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0"/>
  </p:notesMasterIdLst>
  <p:sldIdLst>
    <p:sldId id="322" r:id="rId2"/>
    <p:sldId id="320" r:id="rId3"/>
    <p:sldId id="273" r:id="rId4"/>
    <p:sldId id="260" r:id="rId5"/>
    <p:sldId id="261" r:id="rId6"/>
    <p:sldId id="287" r:id="rId7"/>
    <p:sldId id="262" r:id="rId8"/>
    <p:sldId id="264" r:id="rId9"/>
    <p:sldId id="267" r:id="rId10"/>
    <p:sldId id="316" r:id="rId11"/>
    <p:sldId id="275" r:id="rId12"/>
    <p:sldId id="278" r:id="rId13"/>
    <p:sldId id="279" r:id="rId14"/>
    <p:sldId id="314" r:id="rId15"/>
    <p:sldId id="310" r:id="rId16"/>
    <p:sldId id="283" r:id="rId17"/>
    <p:sldId id="285" r:id="rId18"/>
    <p:sldId id="288" r:id="rId19"/>
    <p:sldId id="293" r:id="rId20"/>
    <p:sldId id="295" r:id="rId21"/>
    <p:sldId id="297" r:id="rId22"/>
    <p:sldId id="311" r:id="rId23"/>
    <p:sldId id="298" r:id="rId24"/>
    <p:sldId id="301" r:id="rId25"/>
    <p:sldId id="302" r:id="rId26"/>
    <p:sldId id="304" r:id="rId27"/>
    <p:sldId id="306" r:id="rId28"/>
    <p:sldId id="30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80" d="100"/>
          <a:sy n="80" d="100"/>
        </p:scale>
        <p:origin x="-1522" y="-149"/>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85D927-67D9-401F-AAEE-12C092EB2816}" type="datetimeFigureOut">
              <a:rPr lang="en-US" smtClean="0"/>
              <a:pPr/>
              <a:t>3/4/2022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DEFDAC-0561-43F1-A560-E67AF78B46D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DEFDAC-0561-43F1-A560-E67AF78B46DD}"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3/4/2022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3/4/2022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3/4/2022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J.jpg"/>
          <p:cNvPicPr>
            <a:picLocks noChangeAspect="1"/>
          </p:cNvPicPr>
          <p:nvPr/>
        </p:nvPicPr>
        <p:blipFill>
          <a:blip r:embed="rId2"/>
          <a:stretch>
            <a:fillRect/>
          </a:stretch>
        </p:blipFill>
        <p:spPr>
          <a:xfrm>
            <a:off x="228600" y="152400"/>
            <a:ext cx="8763000" cy="6553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581399" y="533400"/>
            <a:ext cx="1828801" cy="1828800"/>
            <a:chOff x="2868215" y="2667053"/>
            <a:chExt cx="2645568" cy="2645568"/>
          </a:xfrm>
          <a:scene3d>
            <a:camera prst="orthographicFront"/>
            <a:lightRig rig="threePt" dir="t"/>
          </a:scene3d>
        </p:grpSpPr>
        <p:sp>
          <p:nvSpPr>
            <p:cNvPr id="13" name="Oval 12"/>
            <p:cNvSpPr/>
            <p:nvPr/>
          </p:nvSpPr>
          <p:spPr>
            <a:xfrm>
              <a:off x="2868215" y="2667053"/>
              <a:ext cx="2645568" cy="2645568"/>
            </a:xfrm>
            <a:prstGeom prst="ellipse">
              <a:avLst/>
            </a:prstGeom>
            <a:ln/>
          </p:spPr>
          <p:style>
            <a:lnRef idx="1">
              <a:schemeClr val="accent4"/>
            </a:lnRef>
            <a:fillRef idx="2">
              <a:schemeClr val="accent4"/>
            </a:fillRef>
            <a:effectRef idx="1">
              <a:schemeClr val="accent4"/>
            </a:effectRef>
            <a:fontRef idx="minor">
              <a:schemeClr val="dk1"/>
            </a:fontRef>
          </p:style>
        </p:sp>
        <p:sp>
          <p:nvSpPr>
            <p:cNvPr id="14" name="Oval 4"/>
            <p:cNvSpPr/>
            <p:nvPr/>
          </p:nvSpPr>
          <p:spPr>
            <a:xfrm>
              <a:off x="3255650" y="3054487"/>
              <a:ext cx="1870698" cy="1870700"/>
            </a:xfrm>
            <a:prstGeom prst="rect">
              <a:avLst/>
            </a:prstGeom>
            <a:solidFill>
              <a:schemeClr val="accent2"/>
            </a:solidFill>
            <a:ln/>
          </p:spPr>
          <p:style>
            <a:lnRef idx="1">
              <a:schemeClr val="accent4"/>
            </a:lnRef>
            <a:fillRef idx="2">
              <a:schemeClr val="accent4"/>
            </a:fillRef>
            <a:effectRef idx="1">
              <a:schemeClr val="accent4"/>
            </a:effectRef>
            <a:fontRef idx="minor">
              <a:schemeClr val="dk1"/>
            </a:fontRef>
          </p:style>
          <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bn-BD" sz="4400" b="1" kern="1200" dirty="0" smtClean="0">
                  <a:solidFill>
                    <a:srgbClr val="FF0000"/>
                  </a:solidFill>
                  <a:latin typeface="NikoshBAN" pitchFamily="2" charset="0"/>
                  <a:cs typeface="NikoshBAN" pitchFamily="2" charset="0"/>
                </a:rPr>
                <a:t>ইসলাম অর্থ </a:t>
              </a:r>
              <a:endParaRPr lang="en-US" sz="4400" b="1" kern="1200" dirty="0">
                <a:solidFill>
                  <a:srgbClr val="FF0000"/>
                </a:solidFill>
                <a:latin typeface="NikoshBAN" pitchFamily="2" charset="0"/>
                <a:cs typeface="NikoshBAN" pitchFamily="2" charset="0"/>
              </a:endParaRPr>
            </a:p>
          </p:txBody>
        </p:sp>
      </p:grpSp>
      <p:grpSp>
        <p:nvGrpSpPr>
          <p:cNvPr id="16" name="Group 15"/>
          <p:cNvGrpSpPr/>
          <p:nvPr/>
        </p:nvGrpSpPr>
        <p:grpSpPr>
          <a:xfrm>
            <a:off x="533400" y="3657600"/>
            <a:ext cx="2057400" cy="1090120"/>
            <a:chOff x="3598970" y="64"/>
            <a:chExt cx="1998244" cy="1171575"/>
          </a:xfrm>
        </p:grpSpPr>
        <p:sp>
          <p:nvSpPr>
            <p:cNvPr id="17" name="Rectangle 16"/>
            <p:cNvSpPr/>
            <p:nvPr/>
          </p:nvSpPr>
          <p:spPr>
            <a:xfrm>
              <a:off x="3598970" y="64"/>
              <a:ext cx="1998244" cy="1171575"/>
            </a:xfrm>
            <a:prstGeom prst="rect">
              <a:avLst/>
            </a:prstGeom>
            <a:solidFill>
              <a:schemeClr val="accent2">
                <a:lumMod val="20000"/>
                <a:lumOff val="80000"/>
              </a:schemeClr>
            </a:solidFill>
            <a:ln>
              <a:noFill/>
            </a:ln>
            <a:scene3d>
              <a:camera prst="orthographicFront"/>
              <a:lightRig rig="threePt" dir="t"/>
            </a:scene3d>
            <a:sp3d>
              <a:bevelT w="101600" prst="riblet"/>
            </a:sp3d>
          </p:spPr>
          <p:style>
            <a:lnRef idx="1">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Rectangle 17"/>
            <p:cNvSpPr/>
            <p:nvPr/>
          </p:nvSpPr>
          <p:spPr>
            <a:xfrm>
              <a:off x="3672979" y="64"/>
              <a:ext cx="1757362" cy="1171575"/>
            </a:xfrm>
            <a:prstGeom prst="rect">
              <a:avLst/>
            </a:prstGeom>
            <a:solidFill>
              <a:schemeClr val="accent2"/>
            </a:solidFill>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285750" lvl="1" indent="-285750" algn="ctr" defTabSz="1511300">
                <a:lnSpc>
                  <a:spcPct val="90000"/>
                </a:lnSpc>
                <a:spcBef>
                  <a:spcPct val="0"/>
                </a:spcBef>
                <a:spcAft>
                  <a:spcPct val="15000"/>
                </a:spcAft>
              </a:pPr>
              <a:r>
                <a:rPr lang="bn-BD" sz="4000" kern="1200" dirty="0" smtClean="0">
                  <a:latin typeface="NikoshBAN" pitchFamily="2" charset="0"/>
                  <a:cs typeface="NikoshBAN" pitchFamily="2" charset="0"/>
                </a:rPr>
                <a:t>আনুগত্য করা </a:t>
              </a:r>
              <a:endParaRPr lang="en-US" sz="4000" kern="1200" dirty="0">
                <a:latin typeface="NikoshBAN" pitchFamily="2" charset="0"/>
                <a:cs typeface="NikoshBAN" pitchFamily="2" charset="0"/>
              </a:endParaRPr>
            </a:p>
          </p:txBody>
        </p:sp>
      </p:grpSp>
      <p:grpSp>
        <p:nvGrpSpPr>
          <p:cNvPr id="19" name="Group 6"/>
          <p:cNvGrpSpPr/>
          <p:nvPr/>
        </p:nvGrpSpPr>
        <p:grpSpPr>
          <a:xfrm>
            <a:off x="6629400" y="3657600"/>
            <a:ext cx="1981200" cy="1171575"/>
            <a:chOff x="3986465" y="1446212"/>
            <a:chExt cx="1757362" cy="1171575"/>
          </a:xfrm>
        </p:grpSpPr>
        <p:sp>
          <p:nvSpPr>
            <p:cNvPr id="20" name="Rectangle 19"/>
            <p:cNvSpPr/>
            <p:nvPr/>
          </p:nvSpPr>
          <p:spPr>
            <a:xfrm>
              <a:off x="3986465" y="1446212"/>
              <a:ext cx="1757362" cy="1171575"/>
            </a:xfrm>
            <a:prstGeom prst="rect">
              <a:avLst/>
            </a:prstGeom>
            <a:solidFill>
              <a:schemeClr val="accent3">
                <a:lumMod val="40000"/>
                <a:lumOff val="60000"/>
              </a:schemeClr>
            </a:solidFill>
            <a:ln w="28575">
              <a:noFill/>
            </a:ln>
            <a:scene3d>
              <a:camera prst="orthographicFront"/>
              <a:lightRig rig="threePt" dir="t"/>
            </a:scene3d>
            <a:sp3d>
              <a:bevelT w="101600" prst="riblet"/>
            </a:sp3d>
          </p:spPr>
          <p:style>
            <a:lnRef idx="1">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ctangle 20"/>
            <p:cNvSpPr/>
            <p:nvPr/>
          </p:nvSpPr>
          <p:spPr>
            <a:xfrm>
              <a:off x="3986465" y="1446212"/>
              <a:ext cx="1757362" cy="1171575"/>
            </a:xfrm>
            <a:prstGeom prst="rect">
              <a:avLst/>
            </a:prstGeom>
            <a:solidFill>
              <a:schemeClr val="accent2"/>
            </a:solidFill>
            <a:ln w="28575">
              <a:noFill/>
            </a:ln>
            <a:scene3d>
              <a:camera prst="orthographicFront"/>
              <a:lightRig rig="threePt" dir="t"/>
            </a:scene3d>
            <a:sp3d>
              <a:bevelT w="101600" prst="riblet"/>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285750" lvl="1" indent="-285750" algn="ctr" defTabSz="1511300">
                <a:lnSpc>
                  <a:spcPct val="90000"/>
                </a:lnSpc>
                <a:spcBef>
                  <a:spcPct val="0"/>
                </a:spcBef>
                <a:spcAft>
                  <a:spcPct val="15000"/>
                </a:spcAft>
              </a:pPr>
              <a:r>
                <a:rPr lang="bn-BD" sz="4000" kern="1200" dirty="0" smtClean="0">
                  <a:latin typeface="NikoshBAN" pitchFamily="2" charset="0"/>
                  <a:cs typeface="NikoshBAN" pitchFamily="2" charset="0"/>
                </a:rPr>
                <a:t>আত্মসমর্পণ করা </a:t>
              </a:r>
              <a:endParaRPr lang="en-US" sz="4000" kern="1200" dirty="0">
                <a:latin typeface="NikoshBAN" pitchFamily="2" charset="0"/>
                <a:cs typeface="NikoshBAN" pitchFamily="2" charset="0"/>
              </a:endParaRPr>
            </a:p>
          </p:txBody>
        </p:sp>
      </p:grpSp>
      <p:sp>
        <p:nvSpPr>
          <p:cNvPr id="26" name="Down Arrow 25"/>
          <p:cNvSpPr/>
          <p:nvPr/>
        </p:nvSpPr>
        <p:spPr>
          <a:xfrm rot="1962929">
            <a:off x="2266627" y="1659405"/>
            <a:ext cx="1063463" cy="123171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7" name="Down Arrow 26"/>
          <p:cNvSpPr/>
          <p:nvPr/>
        </p:nvSpPr>
        <p:spPr>
          <a:xfrm rot="19035297">
            <a:off x="5530850" y="1692531"/>
            <a:ext cx="994558" cy="1236196"/>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par>
                                <p:cTn id="8" presetID="13" presetClass="entr" presetSubtype="1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plus(in)">
                                      <p:cBhvr>
                                        <p:cTn id="10" dur="2000"/>
                                        <p:tgtEl>
                                          <p:spTgt spid="16"/>
                                        </p:tgtEl>
                                      </p:cBhvr>
                                    </p:animEffect>
                                  </p:childTnLst>
                                </p:cTn>
                              </p:par>
                              <p:par>
                                <p:cTn id="11" presetID="8" presetClass="entr" presetSubtype="16"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diamond(in)">
                                      <p:cBhvr>
                                        <p:cTn id="13"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35844" y="2156977"/>
            <a:ext cx="2695126" cy="2738713"/>
          </a:xfrm>
          <a:prstGeom prst="ellipse">
            <a:avLst/>
          </a:prstGeom>
          <a:blipFill rotWithShape="0">
            <a:blip r:embed="rId2"/>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Flowchart: Terminator 11"/>
          <p:cNvSpPr/>
          <p:nvPr/>
        </p:nvSpPr>
        <p:spPr>
          <a:xfrm>
            <a:off x="381000" y="609600"/>
            <a:ext cx="8458200" cy="685800"/>
          </a:xfrm>
          <a:prstGeom prst="flowChartTerminator">
            <a:avLst/>
          </a:prstGeom>
          <a:blipFill>
            <a:blip r:embed="rId3"/>
            <a:tile tx="0" ty="0" sx="100000" sy="100000" flip="none" algn="tl"/>
          </a:blipFill>
          <a:ln>
            <a:solidFill>
              <a:srgbClr val="FFFF00"/>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t> </a:t>
            </a:r>
            <a:r>
              <a:rPr lang="bn-BD" sz="4800" b="1" dirty="0" smtClean="0">
                <a:solidFill>
                  <a:srgbClr val="FF0000"/>
                </a:solidFill>
                <a:latin typeface="NikoshBAN" pitchFamily="2" charset="0"/>
                <a:cs typeface="NikoshBAN" pitchFamily="2" charset="0"/>
              </a:rPr>
              <a:t>ইসলামে ইলমের গুরুত্ব অপরিসীম।  </a:t>
            </a:r>
            <a:endParaRPr lang="en-US" sz="4800" b="1" dirty="0">
              <a:solidFill>
                <a:srgbClr val="FF0000"/>
              </a:solidFill>
            </a:endParaRPr>
          </a:p>
        </p:txBody>
      </p:sp>
      <p:grpSp>
        <p:nvGrpSpPr>
          <p:cNvPr id="20" name="Group 19"/>
          <p:cNvGrpSpPr/>
          <p:nvPr/>
        </p:nvGrpSpPr>
        <p:grpSpPr>
          <a:xfrm>
            <a:off x="2646550" y="1295400"/>
            <a:ext cx="5887850" cy="1907738"/>
            <a:chOff x="2646550" y="1295400"/>
            <a:chExt cx="5887850" cy="1907738"/>
          </a:xfrm>
        </p:grpSpPr>
        <p:sp>
          <p:nvSpPr>
            <p:cNvPr id="4" name="Straight Connector 4"/>
            <p:cNvSpPr/>
            <p:nvPr/>
          </p:nvSpPr>
          <p:spPr>
            <a:xfrm rot="19965061">
              <a:off x="2646550" y="2715818"/>
              <a:ext cx="557180" cy="45719"/>
            </a:xfrm>
            <a:custGeom>
              <a:avLst/>
              <a:gdLst/>
              <a:ahLst/>
              <a:cxnLst/>
              <a:rect l="0" t="0" r="0" b="0"/>
              <a:pathLst>
                <a:path>
                  <a:moveTo>
                    <a:pt x="0" y="34101"/>
                  </a:moveTo>
                  <a:lnTo>
                    <a:pt x="686437" y="3410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7" name="Group 6"/>
            <p:cNvGrpSpPr/>
            <p:nvPr/>
          </p:nvGrpSpPr>
          <p:grpSpPr>
            <a:xfrm>
              <a:off x="3276600" y="1295400"/>
              <a:ext cx="1877376" cy="1907738"/>
              <a:chOff x="3128365" y="3268652"/>
              <a:chExt cx="2312899" cy="2312899"/>
            </a:xfrm>
          </p:grpSpPr>
          <p:sp>
            <p:nvSpPr>
              <p:cNvPr id="8" name="Oval 7"/>
              <p:cNvSpPr/>
              <p:nvPr/>
            </p:nvSpPr>
            <p:spPr>
              <a:xfrm>
                <a:off x="3128365" y="3268652"/>
                <a:ext cx="2312899" cy="2312899"/>
              </a:xfrm>
              <a:prstGeom prst="ellipse">
                <a:avLst/>
              </a:prstGeom>
              <a:blipFill rotWithShape="0">
                <a:blip r:embed="rId4"/>
                <a:stretch>
                  <a:fillRect/>
                </a:stretch>
              </a:blipFill>
              <a:scene3d>
                <a:camera prst="orthographicFront"/>
                <a:lightRig rig="threePt" dir="t"/>
              </a:scene3d>
              <a:sp3d>
                <a:bevelT w="101600" prst="rible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Oval 9"/>
              <p:cNvSpPr/>
              <p:nvPr/>
            </p:nvSpPr>
            <p:spPr>
              <a:xfrm>
                <a:off x="3467081" y="3607368"/>
                <a:ext cx="1635467" cy="1635467"/>
              </a:xfrm>
              <a:prstGeom prst="rect">
                <a:avLst/>
              </a:prstGeom>
              <a:scene3d>
                <a:camera prst="orthographicFront"/>
                <a:lightRig rig="threePt" dir="t"/>
              </a:scene3d>
              <a:sp3d>
                <a:bevelT w="101600" prst="riblet"/>
              </a:sp3d>
            </p:spPr>
            <p:style>
              <a:lnRef idx="0">
                <a:scrgbClr r="0" g="0" b="0"/>
              </a:lnRef>
              <a:fillRef idx="0">
                <a:scrgbClr r="0" g="0" b="0"/>
              </a:fillRef>
              <a:effectRef idx="0">
                <a:scrgbClr r="0" g="0" b="0"/>
              </a:effectRef>
              <a:fontRef idx="minor">
                <a:schemeClr val="lt1"/>
              </a:fontRef>
            </p:style>
            <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n-US" sz="6500" kern="1200"/>
              </a:p>
            </p:txBody>
          </p:sp>
        </p:grpSp>
        <p:grpSp>
          <p:nvGrpSpPr>
            <p:cNvPr id="13" name="Group 12"/>
            <p:cNvGrpSpPr/>
            <p:nvPr/>
          </p:nvGrpSpPr>
          <p:grpSpPr>
            <a:xfrm>
              <a:off x="5562600" y="1600200"/>
              <a:ext cx="2971800" cy="1143000"/>
              <a:chOff x="4823087" y="453160"/>
              <a:chExt cx="3611666" cy="2404220"/>
            </a:xfrm>
            <a:solidFill>
              <a:schemeClr val="accent3">
                <a:lumMod val="40000"/>
                <a:lumOff val="60000"/>
              </a:schemeClr>
            </a:solidFill>
          </p:grpSpPr>
          <p:sp>
            <p:nvSpPr>
              <p:cNvPr id="14" name="Rectangle 13"/>
              <p:cNvSpPr/>
              <p:nvPr/>
            </p:nvSpPr>
            <p:spPr>
              <a:xfrm>
                <a:off x="4823087" y="453160"/>
                <a:ext cx="3611666" cy="2404220"/>
              </a:xfrm>
              <a:prstGeom prst="rect">
                <a:avLst/>
              </a:prstGeom>
              <a:grpFill/>
              <a:ln w="12700"/>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Rectangle 14"/>
              <p:cNvSpPr/>
              <p:nvPr/>
            </p:nvSpPr>
            <p:spPr>
              <a:xfrm>
                <a:off x="4823087" y="453160"/>
                <a:ext cx="3611666" cy="2404220"/>
              </a:xfrm>
              <a:prstGeom prst="rect">
                <a:avLst/>
              </a:prstGeom>
              <a:grpFill/>
              <a:ln w="12700"/>
              <a:scene3d>
                <a:camera prst="orthographicFront"/>
                <a:lightRig rig="threePt" dir="t"/>
              </a:scene3d>
              <a:sp3d>
                <a:bevelT w="101600" prst="riblet"/>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285750" lvl="1" indent="-285750" algn="ctr" defTabSz="1778000">
                  <a:lnSpc>
                    <a:spcPct val="90000"/>
                  </a:lnSpc>
                  <a:spcBef>
                    <a:spcPct val="0"/>
                  </a:spcBef>
                  <a:spcAft>
                    <a:spcPct val="15000"/>
                  </a:spcAft>
                </a:pPr>
                <a:r>
                  <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প্রতিটি মুসলিম </a:t>
                </a:r>
                <a:r>
                  <a:rPr lang="bn-IN" sz="3600" kern="12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আনুগত্য করবে--</a:t>
                </a:r>
                <a:endParaRPr lang="en-US" sz="3600" kern="12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grpSp>
      </p:grpSp>
      <p:sp>
        <p:nvSpPr>
          <p:cNvPr id="17" name="Rectangle 16"/>
          <p:cNvSpPr/>
          <p:nvPr/>
        </p:nvSpPr>
        <p:spPr>
          <a:xfrm>
            <a:off x="2755711" y="2203733"/>
            <a:ext cx="3632579" cy="2450535"/>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21" name="Group 20"/>
          <p:cNvGrpSpPr/>
          <p:nvPr/>
        </p:nvGrpSpPr>
        <p:grpSpPr>
          <a:xfrm>
            <a:off x="2729965" y="3352800"/>
            <a:ext cx="5575836" cy="1907738"/>
            <a:chOff x="2729965" y="3352800"/>
            <a:chExt cx="5575836" cy="1907738"/>
          </a:xfrm>
        </p:grpSpPr>
        <p:sp>
          <p:nvSpPr>
            <p:cNvPr id="3" name="Straight Connector 3"/>
            <p:cNvSpPr/>
            <p:nvPr/>
          </p:nvSpPr>
          <p:spPr>
            <a:xfrm rot="1162854">
              <a:off x="2729965" y="3991926"/>
              <a:ext cx="482134" cy="56256"/>
            </a:xfrm>
            <a:custGeom>
              <a:avLst/>
              <a:gdLst/>
              <a:ahLst/>
              <a:cxnLst/>
              <a:rect l="0" t="0" r="0" b="0"/>
              <a:pathLst>
                <a:path>
                  <a:moveTo>
                    <a:pt x="0" y="34101"/>
                  </a:moveTo>
                  <a:lnTo>
                    <a:pt x="593982" y="3410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6" name="Group 5"/>
            <p:cNvGrpSpPr/>
            <p:nvPr/>
          </p:nvGrpSpPr>
          <p:grpSpPr>
            <a:xfrm>
              <a:off x="3352800" y="3352800"/>
              <a:ext cx="1877376" cy="1907738"/>
              <a:chOff x="3204547" y="449261"/>
              <a:chExt cx="2312899" cy="2312899"/>
            </a:xfrm>
          </p:grpSpPr>
          <p:sp>
            <p:nvSpPr>
              <p:cNvPr id="10" name="Oval 9"/>
              <p:cNvSpPr/>
              <p:nvPr/>
            </p:nvSpPr>
            <p:spPr>
              <a:xfrm>
                <a:off x="3204547" y="449261"/>
                <a:ext cx="2312899" cy="2312899"/>
              </a:xfrm>
              <a:prstGeom prst="ellipse">
                <a:avLst/>
              </a:prstGeom>
              <a:blipFill rotWithShape="0">
                <a:blip r:embed="rId5"/>
                <a:stretch>
                  <a:fillRect/>
                </a:stretch>
              </a:blipFill>
              <a:scene3d>
                <a:camera prst="orthographicFront"/>
                <a:lightRig rig="threePt" dir="t"/>
              </a:scene3d>
              <a:sp3d>
                <a:bevelT w="101600" prst="rible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Oval 7"/>
              <p:cNvSpPr/>
              <p:nvPr/>
            </p:nvSpPr>
            <p:spPr>
              <a:xfrm>
                <a:off x="3543263" y="787977"/>
                <a:ext cx="1635467" cy="1635467"/>
              </a:xfrm>
              <a:prstGeom prst="rect">
                <a:avLst/>
              </a:prstGeom>
              <a:scene3d>
                <a:camera prst="orthographicFront"/>
                <a:lightRig rig="threePt" dir="t"/>
              </a:scene3d>
              <a:sp3d>
                <a:bevelT w="101600" prst="riblet"/>
              </a:sp3d>
            </p:spPr>
            <p:style>
              <a:lnRef idx="0">
                <a:scrgbClr r="0" g="0" b="0"/>
              </a:lnRef>
              <a:fillRef idx="0">
                <a:scrgbClr r="0" g="0" b="0"/>
              </a:fillRef>
              <a:effectRef idx="0">
                <a:scrgbClr r="0" g="0" b="0"/>
              </a:effectRef>
              <a:fontRef idx="minor">
                <a:schemeClr val="lt1"/>
              </a:fontRef>
            </p:style>
            <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n-US" sz="6500" kern="1200"/>
              </a:p>
            </p:txBody>
          </p:sp>
        </p:grpSp>
        <p:sp>
          <p:nvSpPr>
            <p:cNvPr id="18" name="Rectangle 17"/>
            <p:cNvSpPr/>
            <p:nvPr/>
          </p:nvSpPr>
          <p:spPr>
            <a:xfrm>
              <a:off x="5562600" y="3886200"/>
              <a:ext cx="2743201" cy="1142999"/>
            </a:xfrm>
            <a:prstGeom prst="rect">
              <a:avLst/>
            </a:prstGeom>
            <a:solidFill>
              <a:schemeClr val="accent6">
                <a:lumMod val="40000"/>
                <a:lumOff val="60000"/>
              </a:schemeClr>
            </a:solidFill>
            <a:ln w="19050"/>
            <a:scene3d>
              <a:camera prst="orthographicFront"/>
              <a:lightRig rig="threePt" dir="t"/>
            </a:scene3d>
            <a:sp3d>
              <a:bevelT w="101600" prst="riblet"/>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285750" lvl="1" indent="-285750" algn="ctr" defTabSz="1778000">
                <a:lnSpc>
                  <a:spcPct val="90000"/>
                </a:lnSpc>
                <a:spcBef>
                  <a:spcPct val="0"/>
                </a:spcBef>
                <a:spcAft>
                  <a:spcPct val="15000"/>
                </a:spcAft>
              </a:pPr>
              <a:r>
                <a:rPr lang="bn-IN" sz="4000" kern="1200" dirty="0" smtClean="0">
                  <a:effectLst>
                    <a:outerShdw blurRad="38100" dist="38100" dir="2700000" algn="tl">
                      <a:srgbClr val="000000">
                        <a:alpha val="43137"/>
                      </a:srgbClr>
                    </a:outerShdw>
                  </a:effectLst>
                  <a:latin typeface="NikoshBAN" pitchFamily="2" charset="0"/>
                  <a:cs typeface="NikoshBAN" pitchFamily="2" charset="0"/>
                </a:rPr>
                <a:t>আনুগত্য করবে-- </a:t>
              </a:r>
              <a:endParaRPr lang="en-US" sz="4000" kern="1200" dirty="0">
                <a:effectLst>
                  <a:outerShdw blurRad="38100" dist="38100" dir="2700000" algn="tl">
                    <a:srgbClr val="000000">
                      <a:alpha val="43137"/>
                    </a:srgbClr>
                  </a:outerShdw>
                </a:effectLst>
                <a:latin typeface="NikoshBAN" pitchFamily="2" charset="0"/>
                <a:cs typeface="NikoshBAN" pitchFamily="2" charset="0"/>
              </a:endParaRPr>
            </a:p>
          </p:txBody>
        </p:sp>
      </p:grpSp>
      <p:sp>
        <p:nvSpPr>
          <p:cNvPr id="19" name="TextBox 18"/>
          <p:cNvSpPr txBox="1"/>
          <p:nvPr/>
        </p:nvSpPr>
        <p:spPr>
          <a:xfrm>
            <a:off x="1752600" y="5334000"/>
            <a:ext cx="5562600" cy="1200329"/>
          </a:xfrm>
          <a:prstGeom prst="rect">
            <a:avLst/>
          </a:prstGeom>
          <a:solidFill>
            <a:schemeClr val="accent4">
              <a:lumMod val="40000"/>
              <a:lumOff val="60000"/>
            </a:schemeClr>
          </a:solidFill>
          <a:ln w="19050">
            <a:solidFill>
              <a:srgbClr val="FFFF00"/>
            </a:solidFill>
          </a:ln>
          <a:scene3d>
            <a:camera prst="orthographicFront"/>
            <a:lightRig rig="threePt" dir="t"/>
          </a:scene3d>
          <a:sp3d>
            <a:bevelT w="101600" prst="riblet"/>
          </a:sp3d>
        </p:spPr>
        <p:txBody>
          <a:bodyPr wrap="square" rtlCol="0">
            <a:spAutoFit/>
          </a:bodyPr>
          <a:lstStyle/>
          <a:p>
            <a:pPr algn="ctr"/>
            <a:r>
              <a:rPr lang="bn-BD" sz="3600" dirty="0" smtClean="0">
                <a:latin typeface="NikoshBAN" pitchFamily="2" charset="0"/>
                <a:cs typeface="NikoshBAN" pitchFamily="2" charset="0"/>
              </a:rPr>
              <a:t>তা অবশ্যই জানতে হবে। ইলম অর্জনের দ্বারা তা জানা যাবে। </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10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10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10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10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81000" y="889000"/>
            <a:ext cx="8382000" cy="2311400"/>
            <a:chOff x="381000" y="812800"/>
            <a:chExt cx="8382000" cy="2463800"/>
          </a:xfrm>
        </p:grpSpPr>
        <p:grpSp>
          <p:nvGrpSpPr>
            <p:cNvPr id="3" name="Group 2"/>
            <p:cNvGrpSpPr/>
            <p:nvPr/>
          </p:nvGrpSpPr>
          <p:grpSpPr>
            <a:xfrm>
              <a:off x="381000" y="812800"/>
              <a:ext cx="8382000" cy="2463800"/>
              <a:chOff x="0" y="1396999"/>
              <a:chExt cx="6096000" cy="1269999"/>
            </a:xfrm>
            <a:scene3d>
              <a:camera prst="orthographicFront"/>
              <a:lightRig rig="flat" dir="t"/>
            </a:scene3d>
          </p:grpSpPr>
          <p:sp>
            <p:nvSpPr>
              <p:cNvPr id="5" name="Rounded Rectangle 4"/>
              <p:cNvSpPr/>
              <p:nvPr/>
            </p:nvSpPr>
            <p:spPr>
              <a:xfrm>
                <a:off x="0" y="1396999"/>
                <a:ext cx="6096000" cy="1269999"/>
              </a:xfrm>
              <a:prstGeom prst="roundRect">
                <a:avLst>
                  <a:gd name="adj" fmla="val 10000"/>
                </a:avLst>
              </a:prstGeom>
              <a:solidFill>
                <a:schemeClr val="accent3">
                  <a:lumMod val="60000"/>
                  <a:lumOff val="40000"/>
                </a:schemeClr>
              </a:solidFill>
              <a:ln>
                <a:solidFill>
                  <a:srgbClr val="FFFF00"/>
                </a:solidFill>
              </a:ln>
              <a:sp3d prstMaterial="plastic">
                <a:bevelT w="120900" h="88900" prst="riblet"/>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6" name="Rounded Rectangle 4"/>
              <p:cNvSpPr/>
              <p:nvPr/>
            </p:nvSpPr>
            <p:spPr>
              <a:xfrm>
                <a:off x="1717964" y="1396999"/>
                <a:ext cx="4378036" cy="1269999"/>
              </a:xfrm>
              <a:prstGeom prst="rect">
                <a:avLst/>
              </a:prstGeom>
              <a:blipFill>
                <a:blip r:embed="rId3"/>
                <a:tile tx="0" ty="0" sx="100000" sy="100000" flip="none" algn="tl"/>
              </a:blipFill>
              <a:ln>
                <a:solidFill>
                  <a:srgbClr val="FFFF00"/>
                </a:solidFill>
              </a:ln>
              <a:sp3d>
                <a:bevelT w="101600" prst="riblet"/>
              </a:sp3d>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ar-SA" sz="4400" b="1" dirty="0" smtClean="0">
                    <a:solidFill>
                      <a:srgbClr val="FF0000"/>
                    </a:solidFill>
                    <a:latin typeface="NikoshBAN" pitchFamily="2" charset="0"/>
                    <a:cs typeface="NikoshBAN" pitchFamily="2" charset="0"/>
                  </a:rPr>
                  <a:t> اقرأ</a:t>
                </a:r>
                <a:r>
                  <a:rPr lang="bn-BD" sz="4400" b="1" kern="1200" dirty="0" smtClean="0">
                    <a:solidFill>
                      <a:srgbClr val="FF0000"/>
                    </a:solidFill>
                    <a:latin typeface="NikoshBAN" pitchFamily="2" charset="0"/>
                    <a:cs typeface="NikoshBAN" pitchFamily="2" charset="0"/>
                  </a:rPr>
                  <a:t>বা ‘পড়ুন’ শব্দ দ্বারা মহান আল্লাহ পবিত্র কুরআন নাজিলের সূচনা করেছেন। </a:t>
                </a:r>
                <a:endParaRPr lang="en-US" sz="4400" b="1" kern="1200" dirty="0">
                  <a:solidFill>
                    <a:srgbClr val="FF0000"/>
                  </a:solidFill>
                  <a:latin typeface="NikoshBAN" pitchFamily="2" charset="0"/>
                  <a:cs typeface="NikoshBAN" pitchFamily="2" charset="0"/>
                </a:endParaRPr>
              </a:p>
            </p:txBody>
          </p:sp>
        </p:grpSp>
        <p:sp>
          <p:nvSpPr>
            <p:cNvPr id="7" name="Rounded Rectangle 6"/>
            <p:cNvSpPr/>
            <p:nvPr/>
          </p:nvSpPr>
          <p:spPr>
            <a:xfrm>
              <a:off x="457200" y="914400"/>
              <a:ext cx="2133600" cy="2286000"/>
            </a:xfrm>
            <a:prstGeom prst="roundRect">
              <a:avLst>
                <a:gd name="adj" fmla="val 10000"/>
              </a:avLst>
            </a:prstGeom>
            <a:blipFill rotWithShape="0">
              <a:blip r:embed="rId4"/>
              <a:stretch>
                <a:fillRect/>
              </a:stretch>
            </a:blipFill>
            <a:ln>
              <a:solidFill>
                <a:srgbClr val="FFFF00"/>
              </a:solidFill>
            </a:ln>
            <a:scene3d>
              <a:camera prst="orthographicFront"/>
              <a:lightRig rig="flat" dir="t"/>
            </a:scene3d>
            <a:sp3d z="127000" prstMaterial="plastic">
              <a:bevelT w="88900" h="88900" prst="riblet"/>
              <a:bevelB w="88900" h="31750" prst="angle"/>
            </a:sp3d>
          </p:spPr>
          <p:style>
            <a:lnRef idx="0">
              <a:schemeClr val="lt1">
                <a:hueOff val="0"/>
                <a:satOff val="0"/>
                <a:lumOff val="0"/>
                <a:alphaOff val="0"/>
              </a:schemeClr>
            </a:lnRef>
            <a:fillRef idx="3">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grpSp>
      <p:grpSp>
        <p:nvGrpSpPr>
          <p:cNvPr id="13" name="Group 12"/>
          <p:cNvGrpSpPr/>
          <p:nvPr/>
        </p:nvGrpSpPr>
        <p:grpSpPr>
          <a:xfrm>
            <a:off x="381000" y="3505200"/>
            <a:ext cx="8382000" cy="2590800"/>
            <a:chOff x="304800" y="3505200"/>
            <a:chExt cx="8534400" cy="2590800"/>
          </a:xfrm>
        </p:grpSpPr>
        <p:grpSp>
          <p:nvGrpSpPr>
            <p:cNvPr id="8" name="Group 7"/>
            <p:cNvGrpSpPr/>
            <p:nvPr/>
          </p:nvGrpSpPr>
          <p:grpSpPr>
            <a:xfrm>
              <a:off x="304800" y="3505200"/>
              <a:ext cx="8534400" cy="2590800"/>
              <a:chOff x="0" y="2128242"/>
              <a:chExt cx="6096000" cy="1934765"/>
            </a:xfrm>
          </p:grpSpPr>
          <p:sp>
            <p:nvSpPr>
              <p:cNvPr id="10" name="Rounded Rectangle 9"/>
              <p:cNvSpPr/>
              <p:nvPr/>
            </p:nvSpPr>
            <p:spPr>
              <a:xfrm>
                <a:off x="0" y="2128242"/>
                <a:ext cx="6096000" cy="1934765"/>
              </a:xfrm>
              <a:prstGeom prst="roundRect">
                <a:avLst>
                  <a:gd name="adj" fmla="val 10000"/>
                </a:avLst>
              </a:prstGeom>
              <a:solidFill>
                <a:schemeClr val="accent4">
                  <a:lumMod val="40000"/>
                  <a:lumOff val="60000"/>
                </a:schemeClr>
              </a:solidFill>
              <a:ln>
                <a:solidFill>
                  <a:srgbClr val="FFFF00"/>
                </a:solidFill>
              </a:ln>
              <a:scene3d>
                <a:camera prst="orthographicFront"/>
                <a:lightRig rig="threePt" dir="t"/>
              </a:scene3d>
              <a:sp3d>
                <a:bevelT w="101600" prst="rible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ounded Rectangle 4"/>
              <p:cNvSpPr/>
              <p:nvPr/>
            </p:nvSpPr>
            <p:spPr>
              <a:xfrm>
                <a:off x="1684166" y="2128242"/>
                <a:ext cx="4411833" cy="1934765"/>
              </a:xfrm>
              <a:prstGeom prst="rect">
                <a:avLst/>
              </a:prstGeom>
              <a:blipFill>
                <a:blip r:embed="rId3"/>
                <a:tile tx="0" ty="0" sx="100000" sy="100000" flip="none" algn="tl"/>
              </a:blipFill>
              <a:ln w="28575">
                <a:solidFill>
                  <a:srgbClr val="FFFF00"/>
                </a:solidFill>
              </a:ln>
              <a:scene3d>
                <a:camera prst="orthographicFront"/>
                <a:lightRig rig="threePt" dir="t"/>
              </a:scene3d>
              <a:sp3d>
                <a:bevelT w="101600" prst="riblet"/>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bn-BD" sz="3600" b="1" kern="1200" dirty="0" smtClean="0">
                    <a:solidFill>
                      <a:srgbClr val="FF0000"/>
                    </a:solidFill>
                    <a:latin typeface="NikoshBAN" pitchFamily="2" charset="0"/>
                    <a:cs typeface="NikoshBAN" pitchFamily="2" charset="0"/>
                  </a:rPr>
                  <a:t>আল্লাহ তায়ালা ঘোষণা করেছেন,</a:t>
                </a:r>
                <a:r>
                  <a:rPr lang="ar-SA" sz="3600" b="1" kern="1200" dirty="0" smtClean="0">
                    <a:solidFill>
                      <a:srgbClr val="FF0000"/>
                    </a:solidFill>
                    <a:latin typeface="NikoshBAN" pitchFamily="2" charset="0"/>
                    <a:cs typeface="NikoshBAN" pitchFamily="2" charset="0"/>
                  </a:rPr>
                  <a:t>            </a:t>
                </a:r>
                <a:r>
                  <a:rPr lang="bn-BD" sz="3600" b="1" kern="1200" dirty="0" smtClean="0">
                    <a:solidFill>
                      <a:srgbClr val="FF0000"/>
                    </a:solidFill>
                    <a:latin typeface="NikoshBAN" pitchFamily="2" charset="0"/>
                    <a:cs typeface="NikoshBAN" pitchFamily="2" charset="0"/>
                  </a:rPr>
                  <a:t>                  </a:t>
                </a:r>
                <a:endParaRPr lang="ar-SA" sz="3600" b="1" kern="1200" dirty="0" smtClean="0">
                  <a:solidFill>
                    <a:srgbClr val="FF0000"/>
                  </a:solidFill>
                  <a:latin typeface="NikoshBAN" pitchFamily="2" charset="0"/>
                  <a:cs typeface="NikoshBAN" pitchFamily="2" charset="0"/>
                </a:endParaRPr>
              </a:p>
              <a:p>
                <a:pPr lvl="0" algn="l" defTabSz="1066800">
                  <a:lnSpc>
                    <a:spcPct val="90000"/>
                  </a:lnSpc>
                  <a:spcBef>
                    <a:spcPct val="0"/>
                  </a:spcBef>
                  <a:spcAft>
                    <a:spcPct val="35000"/>
                  </a:spcAft>
                </a:pPr>
                <a:r>
                  <a:rPr lang="ar-SA" sz="3600" b="1" kern="1200" dirty="0" smtClean="0">
                    <a:solidFill>
                      <a:srgbClr val="FF0000"/>
                    </a:solidFill>
                    <a:latin typeface="NikoshBAN" pitchFamily="2" charset="0"/>
                    <a:cs typeface="NikoshBAN" pitchFamily="2" charset="0"/>
                  </a:rPr>
                  <a:t>اقرأ باسم ربّك الّذى خلق-                  </a:t>
                </a:r>
                <a:r>
                  <a:rPr lang="bn-BD" sz="3600" b="1" kern="1200" dirty="0" smtClean="0">
                    <a:solidFill>
                      <a:srgbClr val="FF0000"/>
                    </a:solidFill>
                    <a:latin typeface="NikoshBAN" pitchFamily="2" charset="0"/>
                    <a:cs typeface="NikoshBAN" pitchFamily="2" charset="0"/>
                  </a:rPr>
                  <a:t>অর্থঃ “পড়ুন আপনার প্রভুর নামে যিনি সৃষ্টি করেছেন।” (সূরা আলাক, আয়াত ১)  </a:t>
                </a:r>
                <a:r>
                  <a:rPr lang="ar-SA" sz="3600" b="1" kern="1200" dirty="0" smtClean="0">
                    <a:solidFill>
                      <a:srgbClr val="FF0000"/>
                    </a:solidFill>
                    <a:latin typeface="NikoshBAN" pitchFamily="2" charset="0"/>
                    <a:cs typeface="NikoshBAN" pitchFamily="2" charset="0"/>
                  </a:rPr>
                  <a:t>  </a:t>
                </a:r>
                <a:endParaRPr lang="en-US" sz="3600" b="1" kern="1200" dirty="0">
                  <a:solidFill>
                    <a:srgbClr val="FF0000"/>
                  </a:solidFill>
                  <a:latin typeface="NikoshBAN" pitchFamily="2" charset="0"/>
                  <a:cs typeface="NikoshBAN" pitchFamily="2" charset="0"/>
                </a:endParaRPr>
              </a:p>
            </p:txBody>
          </p:sp>
        </p:grpSp>
        <p:sp>
          <p:nvSpPr>
            <p:cNvPr id="9" name="Rounded Rectangle 8"/>
            <p:cNvSpPr/>
            <p:nvPr/>
          </p:nvSpPr>
          <p:spPr>
            <a:xfrm>
              <a:off x="381000" y="3581400"/>
              <a:ext cx="2209800" cy="2438400"/>
            </a:xfrm>
            <a:prstGeom prst="roundRect">
              <a:avLst>
                <a:gd name="adj" fmla="val 10000"/>
              </a:avLst>
            </a:prstGeom>
            <a:blipFill rotWithShape="0">
              <a:blip r:embed="rId5"/>
              <a:stretch>
                <a:fillRect/>
              </a:stretch>
            </a:blipFill>
            <a:ln>
              <a:solidFill>
                <a:srgbClr val="FFFF00"/>
              </a:solidFill>
            </a:ln>
            <a:scene3d>
              <a:camera prst="orthographicFront"/>
              <a:lightRig rig="threePt" dir="t"/>
            </a:scene3d>
            <a:sp3d>
              <a:bevelT w="101600" prst="riblet"/>
            </a:sp3d>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Bottom)">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lide(fromBottom)">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1828800"/>
            <a:ext cx="7620000" cy="2308324"/>
          </a:xfrm>
          <a:prstGeom prst="rect">
            <a:avLst/>
          </a:prstGeom>
          <a:solidFill>
            <a:srgbClr val="7030A0"/>
          </a:solidFill>
          <a:ln w="28575">
            <a:solidFill>
              <a:srgbClr val="FFFF00"/>
            </a:solidFill>
          </a:ln>
          <a:scene3d>
            <a:camera prst="orthographicFront"/>
            <a:lightRig rig="threePt" dir="t"/>
          </a:scene3d>
          <a:sp3d>
            <a:bevelT w="101600" prst="riblet"/>
          </a:sp3d>
        </p:spPr>
        <p:txBody>
          <a:bodyPr wrap="square" rtlCol="0">
            <a:spAutoFit/>
          </a:bodyPr>
          <a:lstStyle/>
          <a:p>
            <a:pPr algn="ctr"/>
            <a:r>
              <a:rPr lang="ar-SA" sz="3600" dirty="0" smtClean="0"/>
              <a:t>بِسْمِ اللّٰهِ الرَّحْمٰنِ الرَّحِيْمِ</a:t>
            </a:r>
          </a:p>
          <a:p>
            <a:pPr algn="ctr"/>
            <a:r>
              <a:rPr lang="ar-SA" sz="3600" dirty="0" smtClean="0"/>
              <a:t>اِقْرَأ بِاسْمِ رَبِّكَ الَّذِىْ خَلَقَ(١) خَلَقَ الاِنْسَانَ مِنْ عَلَقِ(٢) اِقْرَأ وَرَبُّكَ الاَكْْْْرَمُ(٣) الَّذِىْْ عَلَّمَ بِالْقَلَمِ(٤) عَلَّمَ الاِنْسَانَ مَا لَمْ يَعْلَمْ(٥) </a:t>
            </a:r>
            <a:r>
              <a:rPr lang="en-US" sz="3600" dirty="0" smtClean="0"/>
              <a:t> </a:t>
            </a:r>
            <a:endParaRPr lang="en-US" sz="3600" dirty="0"/>
          </a:p>
        </p:txBody>
      </p:sp>
      <p:sp>
        <p:nvSpPr>
          <p:cNvPr id="5" name="Cross 4"/>
          <p:cNvSpPr/>
          <p:nvPr/>
        </p:nvSpPr>
        <p:spPr>
          <a:xfrm>
            <a:off x="381000" y="4191000"/>
            <a:ext cx="8382000" cy="2286000"/>
          </a:xfrm>
          <a:prstGeom prst="plus">
            <a:avLst/>
          </a:prstGeom>
          <a:solidFill>
            <a:schemeClr val="accent2">
              <a:lumMod val="40000"/>
              <a:lumOff val="60000"/>
            </a:schemeClr>
          </a:solidFill>
          <a:ln>
            <a:solidFill>
              <a:srgbClr val="FFFF00"/>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NikoshBAN" pitchFamily="2" charset="0"/>
              </a:rPr>
              <a:t> </a:t>
            </a:r>
            <a:r>
              <a:rPr lang="bn-BD" sz="3200" dirty="0" smtClean="0">
                <a:solidFill>
                  <a:schemeClr val="tx1"/>
                </a:solidFill>
                <a:latin typeface="NikoshBAN" pitchFamily="2" charset="0"/>
                <a:cs typeface="NikoshBAN" pitchFamily="2" charset="0"/>
              </a:rPr>
              <a:t>অর্থঃ“পড়ুন আপনার প্রভু নামে যিনি সৃষ্টি করেছেন।মানুষকে  জমাট রক্ত থেকে সৃষ্টি করেছেন। পড়ুন, আপনার প্রভু মহা দয়ালু। যিনি কলমের সাহায্যে শিক্ষা দিয়েছেন। শিক্ষা দিয়েছেন মানুষকে যা সে জানত না।”(সূরা আলাক, আয়াত ১-৫)   </a:t>
            </a:r>
            <a:endParaRPr lang="en-US" sz="3200" dirty="0">
              <a:solidFill>
                <a:schemeClr val="tx1"/>
              </a:solidFill>
              <a:latin typeface="NikoshBAN" pitchFamily="2" charset="0"/>
              <a:cs typeface="NikoshBAN" pitchFamily="2" charset="0"/>
            </a:endParaRPr>
          </a:p>
        </p:txBody>
      </p:sp>
      <p:sp>
        <p:nvSpPr>
          <p:cNvPr id="6" name="Plaque 5"/>
          <p:cNvSpPr/>
          <p:nvPr/>
        </p:nvSpPr>
        <p:spPr>
          <a:xfrm>
            <a:off x="1600200" y="609600"/>
            <a:ext cx="5943600" cy="1219200"/>
          </a:xfrm>
          <a:prstGeom prst="plaque">
            <a:avLst/>
          </a:prstGeom>
          <a:solidFill>
            <a:schemeClr val="accent2"/>
          </a:solidFill>
          <a:ln w="28575">
            <a:solidFill>
              <a:srgbClr val="FFFF00"/>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itchFamily="2" charset="0"/>
                <a:cs typeface="NikoshBAN" pitchFamily="2" charset="0"/>
              </a:rPr>
              <a:t> আল</a:t>
            </a:r>
            <a:r>
              <a:rPr lang="en-US" sz="3600" dirty="0" smtClean="0">
                <a:solidFill>
                  <a:schemeClr val="tx1"/>
                </a:solidFill>
                <a:latin typeface="NikoshBAN" pitchFamily="2" charset="0"/>
                <a:cs typeface="NikoshBAN" pitchFamily="2" charset="0"/>
              </a:rPr>
              <a:t>-</a:t>
            </a:r>
            <a:r>
              <a:rPr lang="bn-BD" sz="3600" dirty="0" smtClean="0">
                <a:solidFill>
                  <a:schemeClr val="tx1"/>
                </a:solidFill>
                <a:latin typeface="NikoshBAN" pitchFamily="2" charset="0"/>
                <a:cs typeface="NikoshBAN" pitchFamily="2" charset="0"/>
              </a:rPr>
              <a:t>কুরআনের প্রথম নাজিল হওয়া সূরা আলাকের প্রথম পাঁচ আয়াত </a:t>
            </a:r>
            <a:endParaRPr lang="en-US" sz="3600" dirty="0">
              <a:solidFill>
                <a:schemeClr val="tx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838200" y="685800"/>
            <a:ext cx="7391400" cy="1295400"/>
          </a:xfrm>
          <a:prstGeom prst="frame">
            <a:avLst/>
          </a:prstGeom>
          <a:solidFill>
            <a:schemeClr val="accent5">
              <a:lumMod val="40000"/>
              <a:lumOff val="60000"/>
            </a:schemeClr>
          </a:solidFill>
          <a:ln>
            <a:solidFill>
              <a:srgbClr val="FFFF00"/>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chemeClr val="tx1"/>
                </a:solidFill>
                <a:latin typeface="NikoshBAN" pitchFamily="2" charset="0"/>
                <a:cs typeface="NikoshBAN" pitchFamily="2" charset="0"/>
              </a:rPr>
              <a:t> </a:t>
            </a:r>
            <a:r>
              <a:rPr lang="bn-BD" sz="4000" dirty="0" smtClean="0">
                <a:solidFill>
                  <a:srgbClr val="00B050"/>
                </a:solidFill>
                <a:latin typeface="NikoshBAN" pitchFamily="2" charset="0"/>
                <a:cs typeface="NikoshBAN" pitchFamily="2" charset="0"/>
              </a:rPr>
              <a:t>শিক্ষার উদ্দেশ্য হলো সত্য ও মিথ্যার মধ্যে পার্থক্য করার জন্য--  </a:t>
            </a:r>
            <a:endParaRPr lang="en-US" sz="4000" dirty="0">
              <a:solidFill>
                <a:srgbClr val="00B050"/>
              </a:solidFill>
              <a:latin typeface="NikoshBAN" pitchFamily="2" charset="0"/>
              <a:cs typeface="NikoshBAN" pitchFamily="2" charset="0"/>
            </a:endParaRPr>
          </a:p>
        </p:txBody>
      </p:sp>
      <p:grpSp>
        <p:nvGrpSpPr>
          <p:cNvPr id="5" name="Group 4"/>
          <p:cNvGrpSpPr/>
          <p:nvPr/>
        </p:nvGrpSpPr>
        <p:grpSpPr>
          <a:xfrm>
            <a:off x="304800" y="3048000"/>
            <a:ext cx="2514600" cy="2514600"/>
            <a:chOff x="2513707" y="1436662"/>
            <a:chExt cx="1068585" cy="1068585"/>
          </a:xfrm>
          <a:scene3d>
            <a:camera prst="orthographicFront">
              <a:rot lat="0" lon="0" rev="0"/>
            </a:camera>
            <a:lightRig rig="contrasting" dir="t">
              <a:rot lat="0" lon="0" rev="1200000"/>
            </a:lightRig>
          </a:scene3d>
        </p:grpSpPr>
        <p:sp>
          <p:nvSpPr>
            <p:cNvPr id="6" name="Oval 5"/>
            <p:cNvSpPr/>
            <p:nvPr/>
          </p:nvSpPr>
          <p:spPr>
            <a:xfrm>
              <a:off x="2513707" y="1436662"/>
              <a:ext cx="1068585" cy="1068585"/>
            </a:xfrm>
            <a:prstGeom prst="ellipse">
              <a:avLst/>
            </a:prstGeom>
            <a:blipFill rotWithShape="0">
              <a:blip r:embed="rId2"/>
              <a:stretch>
                <a:fillRect/>
              </a:stretch>
            </a:blipFill>
            <a:sp3d contourW="19050" prstMaterial="metal">
              <a:bevelT w="88900" h="203200"/>
              <a:bevelB w="165100" h="254000"/>
            </a:sp3d>
          </p:spPr>
          <p:style>
            <a:lnRef idx="0">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7" name="Oval 4"/>
            <p:cNvSpPr/>
            <p:nvPr/>
          </p:nvSpPr>
          <p:spPr>
            <a:xfrm>
              <a:off x="2670198" y="1593153"/>
              <a:ext cx="755603" cy="7556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endParaRPr lang="en-US" sz="4500" kern="1200"/>
            </a:p>
          </p:txBody>
        </p:sp>
      </p:grpSp>
      <p:grpSp>
        <p:nvGrpSpPr>
          <p:cNvPr id="8" name="Group 7"/>
          <p:cNvGrpSpPr/>
          <p:nvPr/>
        </p:nvGrpSpPr>
        <p:grpSpPr>
          <a:xfrm>
            <a:off x="2895600" y="4419600"/>
            <a:ext cx="5334000" cy="2057400"/>
            <a:chOff x="2895600" y="4419600"/>
            <a:chExt cx="5334000" cy="2057400"/>
          </a:xfrm>
        </p:grpSpPr>
        <p:sp>
          <p:nvSpPr>
            <p:cNvPr id="9" name="Hexagon 8"/>
            <p:cNvSpPr/>
            <p:nvPr/>
          </p:nvSpPr>
          <p:spPr>
            <a:xfrm>
              <a:off x="5715000" y="4953000"/>
              <a:ext cx="2514600" cy="1066800"/>
            </a:xfrm>
            <a:prstGeom prst="hexagon">
              <a:avLst/>
            </a:prstGeom>
            <a:solidFill>
              <a:srgbClr val="7030A0"/>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latin typeface="NikoshBAN" pitchFamily="2" charset="0"/>
                  <a:cs typeface="NikoshBAN" pitchFamily="2" charset="0"/>
                </a:rPr>
                <a:t> </a:t>
              </a:r>
              <a:r>
                <a:rPr lang="bn-BD" sz="3600" b="1" dirty="0" smtClean="0">
                  <a:solidFill>
                    <a:schemeClr val="tx1"/>
                  </a:solidFill>
                  <a:latin typeface="NikoshBAN" pitchFamily="2" charset="0"/>
                  <a:cs typeface="NikoshBAN" pitchFamily="2" charset="0"/>
                </a:rPr>
                <a:t>অজ্ঞ ব্যক্তি </a:t>
              </a:r>
              <a:endParaRPr lang="en-US" sz="3600" b="1" dirty="0">
                <a:solidFill>
                  <a:schemeClr val="tx1"/>
                </a:solidFill>
                <a:latin typeface="NikoshBAN" pitchFamily="2" charset="0"/>
                <a:cs typeface="NikoshBAN" pitchFamily="2" charset="0"/>
              </a:endParaRPr>
            </a:p>
          </p:txBody>
        </p:sp>
        <p:grpSp>
          <p:nvGrpSpPr>
            <p:cNvPr id="10" name="Group 13"/>
            <p:cNvGrpSpPr/>
            <p:nvPr/>
          </p:nvGrpSpPr>
          <p:grpSpPr>
            <a:xfrm>
              <a:off x="2895600" y="4724400"/>
              <a:ext cx="304800" cy="381000"/>
              <a:chOff x="3576887" y="2159961"/>
              <a:chExt cx="226247" cy="363319"/>
            </a:xfrm>
            <a:scene3d>
              <a:camera prst="orthographicFront">
                <a:rot lat="0" lon="0" rev="0"/>
              </a:camera>
              <a:lightRig rig="contrasting" dir="t">
                <a:rot lat="0" lon="0" rev="1200000"/>
              </a:lightRig>
            </a:scene3d>
          </p:grpSpPr>
          <p:sp>
            <p:nvSpPr>
              <p:cNvPr id="14" name="Right Arrow 13"/>
              <p:cNvSpPr/>
              <p:nvPr/>
            </p:nvSpPr>
            <p:spPr>
              <a:xfrm rot="1800004">
                <a:off x="3576887" y="2159961"/>
                <a:ext cx="226247" cy="363319"/>
              </a:xfrm>
              <a:prstGeom prst="rightArrow">
                <a:avLst>
                  <a:gd name="adj1" fmla="val 60000"/>
                  <a:gd name="adj2" fmla="val 50000"/>
                </a:avLst>
              </a:prstGeom>
              <a:ln>
                <a:noFill/>
              </a:ln>
              <a:sp3d z="-182000" contourW="19050" prstMaterial="metal">
                <a:bevelT w="88900" h="203200"/>
                <a:bevelB w="165100" h="2540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5" name="Right Arrow 6"/>
              <p:cNvSpPr/>
              <p:nvPr/>
            </p:nvSpPr>
            <p:spPr>
              <a:xfrm rot="1800004">
                <a:off x="3581434" y="2215656"/>
                <a:ext cx="158373" cy="217991"/>
              </a:xfrm>
              <a:prstGeom prst="rect">
                <a:avLst/>
              </a:prstGeom>
              <a:ln>
                <a:noFill/>
              </a:ln>
              <a:sp3d z="-182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p:txBody>
          </p:sp>
        </p:grpSp>
        <p:grpSp>
          <p:nvGrpSpPr>
            <p:cNvPr id="11" name="Group 14"/>
            <p:cNvGrpSpPr/>
            <p:nvPr/>
          </p:nvGrpSpPr>
          <p:grpSpPr>
            <a:xfrm>
              <a:off x="3200400" y="4419600"/>
              <a:ext cx="2209800" cy="2057400"/>
              <a:chOff x="3808818" y="2184397"/>
              <a:chExt cx="1068585" cy="1068585"/>
            </a:xfrm>
            <a:scene3d>
              <a:camera prst="orthographicFront">
                <a:rot lat="0" lon="0" rev="0"/>
              </a:camera>
              <a:lightRig rig="contrasting" dir="t">
                <a:rot lat="0" lon="0" rev="1200000"/>
              </a:lightRig>
            </a:scene3d>
          </p:grpSpPr>
          <p:sp>
            <p:nvSpPr>
              <p:cNvPr id="12" name="Oval 11"/>
              <p:cNvSpPr/>
              <p:nvPr/>
            </p:nvSpPr>
            <p:spPr>
              <a:xfrm>
                <a:off x="3808818" y="2184397"/>
                <a:ext cx="1068585" cy="1068585"/>
              </a:xfrm>
              <a:prstGeom prst="ellipse">
                <a:avLst/>
              </a:prstGeom>
              <a:blipFill rotWithShape="0">
                <a:blip r:embed="rId3"/>
                <a:stretch>
                  <a:fillRect/>
                </a:stretch>
              </a:blipFill>
              <a:ln>
                <a:noFill/>
              </a:ln>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13" name="Oval 8"/>
              <p:cNvSpPr/>
              <p:nvPr/>
            </p:nvSpPr>
            <p:spPr>
              <a:xfrm>
                <a:off x="3965309" y="2340888"/>
                <a:ext cx="755603" cy="755603"/>
              </a:xfrm>
              <a:prstGeom prst="rect">
                <a:avLst/>
              </a:prstGeom>
              <a:ln>
                <a:noFill/>
              </a:ln>
              <a:sp3d/>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r>
                  <a:rPr lang="bn-IN" sz="3900" kern="1200" dirty="0" smtClean="0"/>
                  <a:t>          </a:t>
                </a:r>
                <a:endParaRPr lang="en-US" sz="3900" kern="1200" dirty="0"/>
              </a:p>
            </p:txBody>
          </p:sp>
        </p:grpSp>
      </p:grpSp>
      <p:grpSp>
        <p:nvGrpSpPr>
          <p:cNvPr id="16" name="Group 15"/>
          <p:cNvGrpSpPr/>
          <p:nvPr/>
        </p:nvGrpSpPr>
        <p:grpSpPr>
          <a:xfrm>
            <a:off x="2895600" y="2057400"/>
            <a:ext cx="5336285" cy="2101147"/>
            <a:chOff x="2895600" y="2057400"/>
            <a:chExt cx="5336285" cy="2101147"/>
          </a:xfrm>
        </p:grpSpPr>
        <p:grpSp>
          <p:nvGrpSpPr>
            <p:cNvPr id="17" name="Group 7"/>
            <p:cNvGrpSpPr/>
            <p:nvPr/>
          </p:nvGrpSpPr>
          <p:grpSpPr>
            <a:xfrm>
              <a:off x="3202685" y="2057400"/>
              <a:ext cx="2283715" cy="2101147"/>
              <a:chOff x="3343970" y="767195"/>
              <a:chExt cx="1929781" cy="1899483"/>
            </a:xfrm>
            <a:scene3d>
              <a:camera prst="orthographicFront"/>
              <a:lightRig rig="flat" dir="t"/>
            </a:scene3d>
          </p:grpSpPr>
          <p:sp>
            <p:nvSpPr>
              <p:cNvPr id="22" name="Oval 21"/>
              <p:cNvSpPr/>
              <p:nvPr/>
            </p:nvSpPr>
            <p:spPr>
              <a:xfrm>
                <a:off x="3343970" y="767195"/>
                <a:ext cx="1929781" cy="1899483"/>
              </a:xfrm>
              <a:prstGeom prst="ellipse">
                <a:avLst/>
              </a:prstGeom>
              <a:blipFill rotWithShape="0">
                <a:blip r:embed="rId4"/>
                <a:stretch>
                  <a:fillRect/>
                </a:stretch>
              </a:blipFill>
              <a:ln>
                <a:noFill/>
              </a:ln>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3" name="Oval 8"/>
              <p:cNvSpPr/>
              <p:nvPr/>
            </p:nvSpPr>
            <p:spPr>
              <a:xfrm>
                <a:off x="3626580" y="1045368"/>
                <a:ext cx="1364561" cy="1343137"/>
              </a:xfrm>
              <a:prstGeom prst="rect">
                <a:avLst/>
              </a:prstGeom>
              <a:ln>
                <a:noFill/>
              </a:ln>
              <a:sp3d/>
            </p:spPr>
            <p:style>
              <a:lnRef idx="0">
                <a:scrgbClr r="0" g="0" b="0"/>
              </a:lnRef>
              <a:fillRef idx="0">
                <a:scrgbClr r="0" g="0" b="0"/>
              </a:fillRef>
              <a:effectRef idx="0">
                <a:scrgbClr r="0" g="0" b="0"/>
              </a:effectRef>
              <a:fontRef idx="minor">
                <a:schemeClr val="lt1"/>
              </a:fontRef>
            </p:style>
            <p:txBody>
              <a:bodyPr spcFirstLastPara="0" vert="horz" wrap="square" lIns="81280" tIns="81280" rIns="81280" bIns="81280" numCol="1" spcCol="1270" anchor="ctr" anchorCtr="0">
                <a:noAutofit/>
              </a:bodyPr>
              <a:lstStyle/>
              <a:p>
                <a:pPr lvl="0" algn="ctr" defTabSz="2844800">
                  <a:lnSpc>
                    <a:spcPct val="90000"/>
                  </a:lnSpc>
                  <a:spcBef>
                    <a:spcPct val="0"/>
                  </a:spcBef>
                  <a:spcAft>
                    <a:spcPct val="35000"/>
                  </a:spcAft>
                </a:pPr>
                <a:endParaRPr lang="en-US" sz="6400" kern="1200">
                  <a:latin typeface="NikoshBAN" pitchFamily="2" charset="0"/>
                  <a:cs typeface="NikoshBAN" pitchFamily="2" charset="0"/>
                </a:endParaRPr>
              </a:p>
            </p:txBody>
          </p:sp>
        </p:grpSp>
        <p:sp>
          <p:nvSpPr>
            <p:cNvPr id="18" name="Hexagon 17"/>
            <p:cNvSpPr/>
            <p:nvPr/>
          </p:nvSpPr>
          <p:spPr>
            <a:xfrm>
              <a:off x="5717285" y="2743200"/>
              <a:ext cx="2514600" cy="1066800"/>
            </a:xfrm>
            <a:prstGeom prst="hexagon">
              <a:avLst/>
            </a:prstGeom>
            <a:solidFill>
              <a:srgbClr val="7030A0"/>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latin typeface="NikoshBAN" pitchFamily="2" charset="0"/>
                  <a:cs typeface="NikoshBAN" pitchFamily="2" charset="0"/>
                </a:rPr>
                <a:t> </a:t>
              </a:r>
              <a:r>
                <a:rPr lang="bn-BD" sz="3600" b="1" dirty="0" smtClean="0">
                  <a:solidFill>
                    <a:srgbClr val="FF0000"/>
                  </a:solidFill>
                  <a:latin typeface="NikoshBAN" pitchFamily="2" charset="0"/>
                  <a:cs typeface="NikoshBAN" pitchFamily="2" charset="0"/>
                </a:rPr>
                <a:t>জ্ঞানবান ব্যক্তি </a:t>
              </a:r>
              <a:endParaRPr lang="en-US" sz="3600" b="1" dirty="0">
                <a:solidFill>
                  <a:srgbClr val="FF0000"/>
                </a:solidFill>
                <a:latin typeface="NikoshBAN" pitchFamily="2" charset="0"/>
                <a:cs typeface="NikoshBAN" pitchFamily="2" charset="0"/>
              </a:endParaRPr>
            </a:p>
          </p:txBody>
        </p:sp>
        <p:grpSp>
          <p:nvGrpSpPr>
            <p:cNvPr id="19" name="Group 18"/>
            <p:cNvGrpSpPr/>
            <p:nvPr/>
          </p:nvGrpSpPr>
          <p:grpSpPr>
            <a:xfrm>
              <a:off x="2895600" y="3429000"/>
              <a:ext cx="304800" cy="381000"/>
              <a:chOff x="3585002" y="1448743"/>
              <a:chExt cx="210573" cy="363319"/>
            </a:xfrm>
            <a:scene3d>
              <a:camera prst="orthographicFront">
                <a:rot lat="0" lon="0" rev="0"/>
              </a:camera>
              <a:lightRig rig="contrasting" dir="t">
                <a:rot lat="0" lon="0" rev="1200000"/>
              </a:lightRig>
            </a:scene3d>
          </p:grpSpPr>
          <p:sp>
            <p:nvSpPr>
              <p:cNvPr id="20" name="Right Arrow 19"/>
              <p:cNvSpPr/>
              <p:nvPr/>
            </p:nvSpPr>
            <p:spPr>
              <a:xfrm rot="19924007">
                <a:off x="3585002" y="1448743"/>
                <a:ext cx="210573" cy="363319"/>
              </a:xfrm>
              <a:prstGeom prst="rightArrow">
                <a:avLst>
                  <a:gd name="adj1" fmla="val 60000"/>
                  <a:gd name="adj2" fmla="val 50000"/>
                </a:avLst>
              </a:prstGeom>
              <a:ln>
                <a:noFill/>
              </a:ln>
              <a:sp3d z="-182000" contourW="19050" prstMaterial="metal">
                <a:bevelT w="88900" h="203200"/>
                <a:bevelB w="165100" h="2540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1" name="Right Arrow 4"/>
              <p:cNvSpPr/>
              <p:nvPr/>
            </p:nvSpPr>
            <p:spPr>
              <a:xfrm rot="19924007">
                <a:off x="3588682" y="1536203"/>
                <a:ext cx="147401" cy="217991"/>
              </a:xfrm>
              <a:prstGeom prst="rect">
                <a:avLst/>
              </a:prstGeom>
              <a:ln>
                <a:noFill/>
              </a:ln>
              <a:sp3d z="-182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10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10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10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304800" y="914400"/>
            <a:ext cx="8534400" cy="5943600"/>
          </a:xfrm>
          <a:prstGeom prst="frame">
            <a:avLst/>
          </a:prstGeom>
          <a:solidFill>
            <a:schemeClr val="accent5">
              <a:lumMod val="40000"/>
              <a:lumOff val="60000"/>
            </a:schemeClr>
          </a:solidFill>
          <a:ln>
            <a:solidFill>
              <a:srgbClr val="FFC000"/>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chemeClr val="tx1"/>
                </a:solidFill>
                <a:latin typeface="NikoshBAN" pitchFamily="2" charset="0"/>
                <a:cs typeface="NikoshBAN" pitchFamily="2" charset="0"/>
              </a:rPr>
              <a:t> </a:t>
            </a:r>
            <a:r>
              <a:rPr lang="bn-BD" sz="4000" b="1" dirty="0" smtClean="0">
                <a:solidFill>
                  <a:srgbClr val="FF0000"/>
                </a:solidFill>
                <a:latin typeface="NikoshBAN" pitchFamily="2" charset="0"/>
                <a:cs typeface="NikoshBAN" pitchFamily="2" charset="0"/>
              </a:rPr>
              <a:t>মহান আল্লাহ তায়ালা বলেন, </a:t>
            </a:r>
          </a:p>
          <a:p>
            <a:pPr algn="ctr"/>
            <a:r>
              <a:rPr lang="bn-BD" sz="4000" dirty="0" smtClean="0">
                <a:solidFill>
                  <a:schemeClr val="tx1"/>
                </a:solidFill>
                <a:latin typeface="NikoshBAN" pitchFamily="2" charset="0"/>
                <a:cs typeface="NikoshBAN" pitchFamily="2" charset="0"/>
              </a:rPr>
              <a:t> </a:t>
            </a:r>
            <a:r>
              <a:rPr lang="ar-SA" sz="4000" dirty="0" smtClean="0">
                <a:solidFill>
                  <a:srgbClr val="00B050"/>
                </a:solidFill>
                <a:latin typeface="NikoshBAN" pitchFamily="2" charset="0"/>
              </a:rPr>
              <a:t>يَرْفَعِ اللّٰهُ الَّذِيْنَ اٰمَنُوْا مِنْكُمْ وَالَّذِيْنَ اُوْتُوا الْعِلْمَ دَرَجَاتٍ-</a:t>
            </a:r>
            <a:r>
              <a:rPr lang="bn-BD" sz="4000" dirty="0" smtClean="0">
                <a:solidFill>
                  <a:schemeClr val="tx1"/>
                </a:solidFill>
                <a:latin typeface="NikoshBAN" pitchFamily="2" charset="0"/>
              </a:rPr>
              <a:t>  </a:t>
            </a:r>
          </a:p>
          <a:p>
            <a:pPr algn="ctr"/>
            <a:r>
              <a:rPr lang="bn-BD" sz="4000" dirty="0" smtClean="0">
                <a:solidFill>
                  <a:schemeClr val="accent4">
                    <a:lumMod val="75000"/>
                  </a:schemeClr>
                </a:solidFill>
                <a:latin typeface="NikoshBAN" pitchFamily="2" charset="0"/>
                <a:cs typeface="NikoshBAN" pitchFamily="2" charset="0"/>
              </a:rPr>
              <a:t>অর্থঃ“তোমাদের যারা ইমান এনেছে এবং যাদের জ্ঞান দান হয়েছে আল্লাহ তাদের মর্যাদায় সমুন্নত করবেন।”(সূরা আল- মুজাদালা, আয়াত ১১) </a:t>
            </a:r>
          </a:p>
          <a:p>
            <a:pPr algn="ctr"/>
            <a:endParaRPr lang="en-US" sz="4000" dirty="0">
              <a:solidFill>
                <a:schemeClr val="tx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plus(in)">
                                      <p:cBhvr>
                                        <p:cTn id="7" dur="2000"/>
                                        <p:tgtEl>
                                          <p:spTgt spid="3">
                                            <p:bg/>
                                          </p:spTgt>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plus(in)">
                                      <p:cBhvr>
                                        <p:cTn id="10" dur="2000"/>
                                        <p:tgtEl>
                                          <p:spTgt spid="3">
                                            <p:txEl>
                                              <p:pRg st="0" end="0"/>
                                            </p:txEl>
                                          </p:spTgt>
                                        </p:tgtEl>
                                      </p:cBhvr>
                                    </p:animEffect>
                                  </p:childTnLst>
                                </p:cTn>
                              </p:par>
                              <p:par>
                                <p:cTn id="11" presetID="13" presetClass="entr" presetSubtype="16" fill="hold" grpId="0" nodeType="withEffect">
                                  <p:stCondLst>
                                    <p:cond delay="0"/>
                                  </p:stCondLst>
                                  <p:iterate type="lt">
                                    <p:tmPct val="0"/>
                                  </p:iterate>
                                  <p:childTnLst>
                                    <p:set>
                                      <p:cBhvr>
                                        <p:cTn id="12" dur="1" fill="hold">
                                          <p:stCondLst>
                                            <p:cond delay="0"/>
                                          </p:stCondLst>
                                        </p:cTn>
                                        <p:tgtEl>
                                          <p:spTgt spid="3">
                                            <p:txEl>
                                              <p:pRg st="1" end="1"/>
                                            </p:txEl>
                                          </p:spTgt>
                                        </p:tgtEl>
                                        <p:attrNameLst>
                                          <p:attrName>style.visibility</p:attrName>
                                        </p:attrNameLst>
                                      </p:cBhvr>
                                      <p:to>
                                        <p:strVal val="visible"/>
                                      </p:to>
                                    </p:set>
                                    <p:animEffect transition="in" filter="plus(in)">
                                      <p:cBhvr>
                                        <p:cTn id="13" dur="2000"/>
                                        <p:tgtEl>
                                          <p:spTgt spid="3">
                                            <p:txEl>
                                              <p:pRg st="1" end="1"/>
                                            </p:txEl>
                                          </p:spTgt>
                                        </p:tgtEl>
                                      </p:cBhvr>
                                    </p:animEffect>
                                  </p:childTnLst>
                                </p:cTn>
                              </p:par>
                              <p:par>
                                <p:cTn id="14" presetID="13" presetClass="entr" presetSubtype="16"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plus(in)">
                                      <p:cBhvr>
                                        <p:cTn id="16" dur="2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iterate type="lt">
                                    <p:tmPct val="10000"/>
                                  </p:iterate>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2000"/>
                                        <p:tgtEl>
                                          <p:spTgt spid="3">
                                            <p:txEl>
                                              <p:pRg st="1" end="1"/>
                                            </p:txEl>
                                          </p:spTgt>
                                        </p:tgtEl>
                                      </p:cBhvr>
                                    </p:animEffect>
                                    <p:anim calcmode="lin" valueType="num">
                                      <p:cBhvr>
                                        <p:cTn id="22"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28603" y="609600"/>
            <a:ext cx="8616902" cy="2667000"/>
            <a:chOff x="228603" y="609600"/>
            <a:chExt cx="8616902" cy="2667000"/>
          </a:xfrm>
        </p:grpSpPr>
        <p:grpSp>
          <p:nvGrpSpPr>
            <p:cNvPr id="10" name="Group 9"/>
            <p:cNvGrpSpPr/>
            <p:nvPr/>
          </p:nvGrpSpPr>
          <p:grpSpPr>
            <a:xfrm>
              <a:off x="1066800" y="685800"/>
              <a:ext cx="7778705" cy="2495506"/>
              <a:chOff x="834310" y="3067093"/>
              <a:chExt cx="7381851" cy="2495506"/>
            </a:xfrm>
            <a:scene3d>
              <a:camera prst="orthographicFront"/>
              <a:lightRig rig="flat" dir="t"/>
            </a:scene3d>
          </p:grpSpPr>
          <p:sp>
            <p:nvSpPr>
              <p:cNvPr id="12" name="Pentagon 11"/>
              <p:cNvSpPr/>
              <p:nvPr/>
            </p:nvSpPr>
            <p:spPr>
              <a:xfrm rot="10800000">
                <a:off x="834310" y="3067093"/>
                <a:ext cx="7381851" cy="2419306"/>
              </a:xfrm>
              <a:prstGeom prst="homePlate">
                <a:avLst/>
              </a:prstGeom>
              <a:solidFill>
                <a:schemeClr val="accent4">
                  <a:lumMod val="40000"/>
                  <a:lumOff val="60000"/>
                </a:schemeClr>
              </a:solidFill>
              <a:ln>
                <a:noFill/>
              </a:ln>
              <a:sp3d prstMaterial="plastic">
                <a:bevelT w="120900" h="88900" prst="riblet"/>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r>
                  <a:rPr lang="bn-BD" dirty="0" smtClean="0">
                    <a:solidFill>
                      <a:schemeClr val="tx1"/>
                    </a:solidFill>
                    <a:latin typeface="NikoshBAN" pitchFamily="2" charset="0"/>
                    <a:cs typeface="NikoshBAN" pitchFamily="2" charset="0"/>
                  </a:rPr>
                  <a:t>        </a:t>
                </a:r>
                <a:r>
                  <a:rPr lang="ar-SA" dirty="0" smtClean="0">
                    <a:solidFill>
                      <a:schemeClr val="tx1"/>
                    </a:solidFill>
                    <a:latin typeface="NikoshBAN" pitchFamily="2" charset="0"/>
                    <a:cs typeface="NikoshBAN" pitchFamily="2" charset="0"/>
                  </a:rPr>
                  <a:t> </a:t>
                </a:r>
                <a:endParaRPr lang="en-US" dirty="0"/>
              </a:p>
            </p:txBody>
          </p:sp>
          <p:sp>
            <p:nvSpPr>
              <p:cNvPr id="13" name="Pentagon 4"/>
              <p:cNvSpPr/>
              <p:nvPr/>
            </p:nvSpPr>
            <p:spPr>
              <a:xfrm rot="21600000">
                <a:off x="1366826" y="3143293"/>
                <a:ext cx="6777021" cy="2419306"/>
              </a:xfrm>
              <a:prstGeom prst="rect">
                <a:avLst/>
              </a:prstGeom>
              <a:solidFill>
                <a:srgbClr val="7030A0"/>
              </a:solidFill>
              <a:ln>
                <a:noFill/>
              </a:ln>
              <a:sp3d>
                <a:bevelT w="101600" prst="riblet"/>
              </a:sp3d>
            </p:spPr>
            <p:style>
              <a:lnRef idx="0">
                <a:scrgbClr r="0" g="0" b="0"/>
              </a:lnRef>
              <a:fillRef idx="0">
                <a:scrgbClr r="0" g="0" b="0"/>
              </a:fillRef>
              <a:effectRef idx="0">
                <a:scrgbClr r="0" g="0" b="0"/>
              </a:effectRef>
              <a:fontRef idx="minor">
                <a:schemeClr val="lt1"/>
              </a:fontRef>
            </p:style>
            <p:txBody>
              <a:bodyPr spcFirstLastPara="0" vert="horz" wrap="square" lIns="1066847" tIns="152400" rIns="284480" bIns="152400" numCol="1" spcCol="1270" anchor="ctr" anchorCtr="0">
                <a:noAutofit/>
              </a:bodyPr>
              <a:lstStyle/>
              <a:p>
                <a:pPr lvl="0" algn="ctr" defTabSz="1778000">
                  <a:lnSpc>
                    <a:spcPct val="90000"/>
                  </a:lnSpc>
                  <a:spcBef>
                    <a:spcPct val="0"/>
                  </a:spcBef>
                  <a:spcAft>
                    <a:spcPct val="35000"/>
                  </a:spcAft>
                </a:pPr>
                <a:r>
                  <a:rPr lang="bn-BD" sz="3200" b="1" kern="1200" dirty="0" smtClean="0">
                    <a:solidFill>
                      <a:srgbClr val="FF0000"/>
                    </a:solidFill>
                    <a:latin typeface="NikoshBAN" pitchFamily="2" charset="0"/>
                    <a:cs typeface="NikoshBAN" pitchFamily="2" charset="0"/>
                  </a:rPr>
                  <a:t>মহনবি হযরত মুহাম্মদ (সঃ) বলেছেন,</a:t>
                </a:r>
                <a:r>
                  <a:rPr lang="en-US" sz="3200" b="1" kern="1200" dirty="0" smtClean="0">
                    <a:solidFill>
                      <a:srgbClr val="FF0000"/>
                    </a:solidFill>
                    <a:latin typeface="NikoshBAN" pitchFamily="2" charset="0"/>
                    <a:cs typeface="NikoshBAN" pitchFamily="2" charset="0"/>
                  </a:rPr>
                  <a:t> </a:t>
                </a:r>
                <a:r>
                  <a:rPr lang="en-US" sz="3200" b="1" dirty="0" smtClean="0">
                    <a:solidFill>
                      <a:srgbClr val="FF0000"/>
                    </a:solidFill>
                    <a:latin typeface="NikoshBAN" pitchFamily="2" charset="0"/>
                    <a:cs typeface="NikoshBAN" pitchFamily="2" charset="0"/>
                  </a:rPr>
                  <a:t>  </a:t>
                </a:r>
                <a:r>
                  <a:rPr lang="ar-SA" sz="3200" b="1" dirty="0" smtClean="0">
                    <a:solidFill>
                      <a:srgbClr val="FF0000"/>
                    </a:solidFill>
                    <a:latin typeface="NikoshBAN" pitchFamily="2" charset="0"/>
                    <a:cs typeface="NikoshBAN" pitchFamily="2" charset="0"/>
                  </a:rPr>
                  <a:t> </a:t>
                </a:r>
                <a:r>
                  <a:rPr lang="en-US" sz="3200" b="1" dirty="0" smtClean="0">
                    <a:solidFill>
                      <a:srgbClr val="FF0000"/>
                    </a:solidFill>
                    <a:latin typeface="NikoshBAN" pitchFamily="2" charset="0"/>
                    <a:cs typeface="NikoshBAN" pitchFamily="2" charset="0"/>
                  </a:rPr>
                  <a:t>      </a:t>
                </a:r>
                <a:r>
                  <a:rPr lang="ar-SA" sz="3200" b="1" dirty="0" smtClean="0">
                    <a:solidFill>
                      <a:srgbClr val="FF0000"/>
                    </a:solidFill>
                    <a:latin typeface="NikoshBAN" pitchFamily="2" charset="0"/>
                    <a:cs typeface="NikoshBAN" pitchFamily="2" charset="0"/>
                  </a:rPr>
                  <a:t> مُسْلِمٍ-</a:t>
                </a:r>
                <a:r>
                  <a:rPr lang="bn-BD" sz="3200" b="1" dirty="0" smtClean="0">
                    <a:solidFill>
                      <a:srgbClr val="FF0000"/>
                    </a:solidFill>
                    <a:latin typeface="NikoshBAN" pitchFamily="2" charset="0"/>
                    <a:cs typeface="NikoshBAN" pitchFamily="2" charset="0"/>
                  </a:rPr>
                  <a:t> </a:t>
                </a:r>
                <a:r>
                  <a:rPr lang="ar-SA" sz="3200" b="1" dirty="0" smtClean="0">
                    <a:solidFill>
                      <a:srgbClr val="FF0000"/>
                    </a:solidFill>
                    <a:latin typeface="NikoshBAN" pitchFamily="2" charset="0"/>
                    <a:cs typeface="NikoshBAN" pitchFamily="2" charset="0"/>
                  </a:rPr>
                  <a:t>     طَلَبُ الْعِلْمِ فَرِيْضَةٌ عَلَى كُلِّ</a:t>
                </a:r>
                <a:endParaRPr lang="bn-BD" sz="3200" b="1" dirty="0" smtClean="0">
                  <a:solidFill>
                    <a:srgbClr val="FF0000"/>
                  </a:solidFill>
                  <a:latin typeface="NikoshBAN" pitchFamily="2" charset="0"/>
                  <a:cs typeface="NikoshBAN" pitchFamily="2" charset="0"/>
                </a:endParaRPr>
              </a:p>
              <a:p>
                <a:pPr lvl="0" algn="ctr" defTabSz="1778000">
                  <a:lnSpc>
                    <a:spcPct val="90000"/>
                  </a:lnSpc>
                  <a:spcBef>
                    <a:spcPct val="0"/>
                  </a:spcBef>
                  <a:spcAft>
                    <a:spcPct val="35000"/>
                  </a:spcAft>
                </a:pPr>
                <a:r>
                  <a:rPr lang="bn-BD" sz="3200" b="1" kern="1200" dirty="0" smtClean="0">
                    <a:solidFill>
                      <a:srgbClr val="FF0000"/>
                    </a:solidFill>
                    <a:latin typeface="NikoshBAN" pitchFamily="2" charset="0"/>
                    <a:cs typeface="NikoshBAN" pitchFamily="2" charset="0"/>
                  </a:rPr>
                  <a:t>অর্থঃ “ইলম (জ্ঞান) অন্বেষণ করা প্রত্যেক মুসলমানের উপর ফরজ।” (ইবনে মাজাহ) </a:t>
                </a:r>
                <a:endParaRPr lang="en-US" sz="3200" b="1" kern="1200" dirty="0">
                  <a:solidFill>
                    <a:srgbClr val="FF0000"/>
                  </a:solidFill>
                  <a:latin typeface="NikoshBAN" pitchFamily="2" charset="0"/>
                  <a:cs typeface="NikoshBAN" pitchFamily="2" charset="0"/>
                </a:endParaRPr>
              </a:p>
            </p:txBody>
          </p:sp>
        </p:grpSp>
        <p:sp>
          <p:nvSpPr>
            <p:cNvPr id="11" name="Oval 10"/>
            <p:cNvSpPr/>
            <p:nvPr/>
          </p:nvSpPr>
          <p:spPr>
            <a:xfrm>
              <a:off x="228603" y="609600"/>
              <a:ext cx="2514597" cy="2667000"/>
            </a:xfrm>
            <a:prstGeom prst="ellipse">
              <a:avLst/>
            </a:prstGeom>
            <a:blipFill rotWithShape="0">
              <a:blip r:embed="rId2"/>
              <a:stretch>
                <a:fillRect/>
              </a:stretch>
            </a:blipFill>
            <a:ln>
              <a:noFill/>
            </a:ln>
            <a:scene3d>
              <a:camera prst="orthographicFront"/>
              <a:lightRig rig="flat" dir="t"/>
            </a:scene3d>
            <a:sp3d z="127000" prstMaterial="plastic">
              <a:bevelT w="88900" h="88900" prst="riblet"/>
              <a:bevelB w="88900" h="31750" prst="angle"/>
            </a:sp3d>
          </p:spPr>
          <p:style>
            <a:lnRef idx="0">
              <a:schemeClr val="lt1">
                <a:hueOff val="0"/>
                <a:satOff val="0"/>
                <a:lumOff val="0"/>
                <a:alphaOff val="0"/>
              </a:schemeClr>
            </a:lnRef>
            <a:fillRef idx="3">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grpSp>
      <p:grpSp>
        <p:nvGrpSpPr>
          <p:cNvPr id="16" name="Group 15"/>
          <p:cNvGrpSpPr/>
          <p:nvPr/>
        </p:nvGrpSpPr>
        <p:grpSpPr>
          <a:xfrm>
            <a:off x="152400" y="3505200"/>
            <a:ext cx="8686800" cy="2819400"/>
            <a:chOff x="152400" y="3505200"/>
            <a:chExt cx="8686800" cy="2819400"/>
          </a:xfrm>
        </p:grpSpPr>
        <p:grpSp>
          <p:nvGrpSpPr>
            <p:cNvPr id="6" name="Group 5"/>
            <p:cNvGrpSpPr/>
            <p:nvPr/>
          </p:nvGrpSpPr>
          <p:grpSpPr>
            <a:xfrm>
              <a:off x="1447800" y="3505200"/>
              <a:ext cx="7391400" cy="2667000"/>
              <a:chOff x="462306" y="3669"/>
              <a:chExt cx="7228787" cy="1544408"/>
            </a:xfrm>
            <a:scene3d>
              <a:camera prst="orthographicFront"/>
              <a:lightRig rig="flat" dir="t"/>
            </a:scene3d>
          </p:grpSpPr>
          <p:sp>
            <p:nvSpPr>
              <p:cNvPr id="8" name="Pentagon 7"/>
              <p:cNvSpPr/>
              <p:nvPr/>
            </p:nvSpPr>
            <p:spPr>
              <a:xfrm rot="10800000">
                <a:off x="462306" y="3669"/>
                <a:ext cx="7228787" cy="1544408"/>
              </a:xfrm>
              <a:prstGeom prst="homePlate">
                <a:avLst/>
              </a:prstGeom>
              <a:solidFill>
                <a:schemeClr val="accent1">
                  <a:lumMod val="40000"/>
                  <a:lumOff val="60000"/>
                </a:schemeClr>
              </a:solidFill>
              <a:ln>
                <a:noFill/>
              </a:ln>
              <a:sp3d prstMaterial="plastic">
                <a:bevelT w="120900" h="88900" prst="riblet"/>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9" name="Pentagon 4"/>
              <p:cNvSpPr/>
              <p:nvPr/>
            </p:nvSpPr>
            <p:spPr>
              <a:xfrm rot="21600000">
                <a:off x="848411" y="3669"/>
                <a:ext cx="6842682" cy="1544408"/>
              </a:xfrm>
              <a:prstGeom prst="rect">
                <a:avLst/>
              </a:prstGeom>
              <a:solidFill>
                <a:srgbClr val="7030A0"/>
              </a:solidFill>
              <a:ln>
                <a:noFill/>
              </a:ln>
              <a:sp3d>
                <a:bevelT w="101600" prst="riblet"/>
              </a:sp3d>
            </p:spPr>
            <p:style>
              <a:lnRef idx="0">
                <a:scrgbClr r="0" g="0" b="0"/>
              </a:lnRef>
              <a:fillRef idx="0">
                <a:scrgbClr r="0" g="0" b="0"/>
              </a:fillRef>
              <a:effectRef idx="0">
                <a:scrgbClr r="0" g="0" b="0"/>
              </a:effectRef>
              <a:fontRef idx="minor">
                <a:schemeClr val="lt1"/>
              </a:fontRef>
            </p:style>
            <p:txBody>
              <a:bodyPr spcFirstLastPara="0" vert="horz" wrap="square" lIns="681041" tIns="137160" rIns="256032" bIns="137160" numCol="1" spcCol="1270" anchor="ctr" anchorCtr="0">
                <a:noAutofit/>
              </a:bodyPr>
              <a:lstStyle/>
              <a:p>
                <a:pPr lvl="0" algn="ctr" defTabSz="1600200">
                  <a:lnSpc>
                    <a:spcPct val="90000"/>
                  </a:lnSpc>
                  <a:spcBef>
                    <a:spcPct val="0"/>
                  </a:spcBef>
                  <a:spcAft>
                    <a:spcPct val="35000"/>
                  </a:spcAft>
                </a:pPr>
                <a:r>
                  <a:rPr lang="en-US" sz="4000" kern="1200" dirty="0" smtClean="0">
                    <a:latin typeface="NikoshBAN" pitchFamily="2" charset="0"/>
                    <a:cs typeface="NikoshBAN" pitchFamily="2" charset="0"/>
                  </a:rPr>
                  <a:t> </a:t>
                </a:r>
                <a:r>
                  <a:rPr lang="bn-BD" sz="4000" kern="1200" dirty="0" smtClean="0">
                    <a:solidFill>
                      <a:schemeClr val="tx1"/>
                    </a:solidFill>
                    <a:latin typeface="NikoshBAN" pitchFamily="2" charset="0"/>
                    <a:cs typeface="NikoshBAN" pitchFamily="2" charset="0"/>
                  </a:rPr>
                  <a:t>হযরত মুহাম্মদ (সঃ) জ্ঞানার্জনকে উত্তম ইবাদত বলে অভিহিত করেছেন। </a:t>
                </a:r>
                <a:r>
                  <a:rPr lang="bn-BD" sz="4000" kern="1200" dirty="0" smtClean="0">
                    <a:latin typeface="NikoshBAN" pitchFamily="2" charset="0"/>
                    <a:cs typeface="NikoshBAN" pitchFamily="2" charset="0"/>
                  </a:rPr>
                  <a:t> </a:t>
                </a:r>
                <a:endParaRPr lang="en-US" sz="4000" kern="1200" dirty="0">
                  <a:solidFill>
                    <a:schemeClr val="tx1"/>
                  </a:solidFill>
                  <a:latin typeface="NikoshBAN" pitchFamily="2" charset="0"/>
                  <a:cs typeface="NikoshBAN" pitchFamily="2" charset="0"/>
                </a:endParaRPr>
              </a:p>
            </p:txBody>
          </p:sp>
        </p:grpSp>
        <p:sp>
          <p:nvSpPr>
            <p:cNvPr id="15" name="Oval 14"/>
            <p:cNvSpPr/>
            <p:nvPr/>
          </p:nvSpPr>
          <p:spPr>
            <a:xfrm>
              <a:off x="152400" y="3505200"/>
              <a:ext cx="2590800" cy="2819400"/>
            </a:xfrm>
            <a:prstGeom prst="ellipse">
              <a:avLst/>
            </a:prstGeom>
            <a:blipFill rotWithShape="0">
              <a:blip r:embed="rId3"/>
              <a:stretch>
                <a:fillRect/>
              </a:stretch>
            </a:blipFill>
            <a:ln>
              <a:noFill/>
            </a:ln>
            <a:scene3d>
              <a:camera prst="orthographicFront"/>
              <a:lightRig rig="flat" dir="t"/>
            </a:scene3d>
            <a:sp3d z="127000" prstMaterial="plastic">
              <a:bevelT w="88900" h="88900" prst="riblet"/>
              <a:bevelB w="88900" h="31750" prst="angle"/>
            </a:sp3d>
          </p:spPr>
          <p:style>
            <a:lnRef idx="0">
              <a:schemeClr val="lt1">
                <a:hueOff val="0"/>
                <a:satOff val="0"/>
                <a:lumOff val="0"/>
                <a:alphaOff val="0"/>
              </a:schemeClr>
            </a:lnRef>
            <a:fillRef idx="3">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Bottom)">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slide(fromBottom)">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432447" y="3965682"/>
            <a:ext cx="1224111" cy="61205"/>
            <a:chOff x="2314285" y="2733121"/>
            <a:chExt cx="1224111" cy="61205"/>
          </a:xfrm>
          <a:scene3d>
            <a:camera prst="orthographicFront"/>
            <a:lightRig rig="threePt" dir="t">
              <a:rot lat="0" lon="0" rev="7500000"/>
            </a:lightRig>
          </a:scene3d>
        </p:grpSpPr>
        <p:sp>
          <p:nvSpPr>
            <p:cNvPr id="26" name="Straight Connector 5"/>
            <p:cNvSpPr/>
            <p:nvPr/>
          </p:nvSpPr>
          <p:spPr>
            <a:xfrm rot="19129514">
              <a:off x="2314285" y="2747135"/>
              <a:ext cx="1224111" cy="33178"/>
            </a:xfrm>
            <a:custGeom>
              <a:avLst/>
              <a:gdLst/>
              <a:ahLst/>
              <a:cxnLst/>
              <a:rect l="0" t="0" r="0" b="0"/>
              <a:pathLst>
                <a:path>
                  <a:moveTo>
                    <a:pt x="0" y="16589"/>
                  </a:moveTo>
                  <a:lnTo>
                    <a:pt x="1224111" y="16589"/>
                  </a:lnTo>
                </a:path>
              </a:pathLst>
            </a:custGeom>
            <a:noFill/>
            <a:sp3d z="-40000"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7" name="Straight Connector 6"/>
            <p:cNvSpPr/>
            <p:nvPr/>
          </p:nvSpPr>
          <p:spPr>
            <a:xfrm rot="19129514">
              <a:off x="2895738" y="2733121"/>
              <a:ext cx="61205" cy="61205"/>
            </a:xfrm>
            <a:prstGeom prst="rect">
              <a:avLst/>
            </a:prstGeom>
            <a:sp3d z="-40000"/>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NikoshBAN" pitchFamily="2" charset="0"/>
                <a:cs typeface="NikoshBAN" pitchFamily="2" charset="0"/>
              </a:endParaRPr>
            </a:p>
          </p:txBody>
        </p:sp>
      </p:grpSp>
      <p:grpSp>
        <p:nvGrpSpPr>
          <p:cNvPr id="5" name="Group 4"/>
          <p:cNvGrpSpPr/>
          <p:nvPr/>
        </p:nvGrpSpPr>
        <p:grpSpPr>
          <a:xfrm>
            <a:off x="3505200" y="2514600"/>
            <a:ext cx="2303487" cy="1732238"/>
            <a:chOff x="3387038" y="1707267"/>
            <a:chExt cx="2303487" cy="1307010"/>
          </a:xfrm>
          <a:solidFill>
            <a:schemeClr val="accent2">
              <a:lumMod val="40000"/>
              <a:lumOff val="60000"/>
            </a:schemeClr>
          </a:solidFill>
          <a:scene3d>
            <a:camera prst="orthographicFront"/>
            <a:lightRig rig="threePt" dir="t">
              <a:rot lat="0" lon="0" rev="7500000"/>
            </a:lightRig>
          </a:scene3d>
        </p:grpSpPr>
        <p:sp>
          <p:nvSpPr>
            <p:cNvPr id="24" name="Rounded Rectangle 23"/>
            <p:cNvSpPr/>
            <p:nvPr/>
          </p:nvSpPr>
          <p:spPr>
            <a:xfrm>
              <a:off x="3387038" y="1707267"/>
              <a:ext cx="2303487" cy="1307010"/>
            </a:xfrm>
            <a:prstGeom prst="roundRect">
              <a:avLst>
                <a:gd name="adj" fmla="val 10000"/>
              </a:avLst>
            </a:prstGeom>
            <a:grpFill/>
            <a:sp3d prstMaterial="plastic">
              <a:bevelT w="127000" h="25400" prst="ribl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5" name="Rounded Rectangle 8"/>
            <p:cNvSpPr/>
            <p:nvPr/>
          </p:nvSpPr>
          <p:spPr>
            <a:xfrm>
              <a:off x="3425319" y="1745548"/>
              <a:ext cx="2226925" cy="1230448"/>
            </a:xfrm>
            <a:prstGeom prst="rect">
              <a:avLst/>
            </a:prstGeom>
            <a:solidFill>
              <a:srgbClr val="7030A0"/>
            </a:solidFill>
            <a:sp3d>
              <a:bevelT w="101600" prst="riblet"/>
            </a:sp3d>
          </p:spPr>
          <p:style>
            <a:lnRef idx="0">
              <a:scrgbClr r="0" g="0" b="0"/>
            </a:lnRef>
            <a:fillRef idx="0">
              <a:scrgbClr r="0" g="0" b="0"/>
            </a:fillRef>
            <a:effectRef idx="0">
              <a:scrgbClr r="0" g="0" b="0"/>
            </a:effectRef>
            <a:fontRef idx="minor">
              <a:schemeClr val="lt1"/>
            </a:fontRef>
          </p:style>
          <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bn-BD" sz="4100" kern="1200" dirty="0" smtClean="0">
                  <a:solidFill>
                    <a:schemeClr val="tx1"/>
                  </a:solidFill>
                  <a:latin typeface="NikoshBAN" pitchFamily="2" charset="0"/>
                  <a:cs typeface="NikoshBAN" pitchFamily="2" charset="0"/>
                </a:rPr>
                <a:t>(ক) দীনি ইলম  </a:t>
              </a:r>
              <a:endParaRPr lang="en-US" sz="4100" kern="1200" dirty="0">
                <a:solidFill>
                  <a:schemeClr val="tx1"/>
                </a:solidFill>
                <a:latin typeface="NikoshBAN" pitchFamily="2" charset="0"/>
                <a:cs typeface="NikoshBAN" pitchFamily="2" charset="0"/>
              </a:endParaRPr>
            </a:p>
          </p:txBody>
        </p:sp>
      </p:grpSp>
      <p:grpSp>
        <p:nvGrpSpPr>
          <p:cNvPr id="6" name="Group 5"/>
          <p:cNvGrpSpPr/>
          <p:nvPr/>
        </p:nvGrpSpPr>
        <p:grpSpPr>
          <a:xfrm>
            <a:off x="5791200" y="3429000"/>
            <a:ext cx="768986" cy="38449"/>
            <a:chOff x="5690525" y="2341547"/>
            <a:chExt cx="768986" cy="38449"/>
          </a:xfrm>
          <a:scene3d>
            <a:camera prst="orthographicFront"/>
            <a:lightRig rig="threePt" dir="t">
              <a:rot lat="0" lon="0" rev="7500000"/>
            </a:lightRig>
          </a:scene3d>
        </p:grpSpPr>
        <p:sp>
          <p:nvSpPr>
            <p:cNvPr id="22" name="Straight Connector 9"/>
            <p:cNvSpPr/>
            <p:nvPr/>
          </p:nvSpPr>
          <p:spPr>
            <a:xfrm>
              <a:off x="5690525" y="2344183"/>
              <a:ext cx="768986" cy="33178"/>
            </a:xfrm>
            <a:custGeom>
              <a:avLst/>
              <a:gdLst/>
              <a:ahLst/>
              <a:cxnLst/>
              <a:rect l="0" t="0" r="0" b="0"/>
              <a:pathLst>
                <a:path>
                  <a:moveTo>
                    <a:pt x="0" y="16589"/>
                  </a:moveTo>
                  <a:lnTo>
                    <a:pt x="768986" y="16589"/>
                  </a:lnTo>
                </a:path>
              </a:pathLst>
            </a:custGeom>
            <a:noFill/>
            <a:sp3d z="-40000" prstMaterial="matte"/>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3" name="Straight Connector 10"/>
            <p:cNvSpPr/>
            <p:nvPr/>
          </p:nvSpPr>
          <p:spPr>
            <a:xfrm>
              <a:off x="6055794" y="2341547"/>
              <a:ext cx="38449" cy="38449"/>
            </a:xfrm>
            <a:prstGeom prst="rect">
              <a:avLst/>
            </a:prstGeom>
            <a:sp3d z="-40000"/>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NikoshBAN" pitchFamily="2" charset="0"/>
                <a:cs typeface="NikoshBAN" pitchFamily="2" charset="0"/>
              </a:endParaRPr>
            </a:p>
          </p:txBody>
        </p:sp>
      </p:grpSp>
      <p:grpSp>
        <p:nvGrpSpPr>
          <p:cNvPr id="7" name="Group 6"/>
          <p:cNvGrpSpPr/>
          <p:nvPr/>
        </p:nvGrpSpPr>
        <p:grpSpPr>
          <a:xfrm>
            <a:off x="6577674" y="2667000"/>
            <a:ext cx="2303487" cy="1483275"/>
            <a:chOff x="6459512" y="1803829"/>
            <a:chExt cx="2303487" cy="1113885"/>
          </a:xfrm>
          <a:solidFill>
            <a:schemeClr val="bg2">
              <a:lumMod val="75000"/>
            </a:schemeClr>
          </a:solidFill>
          <a:scene3d>
            <a:camera prst="orthographicFront"/>
            <a:lightRig rig="threePt" dir="t">
              <a:rot lat="0" lon="0" rev="7500000"/>
            </a:lightRig>
          </a:scene3d>
        </p:grpSpPr>
        <p:sp>
          <p:nvSpPr>
            <p:cNvPr id="20" name="Rounded Rectangle 19"/>
            <p:cNvSpPr/>
            <p:nvPr/>
          </p:nvSpPr>
          <p:spPr>
            <a:xfrm>
              <a:off x="6459512" y="1803829"/>
              <a:ext cx="2303487" cy="1113885"/>
            </a:xfrm>
            <a:prstGeom prst="roundRect">
              <a:avLst>
                <a:gd name="adj" fmla="val 10000"/>
              </a:avLst>
            </a:prstGeom>
            <a:grpFill/>
            <a:ln>
              <a:solidFill>
                <a:srgbClr val="FFFF00"/>
              </a:solidFill>
            </a:ln>
            <a:sp3d prstMaterial="plastic">
              <a:bevelT w="127000" h="25400" prst="ribl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1" name="Rounded Rectangle 12"/>
            <p:cNvSpPr/>
            <p:nvPr/>
          </p:nvSpPr>
          <p:spPr>
            <a:xfrm>
              <a:off x="6492137" y="1836454"/>
              <a:ext cx="2238237" cy="1048635"/>
            </a:xfrm>
            <a:prstGeom prst="rect">
              <a:avLst/>
            </a:prstGeom>
            <a:grpFill/>
            <a:ln>
              <a:solidFill>
                <a:srgbClr val="FFFF00"/>
              </a:solidFill>
            </a:ln>
            <a:sp3d>
              <a:bevelT w="101600" prst="riblet"/>
            </a:sp3d>
          </p:spPr>
          <p:style>
            <a:lnRef idx="0">
              <a:scrgbClr r="0" g="0" b="0"/>
            </a:lnRef>
            <a:fillRef idx="0">
              <a:scrgbClr r="0" g="0" b="0"/>
            </a:fillRef>
            <a:effectRef idx="0">
              <a:scrgbClr r="0" g="0" b="0"/>
            </a:effectRef>
            <a:fontRef idx="minor">
              <a:schemeClr val="lt1"/>
            </a:fontRef>
          </p:style>
          <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bn-BD" sz="4100" kern="1200" dirty="0" smtClean="0">
                  <a:latin typeface="NikoshBAN" pitchFamily="2" charset="0"/>
                  <a:cs typeface="NikoshBAN" pitchFamily="2" charset="0"/>
                </a:rPr>
                <a:t> </a:t>
              </a:r>
              <a:r>
                <a:rPr lang="bn-BD" sz="4100" kern="1200" dirty="0" smtClean="0">
                  <a:solidFill>
                    <a:schemeClr val="tx1"/>
                  </a:solidFill>
                  <a:latin typeface="NikoshBAN" pitchFamily="2" charset="0"/>
                  <a:cs typeface="NikoshBAN" pitchFamily="2" charset="0"/>
                </a:rPr>
                <a:t>ধর্মীয় জ্ঞান </a:t>
              </a:r>
              <a:endParaRPr lang="en-US" sz="4100" kern="1200" dirty="0">
                <a:solidFill>
                  <a:schemeClr val="tx1"/>
                </a:solidFill>
                <a:latin typeface="NikoshBAN" pitchFamily="2" charset="0"/>
                <a:cs typeface="NikoshBAN" pitchFamily="2" charset="0"/>
              </a:endParaRPr>
            </a:p>
          </p:txBody>
        </p:sp>
      </p:grpSp>
      <p:grpSp>
        <p:nvGrpSpPr>
          <p:cNvPr id="8" name="Group 7"/>
          <p:cNvGrpSpPr/>
          <p:nvPr/>
        </p:nvGrpSpPr>
        <p:grpSpPr>
          <a:xfrm>
            <a:off x="2453656" y="4739637"/>
            <a:ext cx="1181693" cy="59084"/>
            <a:chOff x="2335494" y="3507076"/>
            <a:chExt cx="1181693" cy="59084"/>
          </a:xfrm>
          <a:scene3d>
            <a:camera prst="orthographicFront"/>
            <a:lightRig rig="threePt" dir="t">
              <a:rot lat="0" lon="0" rev="7500000"/>
            </a:lightRig>
          </a:scene3d>
        </p:grpSpPr>
        <p:sp>
          <p:nvSpPr>
            <p:cNvPr id="18" name="Straight Connector 13"/>
            <p:cNvSpPr/>
            <p:nvPr/>
          </p:nvSpPr>
          <p:spPr>
            <a:xfrm rot="2325881">
              <a:off x="2335494" y="3520029"/>
              <a:ext cx="1181693" cy="33178"/>
            </a:xfrm>
            <a:custGeom>
              <a:avLst/>
              <a:gdLst/>
              <a:ahLst/>
              <a:cxnLst/>
              <a:rect l="0" t="0" r="0" b="0"/>
              <a:pathLst>
                <a:path>
                  <a:moveTo>
                    <a:pt x="0" y="16589"/>
                  </a:moveTo>
                  <a:lnTo>
                    <a:pt x="1181693" y="16589"/>
                  </a:lnTo>
                </a:path>
              </a:pathLst>
            </a:custGeom>
            <a:noFill/>
            <a:sp3d z="-40000"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Straight Connector 14"/>
            <p:cNvSpPr/>
            <p:nvPr/>
          </p:nvSpPr>
          <p:spPr>
            <a:xfrm rot="2325881">
              <a:off x="2896798" y="3507076"/>
              <a:ext cx="59084" cy="59084"/>
            </a:xfrm>
            <a:prstGeom prst="rect">
              <a:avLst/>
            </a:prstGeom>
            <a:sp3d z="-40000"/>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NikoshBAN" pitchFamily="2" charset="0"/>
                <a:cs typeface="NikoshBAN" pitchFamily="2" charset="0"/>
              </a:endParaRPr>
            </a:p>
          </p:txBody>
        </p:sp>
      </p:grpSp>
      <p:grpSp>
        <p:nvGrpSpPr>
          <p:cNvPr id="9" name="Group 8"/>
          <p:cNvGrpSpPr/>
          <p:nvPr/>
        </p:nvGrpSpPr>
        <p:grpSpPr>
          <a:xfrm>
            <a:off x="3505200" y="4495800"/>
            <a:ext cx="2303487" cy="1752600"/>
            <a:chOff x="3387038" y="3187039"/>
            <a:chExt cx="2303487" cy="1439046"/>
          </a:xfrm>
          <a:solidFill>
            <a:schemeClr val="accent4">
              <a:lumMod val="40000"/>
              <a:lumOff val="60000"/>
            </a:schemeClr>
          </a:solidFill>
          <a:scene3d>
            <a:camera prst="orthographicFront"/>
            <a:lightRig rig="threePt" dir="t">
              <a:rot lat="0" lon="0" rev="7500000"/>
            </a:lightRig>
          </a:scene3d>
        </p:grpSpPr>
        <p:sp>
          <p:nvSpPr>
            <p:cNvPr id="16" name="Rounded Rectangle 15"/>
            <p:cNvSpPr/>
            <p:nvPr/>
          </p:nvSpPr>
          <p:spPr>
            <a:xfrm>
              <a:off x="3387038" y="3187039"/>
              <a:ext cx="2303487" cy="1439046"/>
            </a:xfrm>
            <a:prstGeom prst="roundRect">
              <a:avLst>
                <a:gd name="adj" fmla="val 10000"/>
              </a:avLst>
            </a:prstGeom>
            <a:grpFill/>
            <a:sp3d prstMaterial="plastic">
              <a:bevelT w="127000" h="25400" prst="ribl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7" name="Rounded Rectangle 16"/>
            <p:cNvSpPr/>
            <p:nvPr/>
          </p:nvSpPr>
          <p:spPr>
            <a:xfrm>
              <a:off x="3429186" y="3229187"/>
              <a:ext cx="2219191" cy="1354750"/>
            </a:xfrm>
            <a:prstGeom prst="rect">
              <a:avLst/>
            </a:prstGeom>
            <a:solidFill>
              <a:srgbClr val="7030A0"/>
            </a:solidFill>
            <a:sp3d>
              <a:bevelT w="101600" prst="riblet"/>
            </a:sp3d>
          </p:spPr>
          <p:style>
            <a:lnRef idx="0">
              <a:scrgbClr r="0" g="0" b="0"/>
            </a:lnRef>
            <a:fillRef idx="0">
              <a:scrgbClr r="0" g="0" b="0"/>
            </a:fillRef>
            <a:effectRef idx="0">
              <a:scrgbClr r="0" g="0" b="0"/>
            </a:effectRef>
            <a:fontRef idx="minor">
              <a:schemeClr val="lt1"/>
            </a:fontRef>
          </p:style>
          <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bn-BD" sz="4100" kern="1200" dirty="0" smtClean="0">
                  <a:solidFill>
                    <a:schemeClr val="tx1"/>
                  </a:solidFill>
                  <a:latin typeface="NikoshBAN" pitchFamily="2" charset="0"/>
                  <a:cs typeface="NikoshBAN" pitchFamily="2" charset="0"/>
                </a:rPr>
                <a:t>(খ) দুনিয়াবি ইলম</a:t>
              </a:r>
              <a:r>
                <a:rPr lang="bn-BD" sz="4100" kern="1200" dirty="0" smtClean="0">
                  <a:latin typeface="NikoshBAN" pitchFamily="2" charset="0"/>
                  <a:cs typeface="NikoshBAN" pitchFamily="2" charset="0"/>
                </a:rPr>
                <a:t>  </a:t>
              </a:r>
              <a:endParaRPr lang="en-US" sz="4100" kern="1200" dirty="0">
                <a:latin typeface="NikoshBAN" pitchFamily="2" charset="0"/>
                <a:cs typeface="NikoshBAN" pitchFamily="2" charset="0"/>
              </a:endParaRPr>
            </a:p>
          </p:txBody>
        </p:sp>
      </p:grpSp>
      <p:grpSp>
        <p:nvGrpSpPr>
          <p:cNvPr id="10" name="Group 9"/>
          <p:cNvGrpSpPr/>
          <p:nvPr/>
        </p:nvGrpSpPr>
        <p:grpSpPr>
          <a:xfrm>
            <a:off x="5791200" y="5257800"/>
            <a:ext cx="768986" cy="38449"/>
            <a:chOff x="5690525" y="3887337"/>
            <a:chExt cx="768986" cy="38449"/>
          </a:xfrm>
          <a:scene3d>
            <a:camera prst="orthographicFront"/>
            <a:lightRig rig="threePt" dir="t">
              <a:rot lat="0" lon="0" rev="7500000"/>
            </a:lightRig>
          </a:scene3d>
        </p:grpSpPr>
        <p:sp>
          <p:nvSpPr>
            <p:cNvPr id="14" name="Straight Connector 17"/>
            <p:cNvSpPr/>
            <p:nvPr/>
          </p:nvSpPr>
          <p:spPr>
            <a:xfrm>
              <a:off x="5690525" y="3889972"/>
              <a:ext cx="768986" cy="33178"/>
            </a:xfrm>
            <a:custGeom>
              <a:avLst/>
              <a:gdLst/>
              <a:ahLst/>
              <a:cxnLst/>
              <a:rect l="0" t="0" r="0" b="0"/>
              <a:pathLst>
                <a:path>
                  <a:moveTo>
                    <a:pt x="0" y="16589"/>
                  </a:moveTo>
                  <a:lnTo>
                    <a:pt x="768986" y="16589"/>
                  </a:lnTo>
                </a:path>
              </a:pathLst>
            </a:custGeom>
            <a:noFill/>
            <a:sp3d z="-40000" prstMaterial="matte"/>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Straight Connector 18"/>
            <p:cNvSpPr/>
            <p:nvPr/>
          </p:nvSpPr>
          <p:spPr>
            <a:xfrm>
              <a:off x="6055794" y="3887337"/>
              <a:ext cx="38449" cy="38449"/>
            </a:xfrm>
            <a:prstGeom prst="rect">
              <a:avLst/>
            </a:prstGeom>
            <a:sp3d z="-40000"/>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NikoshBAN" pitchFamily="2" charset="0"/>
                <a:cs typeface="NikoshBAN" pitchFamily="2" charset="0"/>
              </a:endParaRPr>
            </a:p>
          </p:txBody>
        </p:sp>
      </p:grpSp>
      <p:grpSp>
        <p:nvGrpSpPr>
          <p:cNvPr id="11" name="Group 10"/>
          <p:cNvGrpSpPr/>
          <p:nvPr/>
        </p:nvGrpSpPr>
        <p:grpSpPr>
          <a:xfrm>
            <a:off x="6553200" y="4572000"/>
            <a:ext cx="2303487" cy="1447800"/>
            <a:chOff x="6459512" y="3330690"/>
            <a:chExt cx="2303487" cy="1151743"/>
          </a:xfrm>
          <a:solidFill>
            <a:schemeClr val="tx2">
              <a:lumMod val="40000"/>
              <a:lumOff val="60000"/>
            </a:schemeClr>
          </a:solidFill>
          <a:scene3d>
            <a:camera prst="orthographicFront"/>
            <a:lightRig rig="threePt" dir="t">
              <a:rot lat="0" lon="0" rev="7500000"/>
            </a:lightRig>
          </a:scene3d>
        </p:grpSpPr>
        <p:sp>
          <p:nvSpPr>
            <p:cNvPr id="12" name="Rounded Rectangle 11"/>
            <p:cNvSpPr/>
            <p:nvPr/>
          </p:nvSpPr>
          <p:spPr>
            <a:xfrm>
              <a:off x="6459512" y="3330690"/>
              <a:ext cx="2303487" cy="1151743"/>
            </a:xfrm>
            <a:prstGeom prst="roundRect">
              <a:avLst>
                <a:gd name="adj" fmla="val 10000"/>
              </a:avLst>
            </a:prstGeom>
            <a:grpFill/>
            <a:sp3d prstMaterial="plastic">
              <a:bevelT w="127000" h="25400" prst="ribl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3" name="Rounded Rectangle 20"/>
            <p:cNvSpPr/>
            <p:nvPr/>
          </p:nvSpPr>
          <p:spPr>
            <a:xfrm>
              <a:off x="6493245" y="3364423"/>
              <a:ext cx="2236021" cy="1084277"/>
            </a:xfrm>
            <a:prstGeom prst="rect">
              <a:avLst/>
            </a:prstGeom>
            <a:grpFill/>
            <a:sp3d>
              <a:bevelT w="101600" prst="riblet"/>
            </a:sp3d>
          </p:spPr>
          <p:style>
            <a:lnRef idx="0">
              <a:scrgbClr r="0" g="0" b="0"/>
            </a:lnRef>
            <a:fillRef idx="0">
              <a:scrgbClr r="0" g="0" b="0"/>
            </a:fillRef>
            <a:effectRef idx="0">
              <a:scrgbClr r="0" g="0" b="0"/>
            </a:effectRef>
            <a:fontRef idx="minor">
              <a:schemeClr val="lt1"/>
            </a:fontRef>
          </p:style>
          <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bn-BD" sz="4100" kern="1200" dirty="0" smtClean="0">
                  <a:latin typeface="NikoshBAN" pitchFamily="2" charset="0"/>
                  <a:cs typeface="NikoshBAN" pitchFamily="2" charset="0"/>
                </a:rPr>
                <a:t> </a:t>
              </a:r>
              <a:r>
                <a:rPr lang="bn-BD" sz="4100" kern="1200" dirty="0" smtClean="0">
                  <a:solidFill>
                    <a:schemeClr val="tx1"/>
                  </a:solidFill>
                  <a:latin typeface="NikoshBAN" pitchFamily="2" charset="0"/>
                  <a:cs typeface="NikoshBAN" pitchFamily="2" charset="0"/>
                </a:rPr>
                <a:t>পার্থিব জ্ঞান </a:t>
              </a:r>
              <a:endParaRPr lang="en-US" sz="4100" kern="1200" dirty="0">
                <a:solidFill>
                  <a:schemeClr val="tx1"/>
                </a:solidFill>
                <a:latin typeface="NikoshBAN" pitchFamily="2" charset="0"/>
                <a:cs typeface="NikoshBAN" pitchFamily="2" charset="0"/>
              </a:endParaRPr>
            </a:p>
          </p:txBody>
        </p:sp>
      </p:grpSp>
      <p:sp>
        <p:nvSpPr>
          <p:cNvPr id="30" name="Flowchart: Alternate Process 29"/>
          <p:cNvSpPr/>
          <p:nvPr/>
        </p:nvSpPr>
        <p:spPr>
          <a:xfrm>
            <a:off x="1676400" y="914400"/>
            <a:ext cx="6172200" cy="1066800"/>
          </a:xfrm>
          <a:prstGeom prst="flowChartAlternateProcess">
            <a:avLst/>
          </a:prstGeom>
          <a:solidFill>
            <a:srgbClr val="7030A0"/>
          </a:solidFill>
          <a:ln>
            <a:solidFill>
              <a:srgbClr val="FFFF00"/>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solidFill>
                  <a:schemeClr val="tx1"/>
                </a:solidFill>
                <a:latin typeface="NikoshBAN" pitchFamily="2" charset="0"/>
                <a:cs typeface="NikoshBAN" pitchFamily="2" charset="0"/>
              </a:rPr>
              <a:t>  </a:t>
            </a:r>
            <a:r>
              <a:rPr lang="bn-BD" sz="4800" b="1" dirty="0" smtClean="0">
                <a:solidFill>
                  <a:srgbClr val="FF0000"/>
                </a:solidFill>
                <a:latin typeface="NikoshBAN" pitchFamily="2" charset="0"/>
                <a:cs typeface="NikoshBAN" pitchFamily="2" charset="0"/>
              </a:rPr>
              <a:t>ইলম দুই ভাগে বিভক্ত </a:t>
            </a:r>
            <a:endParaRPr lang="en-US" sz="4800" b="1" dirty="0">
              <a:solidFill>
                <a:srgbClr val="FF0000"/>
              </a:solidFill>
              <a:latin typeface="NikoshBAN" pitchFamily="2" charset="0"/>
              <a:cs typeface="NikoshBAN" pitchFamily="2" charset="0"/>
            </a:endParaRPr>
          </a:p>
        </p:txBody>
      </p:sp>
      <p:grpSp>
        <p:nvGrpSpPr>
          <p:cNvPr id="31" name="Group 30"/>
          <p:cNvGrpSpPr/>
          <p:nvPr/>
        </p:nvGrpSpPr>
        <p:grpSpPr>
          <a:xfrm>
            <a:off x="304800" y="3124200"/>
            <a:ext cx="2303487" cy="2370956"/>
            <a:chOff x="152389" y="1981198"/>
            <a:chExt cx="2303487" cy="2370956"/>
          </a:xfrm>
          <a:scene3d>
            <a:camera prst="orthographicFront"/>
            <a:lightRig rig="threePt" dir="t">
              <a:rot lat="0" lon="0" rev="7500000"/>
            </a:lightRig>
          </a:scene3d>
        </p:grpSpPr>
        <p:sp>
          <p:nvSpPr>
            <p:cNvPr id="32" name="Rounded Rectangle 31"/>
            <p:cNvSpPr/>
            <p:nvPr/>
          </p:nvSpPr>
          <p:spPr>
            <a:xfrm>
              <a:off x="152389" y="1981198"/>
              <a:ext cx="2303487" cy="2370956"/>
            </a:xfrm>
            <a:prstGeom prst="roundRect">
              <a:avLst>
                <a:gd name="adj" fmla="val 10000"/>
              </a:avLst>
            </a:prstGeom>
            <a:blipFill rotWithShape="0">
              <a:blip r:embed="rId2"/>
              <a:stretch>
                <a:fillRect/>
              </a:stretch>
            </a:blipFill>
            <a:ln>
              <a:noFill/>
            </a:ln>
            <a:sp3d prstMaterial="plastic">
              <a:bevelT w="127000" h="25400" prst="ribl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3" name="Rounded Rectangle 4"/>
            <p:cNvSpPr/>
            <p:nvPr/>
          </p:nvSpPr>
          <p:spPr>
            <a:xfrm>
              <a:off x="219856" y="2048665"/>
              <a:ext cx="2168553" cy="2236022"/>
            </a:xfrm>
            <a:prstGeom prst="rect">
              <a:avLst/>
            </a:prstGeom>
            <a:ln>
              <a:noFill/>
            </a:ln>
            <a:sp3d>
              <a:bevelT w="101600" prst="riblet"/>
            </a:sp3d>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bn-BD" sz="4400" kern="1200" dirty="0" smtClean="0">
                  <a:latin typeface="NikoshBAN" pitchFamily="2" charset="0"/>
                  <a:cs typeface="NikoshBAN" pitchFamily="2" charset="0"/>
                </a:rPr>
                <a:t> ইলম </a:t>
              </a:r>
              <a:endParaRPr lang="en-US" sz="4400" kern="1200" dirty="0">
                <a:latin typeface="NikoshBAN" pitchFamily="2" charset="0"/>
                <a:cs typeface="NikoshBAN"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to="" calcmode="lin" valueType="num">
                                      <p:cBhvr>
                                        <p:cTn id="7" dur="1" fill="hold"/>
                                        <p:tgtEl>
                                          <p:spTgt spid="3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0"/>
                    </p:tgtEl>
                  </p:cond>
                </p:stCondLst>
                <p:endSync evt="end" delay="0">
                  <p:rtn val="all"/>
                </p:endSync>
                <p:childTnLst>
                  <p:par>
                    <p:cTn id="9" fill="hold">
                      <p:stCondLst>
                        <p:cond delay="0"/>
                      </p:stCondLst>
                      <p:childTnLst>
                        <p:par>
                          <p:cTn id="10" fill="hold">
                            <p:stCondLst>
                              <p:cond delay="0"/>
                            </p:stCondLst>
                            <p:childTnLst>
                              <p:par>
                                <p:cTn id="11" presetID="1" presetClass="entr" presetSubtype="0" fill="hold" nodeType="clickEffect">
                                  <p:stCondLst>
                                    <p:cond delay="10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10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10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10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10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10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10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10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10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childTnLst>
        </p:cTn>
      </p:par>
    </p:tnLst>
    <p:bldLst>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5867400"/>
            <a:ext cx="8382000" cy="707886"/>
          </a:xfrm>
          <a:prstGeom prst="rect">
            <a:avLst/>
          </a:prstGeom>
          <a:solidFill>
            <a:schemeClr val="accent4">
              <a:lumMod val="40000"/>
              <a:lumOff val="60000"/>
            </a:schemeClr>
          </a:solidFill>
          <a:ln w="28575">
            <a:solidFill>
              <a:srgbClr val="FFFF00"/>
            </a:solidFill>
          </a:ln>
          <a:scene3d>
            <a:camera prst="orthographicFront"/>
            <a:lightRig rig="threePt" dir="t"/>
          </a:scene3d>
          <a:sp3d>
            <a:bevelT w="101600" prst="riblet"/>
          </a:sp3d>
        </p:spPr>
        <p:txBody>
          <a:bodyPr wrap="square">
            <a:spAutoFit/>
          </a:bodyPr>
          <a:lstStyle/>
          <a:p>
            <a:pPr algn="ctr"/>
            <a:r>
              <a:rPr lang="bn-IN" sz="4000" dirty="0" smtClean="0">
                <a:effectLst>
                  <a:outerShdw blurRad="38100" dist="38100" dir="2700000" algn="tl">
                    <a:srgbClr val="000000">
                      <a:alpha val="43137"/>
                    </a:srgbClr>
                  </a:outerShdw>
                </a:effectLst>
                <a:latin typeface="NikoshBAN" pitchFamily="2" charset="0"/>
                <a:cs typeface="NikoshBAN" pitchFamily="2" charset="0"/>
              </a:rPr>
              <a:t>সাধারণত </a:t>
            </a:r>
            <a:r>
              <a:rPr lang="bn-IN" sz="4000" dirty="0">
                <a:effectLst>
                  <a:outerShdw blurRad="38100" dist="38100" dir="2700000" algn="tl">
                    <a:srgbClr val="000000">
                      <a:alpha val="43137"/>
                    </a:srgbClr>
                  </a:outerShdw>
                </a:effectLst>
                <a:latin typeface="NikoshBAN" pitchFamily="2" charset="0"/>
                <a:cs typeface="NikoshBAN" pitchFamily="2" charset="0"/>
              </a:rPr>
              <a:t>ইসলাম ধর্ম সম্পর্কিত জ্ঞানকেই </a:t>
            </a:r>
            <a:r>
              <a:rPr lang="bn-IN" sz="4000" dirty="0" smtClean="0">
                <a:effectLst>
                  <a:outerShdw blurRad="38100" dist="38100" dir="2700000" algn="tl">
                    <a:srgbClr val="000000">
                      <a:alpha val="43137"/>
                    </a:srgbClr>
                  </a:outerShdw>
                </a:effectLst>
                <a:latin typeface="NikoshBAN" pitchFamily="2" charset="0"/>
                <a:cs typeface="NikoshBAN" pitchFamily="2" charset="0"/>
              </a:rPr>
              <a:t>বুঝায় </a:t>
            </a:r>
            <a:endParaRPr lang="en-US" sz="4000" dirty="0">
              <a:effectLst>
                <a:outerShdw blurRad="38100" dist="38100" dir="2700000" algn="tl">
                  <a:srgbClr val="000000">
                    <a:alpha val="43137"/>
                  </a:srgbClr>
                </a:outerShdw>
              </a:effectLst>
              <a:latin typeface="NikoshBAN" pitchFamily="2" charset="0"/>
              <a:cs typeface="NikoshBAN" pitchFamily="2" charset="0"/>
            </a:endParaRPr>
          </a:p>
        </p:txBody>
      </p:sp>
      <p:sp>
        <p:nvSpPr>
          <p:cNvPr id="7" name="Diamond 6"/>
          <p:cNvSpPr/>
          <p:nvPr/>
        </p:nvSpPr>
        <p:spPr>
          <a:xfrm>
            <a:off x="1676400" y="1219200"/>
            <a:ext cx="6019800" cy="4648200"/>
          </a:xfrm>
          <a:prstGeom prst="diamond">
            <a:avLst/>
          </a:prstGeom>
          <a:solidFill>
            <a:schemeClr val="tx2">
              <a:lumMod val="60000"/>
              <a:lumOff val="40000"/>
            </a:schemeClr>
          </a:solidFill>
          <a:ln w="28575">
            <a:solidFill>
              <a:srgbClr val="FFFF00"/>
            </a:solidFill>
          </a:ln>
          <a:scene3d>
            <a:camera prst="orthographicFront"/>
            <a:lightRig rig="threePt" dir="t"/>
          </a:scene3d>
          <a:sp3d>
            <a:bevelT w="101600" prst="riblet"/>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Rounded Rectangle 7"/>
          <p:cNvSpPr/>
          <p:nvPr/>
        </p:nvSpPr>
        <p:spPr>
          <a:xfrm>
            <a:off x="2057400" y="1371600"/>
            <a:ext cx="2499360" cy="2118360"/>
          </a:xfrm>
          <a:prstGeom prst="roundRect">
            <a:avLst/>
          </a:prstGeom>
          <a:blipFill rotWithShape="0">
            <a:blip r:embed="rId2" cstate="print"/>
            <a:stretch>
              <a:fillRect/>
            </a:stretch>
          </a:blipFill>
          <a:ln w="28575">
            <a:solidFill>
              <a:srgbClr val="FFFF00"/>
            </a:solidFill>
          </a:ln>
          <a:scene3d>
            <a:camera prst="orthographicFront"/>
            <a:lightRig rig="threePt" dir="t"/>
          </a:scene3d>
          <a:sp3d>
            <a:bevelT w="101600" prst="riblet"/>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Rounded Rectangle 9"/>
          <p:cNvSpPr/>
          <p:nvPr/>
        </p:nvSpPr>
        <p:spPr>
          <a:xfrm>
            <a:off x="4800600" y="3657600"/>
            <a:ext cx="2667000" cy="1981200"/>
          </a:xfrm>
          <a:prstGeom prst="roundRect">
            <a:avLst/>
          </a:prstGeom>
          <a:blipFill rotWithShape="0">
            <a:blip r:embed="rId3"/>
            <a:stretch>
              <a:fillRect/>
            </a:stretch>
          </a:blipFill>
          <a:ln w="28575">
            <a:solidFill>
              <a:srgbClr val="FFFF00"/>
            </a:solidFill>
          </a:ln>
          <a:scene3d>
            <a:camera prst="orthographicFront"/>
            <a:lightRig rig="threePt" dir="t"/>
          </a:scene3d>
          <a:sp3d>
            <a:bevelT w="101600" prst="riblet"/>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Rounded Rectangle 12"/>
          <p:cNvSpPr/>
          <p:nvPr/>
        </p:nvSpPr>
        <p:spPr>
          <a:xfrm>
            <a:off x="4800600" y="1371600"/>
            <a:ext cx="2667000" cy="2118360"/>
          </a:xfrm>
          <a:prstGeom prst="roundRect">
            <a:avLst/>
          </a:prstGeom>
          <a:blipFill rotWithShape="0">
            <a:blip r:embed="rId4"/>
            <a:stretch>
              <a:fillRect/>
            </a:stretch>
          </a:blipFill>
          <a:ln w="28575">
            <a:solidFill>
              <a:srgbClr val="FFFF00"/>
            </a:solidFill>
          </a:ln>
          <a:scene3d>
            <a:camera prst="orthographicFront"/>
            <a:lightRig rig="threePt" dir="t"/>
          </a:scene3d>
          <a:sp3d>
            <a:bevelT w="101600" prst="riblet"/>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 name="Rounded Rectangle 13"/>
          <p:cNvSpPr/>
          <p:nvPr/>
        </p:nvSpPr>
        <p:spPr>
          <a:xfrm>
            <a:off x="2057400" y="3657600"/>
            <a:ext cx="2499360" cy="1981200"/>
          </a:xfrm>
          <a:prstGeom prst="roundRect">
            <a:avLst/>
          </a:prstGeom>
          <a:blipFill rotWithShape="0">
            <a:blip r:embed="rId5" cstate="print"/>
            <a:stretch>
              <a:fillRect/>
            </a:stretch>
          </a:blipFill>
          <a:ln w="28575">
            <a:solidFill>
              <a:srgbClr val="FFFF00"/>
            </a:solidFill>
          </a:ln>
          <a:scene3d>
            <a:camera prst="orthographicFront"/>
            <a:lightRig rig="threePt" dir="t"/>
          </a:scene3d>
          <a:sp3d>
            <a:bevelT w="101600" prst="riblet"/>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7" name="Frame 16"/>
          <p:cNvSpPr/>
          <p:nvPr/>
        </p:nvSpPr>
        <p:spPr>
          <a:xfrm>
            <a:off x="381000" y="1600200"/>
            <a:ext cx="1447800" cy="762000"/>
          </a:xfrm>
          <a:prstGeom prst="frame">
            <a:avLst/>
          </a:prstGeom>
          <a:solidFill>
            <a:schemeClr val="accent6">
              <a:lumMod val="75000"/>
            </a:schemeClr>
          </a:solidFill>
          <a:ln>
            <a:solidFill>
              <a:srgbClr val="FFFF00"/>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NikoshBAN" pitchFamily="2" charset="0"/>
                <a:cs typeface="NikoshBAN" pitchFamily="2" charset="0"/>
              </a:rPr>
              <a:t> </a:t>
            </a:r>
            <a:r>
              <a:rPr lang="bn-BD" sz="3200" dirty="0" smtClean="0">
                <a:solidFill>
                  <a:schemeClr val="tx1"/>
                </a:solidFill>
                <a:latin typeface="NikoshBAN" pitchFamily="2" charset="0"/>
                <a:cs typeface="NikoshBAN" pitchFamily="2" charset="0"/>
              </a:rPr>
              <a:t>কুরআন </a:t>
            </a:r>
            <a:endParaRPr lang="en-US" sz="3200" dirty="0">
              <a:solidFill>
                <a:schemeClr val="tx1"/>
              </a:solidFill>
              <a:latin typeface="NikoshBAN" pitchFamily="2" charset="0"/>
              <a:cs typeface="NikoshBAN" pitchFamily="2" charset="0"/>
            </a:endParaRPr>
          </a:p>
        </p:txBody>
      </p:sp>
      <p:sp>
        <p:nvSpPr>
          <p:cNvPr id="18" name="Frame 17"/>
          <p:cNvSpPr/>
          <p:nvPr/>
        </p:nvSpPr>
        <p:spPr>
          <a:xfrm>
            <a:off x="7543800" y="3962400"/>
            <a:ext cx="1295400" cy="762000"/>
          </a:xfrm>
          <a:prstGeom prst="frame">
            <a:avLst/>
          </a:prstGeom>
          <a:solidFill>
            <a:schemeClr val="accent6">
              <a:lumMod val="75000"/>
            </a:schemeClr>
          </a:solidFill>
          <a:ln>
            <a:solidFill>
              <a:srgbClr val="FFFF00"/>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latin typeface="NikoshBAN" pitchFamily="2" charset="0"/>
                <a:cs typeface="NikoshBAN" pitchFamily="2" charset="0"/>
              </a:rPr>
              <a:t> ফিকহ </a:t>
            </a:r>
            <a:endParaRPr lang="en-US" sz="3200" dirty="0">
              <a:solidFill>
                <a:schemeClr val="tx1"/>
              </a:solidFill>
              <a:latin typeface="NikoshBAN" pitchFamily="2" charset="0"/>
              <a:cs typeface="NikoshBAN" pitchFamily="2" charset="0"/>
            </a:endParaRPr>
          </a:p>
        </p:txBody>
      </p:sp>
      <p:sp>
        <p:nvSpPr>
          <p:cNvPr id="19" name="Frame 18"/>
          <p:cNvSpPr/>
          <p:nvPr/>
        </p:nvSpPr>
        <p:spPr>
          <a:xfrm>
            <a:off x="304800" y="3962400"/>
            <a:ext cx="1524000" cy="762000"/>
          </a:xfrm>
          <a:prstGeom prst="frame">
            <a:avLst/>
          </a:prstGeom>
          <a:solidFill>
            <a:schemeClr val="accent6">
              <a:lumMod val="75000"/>
            </a:schemeClr>
          </a:solidFill>
          <a:ln>
            <a:solidFill>
              <a:srgbClr val="FFFF00"/>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latin typeface="NikoshBAN" pitchFamily="2" charset="0"/>
                <a:cs typeface="NikoshBAN" pitchFamily="2" charset="0"/>
              </a:rPr>
              <a:t> তাফসির </a:t>
            </a:r>
            <a:endParaRPr lang="en-US" sz="3200" dirty="0">
              <a:solidFill>
                <a:schemeClr val="tx1"/>
              </a:solidFill>
              <a:latin typeface="NikoshBAN" pitchFamily="2" charset="0"/>
              <a:cs typeface="NikoshBAN" pitchFamily="2" charset="0"/>
            </a:endParaRPr>
          </a:p>
        </p:txBody>
      </p:sp>
      <p:sp>
        <p:nvSpPr>
          <p:cNvPr id="20" name="Frame 19"/>
          <p:cNvSpPr/>
          <p:nvPr/>
        </p:nvSpPr>
        <p:spPr>
          <a:xfrm>
            <a:off x="7543800" y="1752600"/>
            <a:ext cx="1295400" cy="762000"/>
          </a:xfrm>
          <a:prstGeom prst="frame">
            <a:avLst/>
          </a:prstGeom>
          <a:solidFill>
            <a:schemeClr val="accent6">
              <a:lumMod val="75000"/>
            </a:schemeClr>
          </a:solidFill>
          <a:ln>
            <a:solidFill>
              <a:srgbClr val="FFFF00"/>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latin typeface="NikoshBAN" pitchFamily="2" charset="0"/>
                <a:cs typeface="NikoshBAN" pitchFamily="2" charset="0"/>
              </a:rPr>
              <a:t> হাদিস </a:t>
            </a:r>
            <a:endParaRPr lang="en-US" sz="3200" dirty="0">
              <a:solidFill>
                <a:schemeClr val="tx1"/>
              </a:solidFill>
              <a:latin typeface="NikoshBAN" pitchFamily="2" charset="0"/>
              <a:cs typeface="NikoshBAN" pitchFamily="2" charset="0"/>
            </a:endParaRPr>
          </a:p>
        </p:txBody>
      </p:sp>
      <p:sp>
        <p:nvSpPr>
          <p:cNvPr id="15" name="Rectangle 14"/>
          <p:cNvSpPr/>
          <p:nvPr/>
        </p:nvSpPr>
        <p:spPr>
          <a:xfrm>
            <a:off x="2057400" y="304800"/>
            <a:ext cx="5257800" cy="769441"/>
          </a:xfrm>
          <a:prstGeom prst="rect">
            <a:avLst/>
          </a:prstGeom>
          <a:solidFill>
            <a:schemeClr val="accent5">
              <a:lumMod val="40000"/>
              <a:lumOff val="60000"/>
            </a:schemeClr>
          </a:solidFill>
          <a:ln w="28575">
            <a:solidFill>
              <a:srgbClr val="FFFF00"/>
            </a:solidFill>
          </a:ln>
          <a:scene3d>
            <a:camera prst="orthographicFront"/>
            <a:lightRig rig="threePt" dir="t"/>
          </a:scene3d>
          <a:sp3d>
            <a:bevelT w="101600" prst="riblet"/>
          </a:sp3d>
        </p:spPr>
        <p:txBody>
          <a:bodyPr wrap="square">
            <a:spAutoFit/>
          </a:bodyPr>
          <a:lstStyle/>
          <a:p>
            <a:pPr algn="ctr"/>
            <a:r>
              <a:rPr lang="bn-IN" sz="4400" dirty="0">
                <a:effectLst>
                  <a:outerShdw blurRad="38100" dist="38100" dir="2700000" algn="tl">
                    <a:srgbClr val="000000">
                      <a:alpha val="43137"/>
                    </a:srgbClr>
                  </a:outerShdw>
                </a:effectLst>
                <a:latin typeface="NikoshBAN" pitchFamily="2" charset="0"/>
                <a:cs typeface="NikoshBAN" pitchFamily="2" charset="0"/>
              </a:rPr>
              <a:t>দীনি </a:t>
            </a:r>
            <a:r>
              <a:rPr lang="bn-IN" sz="4400" dirty="0" smtClean="0">
                <a:effectLst>
                  <a:outerShdw blurRad="38100" dist="38100" dir="2700000" algn="tl">
                    <a:srgbClr val="000000">
                      <a:alpha val="43137"/>
                    </a:srgbClr>
                  </a:outerShdw>
                </a:effectLst>
                <a:latin typeface="NikoshBAN" pitchFamily="2" charset="0"/>
                <a:cs typeface="NikoshBAN" pitchFamily="2" charset="0"/>
              </a:rPr>
              <a:t>ইলম </a:t>
            </a:r>
            <a:r>
              <a:rPr lang="bn-BD" sz="4400" dirty="0" smtClean="0">
                <a:effectLst>
                  <a:outerShdw blurRad="38100" dist="38100" dir="2700000" algn="tl">
                    <a:srgbClr val="000000">
                      <a:alpha val="43137"/>
                    </a:srgbClr>
                  </a:outerShdw>
                </a:effectLst>
                <a:latin typeface="NikoshBAN" pitchFamily="2" charset="0"/>
                <a:cs typeface="NikoshBAN" pitchFamily="2" charset="0"/>
              </a:rPr>
              <a:t>বা ধর্মীয় জ্ঞান </a:t>
            </a:r>
            <a:r>
              <a:rPr lang="bn-IN" sz="4400" dirty="0" smtClean="0">
                <a:effectLst>
                  <a:outerShdw blurRad="38100" dist="38100" dir="2700000" algn="tl">
                    <a:srgbClr val="000000">
                      <a:alpha val="43137"/>
                    </a:srgbClr>
                  </a:outerShdw>
                </a:effectLst>
                <a:latin typeface="NikoshBAN" pitchFamily="2" charset="0"/>
                <a:cs typeface="NikoshBAN" pitchFamily="2" charset="0"/>
              </a:rPr>
              <a:t> </a:t>
            </a:r>
            <a:endParaRPr lang="en-US" sz="4400" dirty="0">
              <a:effectLst>
                <a:outerShdw blurRad="38100" dist="38100" dir="2700000" algn="tl">
                  <a:srgbClr val="000000">
                    <a:alpha val="43137"/>
                  </a:srgbClr>
                </a:outerShdw>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par>
                                <p:cTn id="13" presetID="8" presetClass="entr" presetSubtype="16"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amond(in)">
                                      <p:cBhvr>
                                        <p:cTn id="15" dur="2000"/>
                                        <p:tgtEl>
                                          <p:spTgt spid="13"/>
                                        </p:tgtEl>
                                      </p:cBhvr>
                                    </p:animEffect>
                                  </p:childTnLst>
                                </p:cTn>
                              </p:par>
                              <p:par>
                                <p:cTn id="16" presetID="8" presetClass="entr" presetSubtype="16"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diamond(in)">
                                      <p:cBhvr>
                                        <p:cTn id="18" dur="2000"/>
                                        <p:tgtEl>
                                          <p:spTgt spid="14"/>
                                        </p:tgtEl>
                                      </p:cBhvr>
                                    </p:animEffect>
                                  </p:childTnLst>
                                </p:cTn>
                              </p:par>
                              <p:par>
                                <p:cTn id="19" presetID="8" presetClass="entr" presetSubtype="16"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diamond(in)">
                                      <p:cBhvr>
                                        <p:cTn id="21" dur="2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slide(fromBottom)">
                                      <p:cBhvr>
                                        <p:cTn id="26" dur="500"/>
                                        <p:tgtEl>
                                          <p:spTgt spid="17"/>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slide(fromBottom)">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slide(fromBottom)">
                                      <p:cBhvr>
                                        <p:cTn id="34" dur="500"/>
                                        <p:tgtEl>
                                          <p:spTgt spid="19"/>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slide(fromBottom)">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3" presetClass="entr" presetSubtype="16"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plus(in)">
                                      <p:cBhvr>
                                        <p:cTn id="42" dur="20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3" presetClass="entr" presetSubtype="16"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plus(in)">
                                      <p:cBhvr>
                                        <p:cTn id="4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animBg="1"/>
      <p:bldP spid="18" grpId="0" animBg="1"/>
      <p:bldP spid="19" grpId="0" animBg="1"/>
      <p:bldP spid="20"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457200" y="1295400"/>
            <a:ext cx="3392905" cy="2079981"/>
            <a:chOff x="457201" y="1219200"/>
            <a:chExt cx="3392905" cy="2079981"/>
          </a:xfrm>
        </p:grpSpPr>
        <p:sp>
          <p:nvSpPr>
            <p:cNvPr id="5" name="Left Arrow 4"/>
            <p:cNvSpPr/>
            <p:nvPr/>
          </p:nvSpPr>
          <p:spPr>
            <a:xfrm rot="12900000">
              <a:off x="2302663" y="2737653"/>
              <a:ext cx="1547443" cy="548354"/>
            </a:xfrm>
            <a:prstGeom prst="leftArrow">
              <a:avLst>
                <a:gd name="adj1" fmla="val 60000"/>
                <a:gd name="adj2" fmla="val 50000"/>
              </a:avLst>
            </a:prstGeom>
            <a:solidFill>
              <a:schemeClr val="accent2">
                <a:lumMod val="60000"/>
                <a:lumOff val="40000"/>
              </a:schemeClr>
            </a:solidFill>
            <a:ln>
              <a:noFill/>
            </a:ln>
            <a:scene3d>
              <a:camera prst="orthographicFront"/>
              <a:lightRig rig="threePt" dir="t"/>
            </a:scene3d>
            <a:sp3d>
              <a:bevelT prst="angle"/>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6" name="Group 5"/>
            <p:cNvGrpSpPr/>
            <p:nvPr/>
          </p:nvGrpSpPr>
          <p:grpSpPr>
            <a:xfrm>
              <a:off x="457201" y="1219200"/>
              <a:ext cx="2899312" cy="2079981"/>
              <a:chOff x="4664" y="439903"/>
              <a:chExt cx="1827847" cy="1462278"/>
            </a:xfrm>
          </p:grpSpPr>
          <p:sp>
            <p:nvSpPr>
              <p:cNvPr id="11" name="Rounded Rectangle 10"/>
              <p:cNvSpPr/>
              <p:nvPr/>
            </p:nvSpPr>
            <p:spPr>
              <a:xfrm>
                <a:off x="4664" y="439903"/>
                <a:ext cx="1827847" cy="1462278"/>
              </a:xfrm>
              <a:prstGeom prst="roundRect">
                <a:avLst>
                  <a:gd name="adj" fmla="val 10000"/>
                </a:avLst>
              </a:prstGeom>
              <a:blipFill rotWithShape="0">
                <a:blip r:embed="rId2"/>
                <a:stretch>
                  <a:fillRect/>
                </a:stretch>
              </a:blipFill>
              <a:ln w="28575">
                <a:noFill/>
              </a:ln>
              <a:scene3d>
                <a:camera prst="orthographicFront"/>
                <a:lightRig rig="threePt" dir="t"/>
              </a:scene3d>
              <a:sp3d>
                <a:bevelT w="101600" prst="rible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ounded Rectangle 7"/>
              <p:cNvSpPr/>
              <p:nvPr/>
            </p:nvSpPr>
            <p:spPr>
              <a:xfrm>
                <a:off x="47493" y="482732"/>
                <a:ext cx="1742189" cy="1376620"/>
              </a:xfrm>
              <a:prstGeom prst="rect">
                <a:avLst/>
              </a:prstGeom>
              <a:ln w="28575">
                <a:noFill/>
              </a:ln>
              <a:scene3d>
                <a:camera prst="orthographicFront"/>
                <a:lightRig rig="threePt" dir="t"/>
              </a:scene3d>
              <a:sp3d>
                <a:bevelT w="101600" prst="riblet"/>
              </a:sp3d>
            </p:spPr>
            <p:style>
              <a:lnRef idx="0">
                <a:scrgbClr r="0" g="0" b="0"/>
              </a:lnRef>
              <a:fillRef idx="0">
                <a:scrgbClr r="0" g="0" b="0"/>
              </a:fillRef>
              <a:effectRef idx="0">
                <a:scrgbClr r="0" g="0" b="0"/>
              </a:effectRef>
              <a:fontRef idx="minor">
                <a:schemeClr val="lt1"/>
              </a:fontRef>
            </p:style>
            <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endParaRPr lang="en-US" sz="6500" kern="1200">
                  <a:latin typeface="NikoshBAN" pitchFamily="2" charset="0"/>
                  <a:cs typeface="NikoshBAN" pitchFamily="2" charset="0"/>
                </a:endParaRPr>
              </a:p>
            </p:txBody>
          </p:sp>
        </p:grpSp>
      </p:grpSp>
      <p:grpSp>
        <p:nvGrpSpPr>
          <p:cNvPr id="21" name="Group 20"/>
          <p:cNvGrpSpPr/>
          <p:nvPr/>
        </p:nvGrpSpPr>
        <p:grpSpPr>
          <a:xfrm>
            <a:off x="5293894" y="1272819"/>
            <a:ext cx="3469106" cy="2079981"/>
            <a:chOff x="5293894" y="1219200"/>
            <a:chExt cx="3469106" cy="2079981"/>
          </a:xfrm>
        </p:grpSpPr>
        <p:sp>
          <p:nvSpPr>
            <p:cNvPr id="7" name="Left Arrow 6"/>
            <p:cNvSpPr/>
            <p:nvPr/>
          </p:nvSpPr>
          <p:spPr>
            <a:xfrm rot="19500000">
              <a:off x="5293894" y="2737653"/>
              <a:ext cx="1547443" cy="548354"/>
            </a:xfrm>
            <a:prstGeom prst="leftArrow">
              <a:avLst>
                <a:gd name="adj1" fmla="val 60000"/>
                <a:gd name="adj2" fmla="val 50000"/>
              </a:avLst>
            </a:prstGeom>
            <a:solidFill>
              <a:schemeClr val="accent2">
                <a:lumMod val="60000"/>
                <a:lumOff val="40000"/>
              </a:schemeClr>
            </a:solidFill>
            <a:ln>
              <a:noFill/>
            </a:ln>
            <a:scene3d>
              <a:camera prst="orthographicFront"/>
              <a:lightRig rig="threePt" dir="t"/>
            </a:scene3d>
            <a:sp3d>
              <a:bevelT prst="angle"/>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8" name="Group 7"/>
            <p:cNvGrpSpPr/>
            <p:nvPr/>
          </p:nvGrpSpPr>
          <p:grpSpPr>
            <a:xfrm>
              <a:off x="5787488" y="1219200"/>
              <a:ext cx="2975512" cy="2079981"/>
              <a:chOff x="4263487" y="439903"/>
              <a:chExt cx="1827847" cy="1462278"/>
            </a:xfrm>
          </p:grpSpPr>
          <p:sp>
            <p:nvSpPr>
              <p:cNvPr id="9" name="Rounded Rectangle 8"/>
              <p:cNvSpPr/>
              <p:nvPr/>
            </p:nvSpPr>
            <p:spPr>
              <a:xfrm>
                <a:off x="4263487" y="439903"/>
                <a:ext cx="1827847" cy="1462278"/>
              </a:xfrm>
              <a:prstGeom prst="roundRect">
                <a:avLst>
                  <a:gd name="adj" fmla="val 10000"/>
                </a:avLst>
              </a:prstGeom>
              <a:blipFill rotWithShape="0">
                <a:blip r:embed="rId3"/>
                <a:stretch>
                  <a:fillRect/>
                </a:stretch>
              </a:blipFill>
              <a:ln w="28575">
                <a:noFill/>
              </a:ln>
              <a:scene3d>
                <a:camera prst="orthographicFront"/>
                <a:lightRig rig="threePt" dir="t"/>
              </a:scene3d>
              <a:sp3d>
                <a:bevelT w="101600" prst="rible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ounded Rectangle 10"/>
              <p:cNvSpPr/>
              <p:nvPr/>
            </p:nvSpPr>
            <p:spPr>
              <a:xfrm>
                <a:off x="4306316" y="482732"/>
                <a:ext cx="1742189" cy="1376620"/>
              </a:xfrm>
              <a:prstGeom prst="rect">
                <a:avLst/>
              </a:prstGeom>
              <a:ln w="28575">
                <a:noFill/>
              </a:ln>
              <a:scene3d>
                <a:camera prst="orthographicFront"/>
                <a:lightRig rig="threePt" dir="t"/>
              </a:scene3d>
              <a:sp3d>
                <a:bevelT w="101600" prst="riblet"/>
              </a:sp3d>
            </p:spPr>
            <p:style>
              <a:lnRef idx="0">
                <a:scrgbClr r="0" g="0" b="0"/>
              </a:lnRef>
              <a:fillRef idx="0">
                <a:scrgbClr r="0" g="0" b="0"/>
              </a:fillRef>
              <a:effectRef idx="0">
                <a:scrgbClr r="0" g="0" b="0"/>
              </a:effectRef>
              <a:fontRef idx="minor">
                <a:schemeClr val="lt1"/>
              </a:fontRef>
            </p:style>
            <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endParaRPr lang="en-US" sz="6500" kern="1200">
                  <a:latin typeface="NikoshBAN" pitchFamily="2" charset="0"/>
                  <a:cs typeface="NikoshBAN" pitchFamily="2" charset="0"/>
                </a:endParaRPr>
              </a:p>
            </p:txBody>
          </p:sp>
        </p:grpSp>
      </p:grpSp>
      <p:sp>
        <p:nvSpPr>
          <p:cNvPr id="26" name="Rectangle 25"/>
          <p:cNvSpPr/>
          <p:nvPr/>
        </p:nvSpPr>
        <p:spPr>
          <a:xfrm>
            <a:off x="1981200" y="511314"/>
            <a:ext cx="5029201" cy="707886"/>
          </a:xfrm>
          <a:prstGeom prst="rect">
            <a:avLst/>
          </a:prstGeom>
          <a:solidFill>
            <a:schemeClr val="accent4">
              <a:lumMod val="40000"/>
              <a:lumOff val="60000"/>
            </a:schemeClr>
          </a:solidFill>
          <a:ln w="19050">
            <a:solidFill>
              <a:srgbClr val="FFFF00"/>
            </a:solidFill>
          </a:ln>
          <a:scene3d>
            <a:camera prst="orthographicFront"/>
            <a:lightRig rig="threePt" dir="t"/>
          </a:scene3d>
          <a:sp3d>
            <a:bevelT w="101600" prst="riblet"/>
          </a:sp3d>
        </p:spPr>
        <p:txBody>
          <a:bodyPr wrap="square">
            <a:spAutoFit/>
          </a:bodyPr>
          <a:lstStyle/>
          <a:p>
            <a:pPr algn="ctr"/>
            <a:r>
              <a:rPr lang="bn-IN" sz="4000" b="1" dirty="0" smtClean="0">
                <a:ln w="900" cmpd="sng">
                  <a:solidFill>
                    <a:schemeClr val="accent1">
                      <a:satMod val="190000"/>
                      <a:alpha val="55000"/>
                    </a:schemeClr>
                  </a:solidFill>
                  <a:prstDash val="solid"/>
                </a:ln>
                <a:effectLst>
                  <a:outerShdw blurRad="38100" dist="38100" dir="2700000" algn="tl">
                    <a:srgbClr val="000000">
                      <a:alpha val="43137"/>
                    </a:srgbClr>
                  </a:outerShdw>
                </a:effectLst>
                <a:latin typeface="NikoshBAN" pitchFamily="2" charset="0"/>
                <a:cs typeface="NikoshBAN" pitchFamily="2" charset="0"/>
              </a:rPr>
              <a:t>অন্যভাবে ইলম</a:t>
            </a:r>
            <a:r>
              <a:rPr lang="ar-SA" sz="4000" b="1" dirty="0" smtClean="0">
                <a:ln w="900" cmpd="sng">
                  <a:solidFill>
                    <a:schemeClr val="accent1">
                      <a:satMod val="190000"/>
                      <a:alpha val="55000"/>
                    </a:schemeClr>
                  </a:solidFill>
                  <a:prstDash val="solid"/>
                </a:ln>
                <a:effectLst>
                  <a:outerShdw blurRad="38100" dist="38100" dir="2700000" algn="tl">
                    <a:srgbClr val="000000">
                      <a:alpha val="43137"/>
                    </a:srgbClr>
                  </a:outerShdw>
                </a:effectLst>
                <a:latin typeface="NikoshBAN" pitchFamily="2" charset="0"/>
                <a:cs typeface="NikoshBAN" pitchFamily="2" charset="0"/>
              </a:rPr>
              <a:t> </a:t>
            </a:r>
            <a:r>
              <a:rPr lang="bn-IN" sz="4000" b="1" dirty="0" smtClean="0">
                <a:ln w="900" cmpd="sng">
                  <a:solidFill>
                    <a:schemeClr val="accent1">
                      <a:satMod val="190000"/>
                      <a:alpha val="55000"/>
                    </a:schemeClr>
                  </a:solidFill>
                  <a:prstDash val="solid"/>
                </a:ln>
                <a:effectLst>
                  <a:outerShdw blurRad="38100" dist="38100" dir="2700000" algn="tl">
                    <a:srgbClr val="000000">
                      <a:alpha val="43137"/>
                    </a:srgbClr>
                  </a:outerShdw>
                </a:effectLst>
                <a:latin typeface="NikoshBAN" pitchFamily="2" charset="0"/>
                <a:cs typeface="NikoshBAN" pitchFamily="2" charset="0"/>
              </a:rPr>
              <a:t>দুই প্রকার </a:t>
            </a:r>
            <a:endParaRPr lang="en-US" sz="4000" b="1" dirty="0">
              <a:ln w="900" cmpd="sng">
                <a:solidFill>
                  <a:schemeClr val="accent1">
                    <a:satMod val="190000"/>
                    <a:alpha val="55000"/>
                  </a:schemeClr>
                </a:solidFill>
                <a:prstDash val="solid"/>
              </a:ln>
              <a:effectLst>
                <a:outerShdw blurRad="38100" dist="38100" dir="2700000" algn="tl">
                  <a:srgbClr val="000000">
                    <a:alpha val="43137"/>
                  </a:srgbClr>
                </a:outerShdw>
              </a:effectLst>
              <a:latin typeface="NikoshBAN" pitchFamily="2" charset="0"/>
              <a:cs typeface="NikoshBAN" pitchFamily="2" charset="0"/>
            </a:endParaRPr>
          </a:p>
        </p:txBody>
      </p:sp>
      <p:sp>
        <p:nvSpPr>
          <p:cNvPr id="28" name="Rectangle 27"/>
          <p:cNvSpPr/>
          <p:nvPr/>
        </p:nvSpPr>
        <p:spPr>
          <a:xfrm>
            <a:off x="762000" y="3429000"/>
            <a:ext cx="2209800" cy="49503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285750" lvl="1" indent="-285750" algn="l" defTabSz="1955800">
              <a:lnSpc>
                <a:spcPct val="90000"/>
              </a:lnSpc>
              <a:spcBef>
                <a:spcPct val="0"/>
              </a:spcBef>
              <a:spcAft>
                <a:spcPct val="15000"/>
              </a:spcAft>
            </a:pPr>
            <a:endParaRPr lang="en-US" sz="3200" kern="1200" dirty="0">
              <a:effectLst>
                <a:outerShdw blurRad="38100" dist="38100" dir="2700000" algn="tl">
                  <a:srgbClr val="000000">
                    <a:alpha val="43137"/>
                  </a:srgbClr>
                </a:outerShdw>
              </a:effectLst>
            </a:endParaRPr>
          </a:p>
        </p:txBody>
      </p:sp>
      <p:sp>
        <p:nvSpPr>
          <p:cNvPr id="29" name="Up Arrow Callout 28"/>
          <p:cNvSpPr/>
          <p:nvPr/>
        </p:nvSpPr>
        <p:spPr>
          <a:xfrm>
            <a:off x="6400800" y="3276600"/>
            <a:ext cx="2514600" cy="1981200"/>
          </a:xfrm>
          <a:prstGeom prst="upArrowCallout">
            <a:avLst/>
          </a:prstGeom>
          <a:solidFill>
            <a:srgbClr val="7030A0"/>
          </a:solidFill>
          <a:ln>
            <a:solidFill>
              <a:srgbClr val="FFFF00"/>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chemeClr val="tx1"/>
                </a:solidFill>
                <a:latin typeface="NikoshBAN" pitchFamily="2" charset="0"/>
              </a:rPr>
              <a:t> </a:t>
            </a:r>
            <a:r>
              <a:rPr lang="bn-BD" sz="3600" dirty="0" smtClean="0">
                <a:solidFill>
                  <a:schemeClr val="tx1"/>
                </a:solidFill>
                <a:latin typeface="NikoshBAN" pitchFamily="2" charset="0"/>
                <a:cs typeface="NikoshBAN" pitchFamily="2" charset="0"/>
              </a:rPr>
              <a:t>বর্জনীয় জ্ঞান  </a:t>
            </a:r>
            <a:endParaRPr lang="en-US" sz="3600" dirty="0">
              <a:solidFill>
                <a:schemeClr val="tx1"/>
              </a:solidFill>
              <a:latin typeface="NikoshBAN" pitchFamily="2" charset="0"/>
              <a:cs typeface="NikoshBAN" pitchFamily="2" charset="0"/>
            </a:endParaRPr>
          </a:p>
        </p:txBody>
      </p:sp>
      <p:sp>
        <p:nvSpPr>
          <p:cNvPr id="30" name="Up Arrow Callout 29"/>
          <p:cNvSpPr/>
          <p:nvPr/>
        </p:nvSpPr>
        <p:spPr>
          <a:xfrm>
            <a:off x="381000" y="3352800"/>
            <a:ext cx="2514600" cy="2133600"/>
          </a:xfrm>
          <a:prstGeom prst="upArrowCallout">
            <a:avLst/>
          </a:prstGeom>
          <a:solidFill>
            <a:srgbClr val="7030A0"/>
          </a:solidFill>
          <a:ln>
            <a:solidFill>
              <a:srgbClr val="FFFF00"/>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rgbClr val="00B050"/>
                </a:solidFill>
                <a:latin typeface="NikoshBAN" pitchFamily="2" charset="0"/>
              </a:rPr>
              <a:t> </a:t>
            </a:r>
            <a:r>
              <a:rPr lang="bn-BD" sz="3600" dirty="0" smtClean="0">
                <a:solidFill>
                  <a:srgbClr val="00B050"/>
                </a:solidFill>
                <a:latin typeface="NikoshBAN" pitchFamily="2" charset="0"/>
                <a:cs typeface="NikoshBAN" pitchFamily="2" charset="0"/>
              </a:rPr>
              <a:t>গ্রহনীয় ইলম </a:t>
            </a:r>
            <a:endParaRPr lang="en-US" sz="3600" dirty="0">
              <a:solidFill>
                <a:srgbClr val="00B050"/>
              </a:solidFill>
              <a:latin typeface="NikoshBAN" pitchFamily="2" charset="0"/>
              <a:cs typeface="NikoshBAN" pitchFamily="2" charset="0"/>
            </a:endParaRPr>
          </a:p>
        </p:txBody>
      </p:sp>
      <p:grpSp>
        <p:nvGrpSpPr>
          <p:cNvPr id="19" name="Group 18"/>
          <p:cNvGrpSpPr/>
          <p:nvPr/>
        </p:nvGrpSpPr>
        <p:grpSpPr>
          <a:xfrm>
            <a:off x="3200400" y="3097046"/>
            <a:ext cx="2743199" cy="2922754"/>
            <a:chOff x="3200400" y="3097046"/>
            <a:chExt cx="2743199" cy="2922754"/>
          </a:xfrm>
        </p:grpSpPr>
        <p:grpSp>
          <p:nvGrpSpPr>
            <p:cNvPr id="4" name="Group 3"/>
            <p:cNvGrpSpPr/>
            <p:nvPr/>
          </p:nvGrpSpPr>
          <p:grpSpPr>
            <a:xfrm>
              <a:off x="3200400" y="3097046"/>
              <a:ext cx="2743199" cy="2922754"/>
              <a:chOff x="2085974" y="1700046"/>
              <a:chExt cx="1924050" cy="1924050"/>
            </a:xfrm>
          </p:grpSpPr>
          <p:sp>
            <p:nvSpPr>
              <p:cNvPr id="13" name="Oval 12"/>
              <p:cNvSpPr/>
              <p:nvPr/>
            </p:nvSpPr>
            <p:spPr>
              <a:xfrm>
                <a:off x="2085974" y="1700046"/>
                <a:ext cx="1924050" cy="1924050"/>
              </a:xfrm>
              <a:prstGeom prst="ellipse">
                <a:avLst/>
              </a:prstGeom>
              <a:blipFill rotWithShape="0">
                <a:blip r:embed="rId4"/>
                <a:stretch>
                  <a:fillRect/>
                </a:stretch>
              </a:blipFill>
              <a:ln>
                <a:noFill/>
              </a:ln>
              <a:scene3d>
                <a:camera prst="orthographicFront"/>
                <a:lightRig rig="threePt" dir="t"/>
              </a:scene3d>
              <a:sp3d>
                <a:bevelT w="101600" prst="rible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Oval 4"/>
              <p:cNvSpPr/>
              <p:nvPr/>
            </p:nvSpPr>
            <p:spPr>
              <a:xfrm>
                <a:off x="2367745" y="1981816"/>
                <a:ext cx="1360508" cy="1360510"/>
              </a:xfrm>
              <a:prstGeom prst="rect">
                <a:avLst/>
              </a:prstGeom>
              <a:ln>
                <a:noFill/>
              </a:ln>
              <a:scene3d>
                <a:camera prst="orthographicFront"/>
                <a:lightRig rig="threePt" dir="t"/>
              </a:scene3d>
              <a:sp3d>
                <a:bevelT w="101600" prst="riblet"/>
              </a:sp3d>
            </p:spPr>
            <p:style>
              <a:lnRef idx="0">
                <a:scrgbClr r="0" g="0" b="0"/>
              </a:lnRef>
              <a:fillRef idx="0">
                <a:scrgbClr r="0" g="0" b="0"/>
              </a:fillRef>
              <a:effectRef idx="0">
                <a:scrgbClr r="0" g="0" b="0"/>
              </a:effectRef>
              <a:fontRef idx="minor">
                <a:schemeClr val="lt1"/>
              </a:fontRef>
            </p:style>
            <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n-US" sz="6500" kern="1200">
                  <a:latin typeface="NikoshBAN" pitchFamily="2" charset="0"/>
                  <a:cs typeface="NikoshBAN" pitchFamily="2" charset="0"/>
                </a:endParaRPr>
              </a:p>
            </p:txBody>
          </p:sp>
        </p:grpSp>
        <p:sp>
          <p:nvSpPr>
            <p:cNvPr id="31" name="TextBox 30"/>
            <p:cNvSpPr txBox="1"/>
            <p:nvPr/>
          </p:nvSpPr>
          <p:spPr>
            <a:xfrm>
              <a:off x="3962400" y="4114800"/>
              <a:ext cx="1295400" cy="923330"/>
            </a:xfrm>
            <a:prstGeom prst="rect">
              <a:avLst/>
            </a:prstGeom>
            <a:noFill/>
            <a:ln>
              <a:noFill/>
            </a:ln>
          </p:spPr>
          <p:txBody>
            <a:bodyPr wrap="square" rtlCol="0">
              <a:spAutoFit/>
            </a:bodyPr>
            <a:lstStyle/>
            <a:p>
              <a:pPr algn="ctr"/>
              <a:r>
                <a:rPr lang="bn-BD" sz="5400" dirty="0" smtClean="0">
                  <a:solidFill>
                    <a:srgbClr val="FFFF00"/>
                  </a:solidFill>
                  <a:latin typeface="NikoshBAN" pitchFamily="2" charset="0"/>
                  <a:cs typeface="NikoshBAN" pitchFamily="2" charset="0"/>
                </a:rPr>
                <a:t>ইলম</a:t>
              </a:r>
              <a:r>
                <a:rPr lang="bn-BD" sz="5400" dirty="0" smtClean="0">
                  <a:latin typeface="NikoshBAN" pitchFamily="2" charset="0"/>
                  <a:cs typeface="NikoshBAN" pitchFamily="2" charset="0"/>
                </a:rPr>
                <a:t> </a:t>
              </a:r>
              <a:endParaRPr lang="en-US" sz="5400" dirty="0">
                <a:latin typeface="NikoshBAN" pitchFamily="2" charset="0"/>
                <a:cs typeface="NikoshBAN"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plus(in)">
                                      <p:cBhvr>
                                        <p:cTn id="7" dur="2000"/>
                                        <p:tgtEl>
                                          <p:spTgt spid="19"/>
                                        </p:tgtEl>
                                      </p:cBhvr>
                                    </p:animEffect>
                                  </p:childTnLst>
                                </p:cTn>
                              </p:par>
                              <p:par>
                                <p:cTn id="8" presetID="53"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53"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slide(fromBottom)">
                                      <p:cBhvr>
                                        <p:cTn id="22" dur="500"/>
                                        <p:tgtEl>
                                          <p:spTgt spid="30"/>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slide(fromBottom)">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95021"/>
            <a:ext cx="9144000" cy="5262979"/>
          </a:xfrm>
          <a:prstGeom prst="rect">
            <a:avLst/>
          </a:prstGeom>
          <a:blipFill>
            <a:blip r:embed="rId2"/>
            <a:tile tx="0" ty="0" sx="100000" sy="100000" flip="none" algn="tl"/>
          </a:blip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IN" sz="4800" dirty="0" smtClean="0">
                <a:latin typeface="NikoshBAN" pitchFamily="2" charset="0"/>
                <a:cs typeface="NikoshBAN" pitchFamily="2" charset="0"/>
              </a:rPr>
              <a:t>                        </a:t>
            </a:r>
          </a:p>
          <a:p>
            <a:r>
              <a:rPr lang="bn-IN" sz="4800" dirty="0" smtClean="0">
                <a:latin typeface="NikoshBAN" pitchFamily="2" charset="0"/>
                <a:cs typeface="NikoshBAN" pitchFamily="2" charset="0"/>
              </a:rPr>
              <a:t>                    </a:t>
            </a:r>
            <a:r>
              <a:rPr lang="en-US" sz="4800" b="1" dirty="0" err="1" smtClean="0">
                <a:latin typeface="NikoshBAN" pitchFamily="2" charset="0"/>
                <a:cs typeface="NikoshBAN" pitchFamily="2" charset="0"/>
              </a:rPr>
              <a:t>মুহাঃআব্দুল</a:t>
            </a:r>
            <a:r>
              <a:rPr lang="en-US" sz="4800" b="1" dirty="0" smtClean="0">
                <a:latin typeface="NikoshBAN" pitchFamily="2" charset="0"/>
                <a:cs typeface="NikoshBAN" pitchFamily="2" charset="0"/>
              </a:rPr>
              <a:t> </a:t>
            </a:r>
            <a:r>
              <a:rPr lang="en-US" sz="4800" b="1" dirty="0" err="1" smtClean="0">
                <a:latin typeface="NikoshBAN" pitchFamily="2" charset="0"/>
                <a:cs typeface="NikoshBAN" pitchFamily="2" charset="0"/>
              </a:rPr>
              <a:t>বাছেত</a:t>
            </a:r>
            <a:r>
              <a:rPr lang="bn-IN" sz="4800" b="1" dirty="0" smtClean="0">
                <a:latin typeface="NikoshBAN" pitchFamily="2" charset="0"/>
                <a:cs typeface="NikoshBAN" pitchFamily="2" charset="0"/>
              </a:rPr>
              <a:t>। </a:t>
            </a:r>
            <a:endParaRPr lang="bn-IN" sz="4800" b="1" dirty="0" smtClean="0">
              <a:latin typeface="NikoshBAN" pitchFamily="2" charset="0"/>
              <a:cs typeface="NikoshBAN" pitchFamily="2" charset="0"/>
            </a:endParaRPr>
          </a:p>
          <a:p>
            <a:r>
              <a:rPr lang="bn-IN" sz="4800" b="1" dirty="0" smtClean="0">
                <a:latin typeface="NikoshBAN" pitchFamily="2" charset="0"/>
                <a:cs typeface="NikoshBAN" pitchFamily="2" charset="0"/>
              </a:rPr>
              <a:t>   সহকারি শিক্ষক। (ইসলাম ও নৈতিক</a:t>
            </a:r>
            <a:r>
              <a:rPr lang="en-US" sz="4800" b="1" dirty="0" smtClean="0">
                <a:latin typeface="NikoshBAN" pitchFamily="2" charset="0"/>
                <a:cs typeface="NikoshBAN" pitchFamily="2" charset="0"/>
              </a:rPr>
              <a:t> </a:t>
            </a:r>
            <a:r>
              <a:rPr lang="bn-IN" sz="4800" b="1" dirty="0" smtClean="0">
                <a:latin typeface="NikoshBAN" pitchFamily="2" charset="0"/>
                <a:cs typeface="NikoshBAN" pitchFamily="2" charset="0"/>
              </a:rPr>
              <a:t>শিক্ষা)।</a:t>
            </a:r>
          </a:p>
          <a:p>
            <a:r>
              <a:rPr lang="bn-IN" sz="4800" b="1" dirty="0">
                <a:latin typeface="NikoshBAN" pitchFamily="2" charset="0"/>
                <a:cs typeface="NikoshBAN" pitchFamily="2" charset="0"/>
              </a:rPr>
              <a:t> </a:t>
            </a:r>
            <a:r>
              <a:rPr lang="bn-IN" sz="4800" b="1" dirty="0" smtClean="0">
                <a:latin typeface="NikoshBAN" pitchFamily="2" charset="0"/>
                <a:cs typeface="NikoshBAN" pitchFamily="2" charset="0"/>
              </a:rPr>
              <a:t>  </a:t>
            </a:r>
            <a:r>
              <a:rPr lang="en-US" sz="4800" b="1" dirty="0" smtClean="0">
                <a:latin typeface="NikoshBAN" pitchFamily="2" charset="0"/>
                <a:cs typeface="NikoshBAN" pitchFamily="2" charset="0"/>
              </a:rPr>
              <a:t>     </a:t>
            </a:r>
            <a:r>
              <a:rPr lang="en-US" sz="4800" b="1" dirty="0" err="1" smtClean="0">
                <a:latin typeface="NikoshBAN" pitchFamily="2" charset="0"/>
                <a:cs typeface="NikoshBAN" pitchFamily="2" charset="0"/>
              </a:rPr>
              <a:t>মানিক</a:t>
            </a:r>
            <a:r>
              <a:rPr lang="en-US" sz="4800" b="1" dirty="0" smtClean="0">
                <a:latin typeface="NikoshBAN" pitchFamily="2" charset="0"/>
                <a:cs typeface="NikoshBAN" pitchFamily="2" charset="0"/>
              </a:rPr>
              <a:t> </a:t>
            </a:r>
            <a:r>
              <a:rPr lang="en-US" sz="4800" b="1" dirty="0" err="1" smtClean="0">
                <a:latin typeface="NikoshBAN" pitchFamily="2" charset="0"/>
                <a:cs typeface="NikoshBAN" pitchFamily="2" charset="0"/>
              </a:rPr>
              <a:t>দিপা</a:t>
            </a:r>
            <a:r>
              <a:rPr lang="en-US" sz="4800" b="1" dirty="0" smtClean="0">
                <a:latin typeface="NikoshBAN" pitchFamily="2" charset="0"/>
                <a:cs typeface="NikoshBAN" pitchFamily="2" charset="0"/>
              </a:rPr>
              <a:t> </a:t>
            </a:r>
            <a:r>
              <a:rPr lang="en-US" sz="4800" b="1" dirty="0" err="1" smtClean="0">
                <a:latin typeface="NikoshBAN" pitchFamily="2" charset="0"/>
                <a:cs typeface="NikoshBAN" pitchFamily="2" charset="0"/>
              </a:rPr>
              <a:t>দ্বি</a:t>
            </a:r>
            <a:r>
              <a:rPr lang="en-US" sz="4800" b="1" dirty="0" smtClean="0">
                <a:latin typeface="NikoshBAN" pitchFamily="2" charset="0"/>
                <a:cs typeface="NikoshBAN" pitchFamily="2" charset="0"/>
              </a:rPr>
              <a:t> </a:t>
            </a:r>
            <a:r>
              <a:rPr lang="en-US" sz="4800" b="1" dirty="0" err="1" smtClean="0">
                <a:latin typeface="NikoshBAN" pitchFamily="2" charset="0"/>
                <a:cs typeface="NikoshBAN" pitchFamily="2" charset="0"/>
              </a:rPr>
              <a:t>উচ্চ</a:t>
            </a:r>
            <a:r>
              <a:rPr lang="en-US" sz="4800" b="1" dirty="0" smtClean="0">
                <a:latin typeface="NikoshBAN" pitchFamily="2" charset="0"/>
                <a:cs typeface="NikoshBAN" pitchFamily="2" charset="0"/>
              </a:rPr>
              <a:t> </a:t>
            </a:r>
            <a:r>
              <a:rPr lang="en-US" sz="4800" b="1" dirty="0" err="1" smtClean="0">
                <a:latin typeface="NikoshBAN" pitchFamily="2" charset="0"/>
                <a:cs typeface="NikoshBAN" pitchFamily="2" charset="0"/>
              </a:rPr>
              <a:t>বিদ্যালয়</a:t>
            </a:r>
            <a:r>
              <a:rPr lang="bn-IN" sz="4800" b="1" dirty="0" smtClean="0">
                <a:latin typeface="NikoshBAN" pitchFamily="2" charset="0"/>
                <a:cs typeface="NikoshBAN" pitchFamily="2" charset="0"/>
              </a:rPr>
              <a:t>।</a:t>
            </a:r>
            <a:endParaRPr lang="bn-IN" sz="4800" b="1" dirty="0" smtClean="0">
              <a:latin typeface="NikoshBAN" pitchFamily="2" charset="0"/>
              <a:cs typeface="NikoshBAN" pitchFamily="2" charset="0"/>
            </a:endParaRPr>
          </a:p>
          <a:p>
            <a:r>
              <a:rPr lang="bn-IN" sz="4800" b="1" dirty="0" smtClean="0">
                <a:latin typeface="NikoshBAN" pitchFamily="2" charset="0"/>
                <a:cs typeface="NikoshBAN" pitchFamily="2" charset="0"/>
              </a:rPr>
              <a:t>       </a:t>
            </a:r>
            <a:r>
              <a:rPr lang="bn-IN" sz="4800" b="1" dirty="0" smtClean="0">
                <a:latin typeface="NikoshBAN" pitchFamily="2" charset="0"/>
                <a:cs typeface="NikoshBAN" pitchFamily="2" charset="0"/>
              </a:rPr>
              <a:t>পোঃ-</a:t>
            </a:r>
            <a:r>
              <a:rPr lang="en-US" sz="4800" b="1" dirty="0" err="1" smtClean="0">
                <a:latin typeface="NikoshBAN" pitchFamily="2" charset="0"/>
                <a:cs typeface="NikoshBAN" pitchFamily="2" charset="0"/>
              </a:rPr>
              <a:t>খরনা</a:t>
            </a:r>
            <a:r>
              <a:rPr lang="bn-IN" sz="4800" b="1" dirty="0" smtClean="0">
                <a:latin typeface="NikoshBAN" pitchFamily="2" charset="0"/>
                <a:cs typeface="NikoshBAN" pitchFamily="2" charset="0"/>
              </a:rPr>
              <a:t>- উপজেলাঃ-</a:t>
            </a:r>
            <a:r>
              <a:rPr lang="en-US" sz="4800" b="1" dirty="0" err="1" smtClean="0">
                <a:latin typeface="NikoshBAN" pitchFamily="2" charset="0"/>
                <a:cs typeface="NikoshBAN" pitchFamily="2" charset="0"/>
              </a:rPr>
              <a:t>শাজাহানপুর</a:t>
            </a:r>
            <a:r>
              <a:rPr lang="bn-IN" sz="4800" b="1" dirty="0" smtClean="0">
                <a:latin typeface="NikoshBAN" pitchFamily="2" charset="0"/>
                <a:cs typeface="NikoshBAN" pitchFamily="2" charset="0"/>
              </a:rPr>
              <a:t>।</a:t>
            </a:r>
            <a:endParaRPr lang="bn-IN" sz="4800" b="1" dirty="0" smtClean="0">
              <a:latin typeface="NikoshBAN" pitchFamily="2" charset="0"/>
              <a:cs typeface="NikoshBAN" pitchFamily="2" charset="0"/>
            </a:endParaRPr>
          </a:p>
          <a:p>
            <a:r>
              <a:rPr lang="bn-IN" sz="4800" b="1" dirty="0" smtClean="0">
                <a:latin typeface="NikoshBAN" pitchFamily="2" charset="0"/>
                <a:cs typeface="NikoshBAN" pitchFamily="2" charset="0"/>
              </a:rPr>
              <a:t>                   জেলা</a:t>
            </a:r>
            <a:r>
              <a:rPr lang="en-US" sz="4800" b="1" dirty="0" smtClean="0">
                <a:latin typeface="NikoshBAN" pitchFamily="2" charset="0"/>
                <a:cs typeface="NikoshBAN" pitchFamily="2" charset="0"/>
              </a:rPr>
              <a:t>:</a:t>
            </a:r>
            <a:r>
              <a:rPr lang="bn-IN" sz="4800" b="1" dirty="0" smtClean="0">
                <a:latin typeface="NikoshBAN" pitchFamily="2" charset="0"/>
                <a:cs typeface="NikoshBAN" pitchFamily="2" charset="0"/>
              </a:rPr>
              <a:t>-</a:t>
            </a:r>
            <a:r>
              <a:rPr lang="en-US" sz="4800" b="1" dirty="0" err="1" smtClean="0">
                <a:latin typeface="NikoshBAN" pitchFamily="2" charset="0"/>
                <a:cs typeface="NikoshBAN" pitchFamily="2" charset="0"/>
              </a:rPr>
              <a:t>বগুড়া</a:t>
            </a:r>
            <a:r>
              <a:rPr lang="bn-IN" sz="4800" b="1" dirty="0" smtClean="0">
                <a:latin typeface="NikoshBAN" pitchFamily="2" charset="0"/>
                <a:cs typeface="NikoshBAN" pitchFamily="2" charset="0"/>
              </a:rPr>
              <a:t>। </a:t>
            </a:r>
            <a:endParaRPr lang="bn-IN" sz="4800" b="1" dirty="0" smtClean="0">
              <a:latin typeface="NikoshBAN" pitchFamily="2" charset="0"/>
              <a:cs typeface="NikoshBAN" pitchFamily="2" charset="0"/>
            </a:endParaRPr>
          </a:p>
          <a:p>
            <a:r>
              <a:rPr lang="bn-IN" sz="4800" b="1" dirty="0" smtClean="0">
                <a:latin typeface="NikoshBAN" pitchFamily="2" charset="0"/>
                <a:cs typeface="NikoshBAN" pitchFamily="2" charset="0"/>
              </a:rPr>
              <a:t>            মোবাইল </a:t>
            </a:r>
            <a:r>
              <a:rPr lang="bn-IN" sz="4800" b="1" dirty="0" smtClean="0">
                <a:latin typeface="NikoshBAN" pitchFamily="2" charset="0"/>
                <a:cs typeface="NikoshBAN" pitchFamily="2" charset="0"/>
              </a:rPr>
              <a:t>নম্বর-০১৭১</a:t>
            </a:r>
            <a:r>
              <a:rPr lang="en-US" sz="4800" b="1" dirty="0" smtClean="0">
                <a:latin typeface="NikoshBAN" pitchFamily="2" charset="0"/>
                <a:cs typeface="NikoshBAN" pitchFamily="2" charset="0"/>
              </a:rPr>
              <a:t>৯৩০৭৪৮৪</a:t>
            </a:r>
            <a:r>
              <a:rPr lang="bn-IN" sz="4800" b="1" dirty="0" smtClean="0">
                <a:latin typeface="NikoshBAN" pitchFamily="2" charset="0"/>
                <a:cs typeface="NikoshBAN" pitchFamily="2" charset="0"/>
              </a:rPr>
              <a:t>।  </a:t>
            </a:r>
            <a:r>
              <a:rPr lang="en-US" sz="4800" b="1" dirty="0" smtClean="0">
                <a:latin typeface="NikoshBAN" pitchFamily="2" charset="0"/>
                <a:cs typeface="NikoshBAN" pitchFamily="2" charset="0"/>
              </a:rPr>
              <a:t>  </a:t>
            </a:r>
            <a:r>
              <a:rPr lang="en-US" sz="4800" dirty="0" smtClean="0">
                <a:latin typeface="NikoshBAN" pitchFamily="2" charset="0"/>
                <a:cs typeface="NikoshBAN" pitchFamily="2" charset="0"/>
              </a:rPr>
              <a:t>  </a:t>
            </a:r>
            <a:endParaRPr lang="en-US" sz="4800" dirty="0">
              <a:latin typeface="NikoshBAN" pitchFamily="2" charset="0"/>
              <a:cs typeface="NikoshBAN" pitchFamily="2" charset="0"/>
            </a:endParaRPr>
          </a:p>
        </p:txBody>
      </p:sp>
      <p:sp>
        <p:nvSpPr>
          <p:cNvPr id="14" name="TextBox 13"/>
          <p:cNvSpPr txBox="1"/>
          <p:nvPr/>
        </p:nvSpPr>
        <p:spPr>
          <a:xfrm>
            <a:off x="3733800" y="228600"/>
            <a:ext cx="1981200" cy="707886"/>
          </a:xfrm>
          <a:prstGeom prst="rect">
            <a:avLst/>
          </a:prstGeom>
          <a:noFill/>
        </p:spPr>
        <p:txBody>
          <a:bodyPr wrap="square" rtlCol="0">
            <a:spAutoFit/>
          </a:bodyPr>
          <a:lstStyle/>
          <a:p>
            <a:endParaRPr lang="bn-IN" sz="2000" dirty="0" smtClean="0">
              <a:latin typeface="NikoshBAN" pitchFamily="2" charset="0"/>
              <a:cs typeface="NikoshBAN" pitchFamily="2" charset="0"/>
            </a:endParaRPr>
          </a:p>
          <a:p>
            <a:r>
              <a:rPr lang="bn-IN" sz="2000" dirty="0" smtClean="0">
                <a:latin typeface="NikoshBAN" pitchFamily="2" charset="0"/>
                <a:cs typeface="NikoshBAN" pitchFamily="2" charset="0"/>
              </a:rPr>
              <a:t> </a:t>
            </a:r>
            <a:endParaRPr lang="en-US" sz="2000" dirty="0">
              <a:latin typeface="NikoshBAN" pitchFamily="2" charset="0"/>
              <a:cs typeface="NikoshBAN" pitchFamily="2" charset="0"/>
            </a:endParaRPr>
          </a:p>
        </p:txBody>
      </p:sp>
      <p:sp>
        <p:nvSpPr>
          <p:cNvPr id="15" name="TextBox 14"/>
          <p:cNvSpPr txBox="1"/>
          <p:nvPr/>
        </p:nvSpPr>
        <p:spPr>
          <a:xfrm>
            <a:off x="3276600" y="381000"/>
            <a:ext cx="2438400" cy="1477328"/>
          </a:xfrm>
          <a:prstGeom prst="rect">
            <a:avLst/>
          </a:prstGeom>
          <a:noFill/>
        </p:spPr>
        <p:txBody>
          <a:bodyPr wrap="square" rtlCol="0">
            <a:spAutoFit/>
          </a:bodyPr>
          <a:lstStyle/>
          <a:p>
            <a:r>
              <a:rPr lang="bn-IN" dirty="0" smtClean="0">
                <a:latin typeface="NikoshBAN" pitchFamily="2" charset="0"/>
                <a:cs typeface="NikoshBAN" pitchFamily="2" charset="0"/>
              </a:rPr>
              <a:t>                         </a:t>
            </a: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en-US" dirty="0">
              <a:latin typeface="NikoshBAN" pitchFamily="2" charset="0"/>
              <a:cs typeface="NikoshBAN" pitchFamily="2" charset="0"/>
            </a:endParaRPr>
          </a:p>
        </p:txBody>
      </p:sp>
      <p:sp>
        <p:nvSpPr>
          <p:cNvPr id="16" name="TextBox 15"/>
          <p:cNvSpPr txBox="1"/>
          <p:nvPr/>
        </p:nvSpPr>
        <p:spPr>
          <a:xfrm>
            <a:off x="2286000" y="508337"/>
            <a:ext cx="5638800" cy="1015663"/>
          </a:xfrm>
          <a:prstGeom prst="rect">
            <a:avLst/>
          </a:prstGeom>
          <a:noFill/>
        </p:spPr>
        <p:txBody>
          <a:bodyPr wrap="square" rtlCol="0">
            <a:spAutoFit/>
          </a:bodyPr>
          <a:lstStyle/>
          <a:p>
            <a:r>
              <a:rPr lang="bn-IN" sz="4800" dirty="0" smtClean="0">
                <a:latin typeface="NikoshBAN" pitchFamily="2" charset="0"/>
                <a:cs typeface="NikoshBAN" pitchFamily="2" charset="0"/>
              </a:rPr>
              <a:t>   </a:t>
            </a:r>
            <a:r>
              <a:rPr lang="bn-IN" sz="6000" b="1" dirty="0" smtClean="0">
                <a:solidFill>
                  <a:srgbClr val="FF0000"/>
                </a:solidFill>
                <a:latin typeface="NikoshBAN" pitchFamily="2" charset="0"/>
                <a:cs typeface="NikoshBAN" pitchFamily="2" charset="0"/>
              </a:rPr>
              <a:t>পরিচিতি</a:t>
            </a:r>
            <a:r>
              <a:rPr lang="bn-IN" sz="4800" dirty="0" smtClean="0">
                <a:latin typeface="NikoshBAN" pitchFamily="2" charset="0"/>
                <a:cs typeface="NikoshBAN" pitchFamily="2" charset="0"/>
              </a:rPr>
              <a:t> </a:t>
            </a:r>
            <a:endParaRPr lang="en-US" sz="4800" dirty="0">
              <a:latin typeface="NikoshBAN" pitchFamily="2" charset="0"/>
              <a:cs typeface="NikoshBAN" pitchFamily="2"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09600" y="990600"/>
            <a:ext cx="2131300" cy="1424143"/>
          </a:xfrm>
          <a:prstGeom prst="roundRect">
            <a:avLst/>
          </a:prstGeom>
          <a:blipFill rotWithShape="0">
            <a:blip r:embed="rId2"/>
            <a:stretch>
              <a:fillRect/>
            </a:stretch>
          </a:blipFill>
          <a:ln>
            <a:solidFill>
              <a:srgbClr val="FFFF00"/>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1" name="Rectangle 20"/>
          <p:cNvSpPr/>
          <p:nvPr/>
        </p:nvSpPr>
        <p:spPr>
          <a:xfrm>
            <a:off x="1828800" y="2978315"/>
            <a:ext cx="1764130" cy="43943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Rectangle 21"/>
          <p:cNvSpPr/>
          <p:nvPr/>
        </p:nvSpPr>
        <p:spPr>
          <a:xfrm>
            <a:off x="609600" y="2590800"/>
            <a:ext cx="2057400" cy="678172"/>
          </a:xfrm>
          <a:prstGeom prst="rect">
            <a:avLst/>
          </a:prstGeom>
          <a:solidFill>
            <a:schemeClr val="tx2">
              <a:lumMod val="40000"/>
              <a:lumOff val="60000"/>
            </a:schemeClr>
          </a:solidFill>
          <a:ln w="28575">
            <a:solidFill>
              <a:srgbClr val="FFFF00"/>
            </a:solidFill>
          </a:ln>
          <a:scene3d>
            <a:camera prst="orthographicFront"/>
            <a:lightRig rig="threePt" dir="t"/>
          </a:scene3d>
          <a:sp3d>
            <a:bevelT w="101600" prst="riblet"/>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bn-BD" sz="3200" kern="1200" dirty="0" smtClean="0">
                <a:latin typeface="NikoshBAN" pitchFamily="2" charset="0"/>
                <a:cs typeface="NikoshBAN" pitchFamily="2" charset="0"/>
              </a:rPr>
              <a:t>নৈতিক জ্ঞান </a:t>
            </a:r>
          </a:p>
        </p:txBody>
      </p:sp>
      <p:sp>
        <p:nvSpPr>
          <p:cNvPr id="5" name="Rounded Rectangle 4"/>
          <p:cNvSpPr/>
          <p:nvPr/>
        </p:nvSpPr>
        <p:spPr>
          <a:xfrm>
            <a:off x="3505200" y="990600"/>
            <a:ext cx="2131300" cy="1424143"/>
          </a:xfrm>
          <a:prstGeom prst="roundRect">
            <a:avLst/>
          </a:prstGeom>
          <a:blipFill rotWithShape="0">
            <a:blip r:embed="rId3"/>
            <a:stretch>
              <a:fillRect/>
            </a:stretch>
          </a:blipFill>
          <a:ln>
            <a:solidFill>
              <a:srgbClr val="FFFF00"/>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0" name="Rectangle 19"/>
          <p:cNvSpPr/>
          <p:nvPr/>
        </p:nvSpPr>
        <p:spPr>
          <a:xfrm>
            <a:off x="3505200" y="2590800"/>
            <a:ext cx="2131300" cy="652946"/>
          </a:xfrm>
          <a:prstGeom prst="rect">
            <a:avLst/>
          </a:prstGeom>
          <a:solidFill>
            <a:schemeClr val="accent6">
              <a:lumMod val="60000"/>
              <a:lumOff val="40000"/>
            </a:schemeClr>
          </a:solidFill>
          <a:ln w="28575">
            <a:solidFill>
              <a:srgbClr val="FFFF00"/>
            </a:solidFill>
          </a:ln>
          <a:scene3d>
            <a:camera prst="orthographicFront"/>
            <a:lightRig rig="threePt" dir="t"/>
          </a:scene3d>
          <a:sp3d>
            <a:bevelT w="101600" prst="riblet"/>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bn-BD" sz="3200" kern="1200" dirty="0" smtClean="0">
                <a:latin typeface="NikoshBAN" pitchFamily="2" charset="0"/>
                <a:cs typeface="NikoshBAN" pitchFamily="2" charset="0"/>
              </a:rPr>
              <a:t>চিকিৎসাবিজ্ঞান </a:t>
            </a:r>
            <a:endParaRPr lang="en-US" sz="3200" kern="1200" dirty="0">
              <a:latin typeface="NikoshBAN" pitchFamily="2" charset="0"/>
              <a:cs typeface="NikoshBAN" pitchFamily="2" charset="0"/>
            </a:endParaRPr>
          </a:p>
        </p:txBody>
      </p:sp>
      <p:sp>
        <p:nvSpPr>
          <p:cNvPr id="7" name="Rounded Rectangle 6"/>
          <p:cNvSpPr/>
          <p:nvPr/>
        </p:nvSpPr>
        <p:spPr>
          <a:xfrm>
            <a:off x="6324600" y="990600"/>
            <a:ext cx="2131300" cy="1424143"/>
          </a:xfrm>
          <a:prstGeom prst="roundRect">
            <a:avLst/>
          </a:prstGeom>
          <a:blipFill rotWithShape="0">
            <a:blip r:embed="rId4"/>
            <a:stretch>
              <a:fillRect/>
            </a:stretch>
          </a:blipFill>
          <a:ln>
            <a:solidFill>
              <a:srgbClr val="FFFF00"/>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8" name="Rounded Rectangle 7"/>
          <p:cNvSpPr/>
          <p:nvPr/>
        </p:nvSpPr>
        <p:spPr>
          <a:xfrm>
            <a:off x="1524000" y="3352800"/>
            <a:ext cx="2131300" cy="1424143"/>
          </a:xfrm>
          <a:prstGeom prst="roundRect">
            <a:avLst/>
          </a:prstGeom>
          <a:blipFill rotWithShape="0">
            <a:blip r:embed="rId5"/>
            <a:stretch>
              <a:fillRect/>
            </a:stretch>
          </a:blipFill>
          <a:ln>
            <a:solidFill>
              <a:srgbClr val="FFFF00"/>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8" name="Rectangle 17"/>
          <p:cNvSpPr/>
          <p:nvPr/>
        </p:nvSpPr>
        <p:spPr>
          <a:xfrm>
            <a:off x="1600200" y="4876800"/>
            <a:ext cx="1981200" cy="609600"/>
          </a:xfrm>
          <a:prstGeom prst="rect">
            <a:avLst/>
          </a:prstGeom>
          <a:solidFill>
            <a:schemeClr val="accent1">
              <a:lumMod val="40000"/>
              <a:lumOff val="60000"/>
            </a:schemeClr>
          </a:solidFill>
          <a:ln w="12700">
            <a:solidFill>
              <a:srgbClr val="FFFF00"/>
            </a:solidFill>
          </a:ln>
          <a:scene3d>
            <a:camera prst="orthographicFront"/>
            <a:lightRig rig="threePt" dir="t"/>
          </a:scene3d>
          <a:sp3d>
            <a:bevelT w="101600" prst="riblet"/>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bn-BD" sz="3200" kern="1200" dirty="0" smtClean="0">
                <a:latin typeface="NikoshBAN" pitchFamily="2" charset="0"/>
                <a:cs typeface="NikoshBAN" pitchFamily="2" charset="0"/>
              </a:rPr>
              <a:t>পদার্থ </a:t>
            </a:r>
            <a:endParaRPr lang="en-US" sz="3200" kern="1200" dirty="0">
              <a:latin typeface="NikoshBAN" pitchFamily="2" charset="0"/>
              <a:cs typeface="NikoshBAN" pitchFamily="2" charset="0"/>
            </a:endParaRPr>
          </a:p>
        </p:txBody>
      </p:sp>
      <p:sp>
        <p:nvSpPr>
          <p:cNvPr id="10" name="Rounded Rectangle 9"/>
          <p:cNvSpPr/>
          <p:nvPr/>
        </p:nvSpPr>
        <p:spPr>
          <a:xfrm>
            <a:off x="5105400" y="3352800"/>
            <a:ext cx="2131300" cy="1424143"/>
          </a:xfrm>
          <a:prstGeom prst="roundRect">
            <a:avLst/>
          </a:prstGeom>
          <a:blipFill rotWithShape="0">
            <a:blip r:embed="rId6" cstate="print"/>
            <a:stretch>
              <a:fillRect/>
            </a:stretch>
          </a:blipFill>
          <a:ln>
            <a:solidFill>
              <a:srgbClr val="FFFF00"/>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5" name="Rectangle 14"/>
          <p:cNvSpPr/>
          <p:nvPr/>
        </p:nvSpPr>
        <p:spPr>
          <a:xfrm>
            <a:off x="3352800" y="3429000"/>
            <a:ext cx="1764129" cy="43943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Rectangle 15"/>
          <p:cNvSpPr/>
          <p:nvPr/>
        </p:nvSpPr>
        <p:spPr>
          <a:xfrm>
            <a:off x="6400800" y="2590800"/>
            <a:ext cx="2057400" cy="655152"/>
          </a:xfrm>
          <a:prstGeom prst="rect">
            <a:avLst/>
          </a:prstGeom>
          <a:solidFill>
            <a:schemeClr val="accent3">
              <a:lumMod val="60000"/>
              <a:lumOff val="40000"/>
            </a:schemeClr>
          </a:solidFill>
          <a:ln w="28575">
            <a:solidFill>
              <a:srgbClr val="FFFF00"/>
            </a:solidFill>
          </a:ln>
          <a:scene3d>
            <a:camera prst="orthographicFront"/>
            <a:lightRig rig="threePt" dir="t"/>
          </a:scene3d>
          <a:sp3d>
            <a:bevelT w="101600" prst="riblet"/>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bn-BD" sz="3200" kern="1200" dirty="0" smtClean="0">
                <a:latin typeface="NikoshBAN" pitchFamily="2" charset="0"/>
                <a:cs typeface="NikoshBAN" pitchFamily="2" charset="0"/>
              </a:rPr>
              <a:t>প্রকৌশল </a:t>
            </a:r>
            <a:endParaRPr lang="en-US" sz="3200" kern="1200" dirty="0">
              <a:latin typeface="NikoshBAN" pitchFamily="2" charset="0"/>
              <a:cs typeface="NikoshBAN" pitchFamily="2" charset="0"/>
            </a:endParaRPr>
          </a:p>
        </p:txBody>
      </p:sp>
      <p:sp>
        <p:nvSpPr>
          <p:cNvPr id="13" name="Rectangle 12"/>
          <p:cNvSpPr/>
          <p:nvPr/>
        </p:nvSpPr>
        <p:spPr>
          <a:xfrm>
            <a:off x="3352800" y="4382713"/>
            <a:ext cx="1184464" cy="43943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Rectangle 13"/>
          <p:cNvSpPr/>
          <p:nvPr/>
        </p:nvSpPr>
        <p:spPr>
          <a:xfrm>
            <a:off x="5334000" y="4876800"/>
            <a:ext cx="1764128" cy="679285"/>
          </a:xfrm>
          <a:prstGeom prst="rect">
            <a:avLst/>
          </a:prstGeom>
          <a:solidFill>
            <a:schemeClr val="accent5">
              <a:lumMod val="60000"/>
              <a:lumOff val="40000"/>
            </a:schemeClr>
          </a:solidFill>
          <a:ln w="28575">
            <a:solidFill>
              <a:srgbClr val="FFFF00"/>
            </a:solidFill>
          </a:ln>
          <a:scene3d>
            <a:camera prst="orthographicFront"/>
            <a:lightRig rig="threePt" dir="t"/>
          </a:scene3d>
          <a:sp3d>
            <a:bevelT w="101600" prst="riblet"/>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bn-BD" sz="3200" kern="1200" dirty="0" smtClean="0">
                <a:latin typeface="NikoshBAN" pitchFamily="2" charset="0"/>
                <a:cs typeface="NikoshBAN" pitchFamily="2" charset="0"/>
              </a:rPr>
              <a:t>রসায়ন  </a:t>
            </a:r>
            <a:endParaRPr lang="en-US" sz="3200" kern="1200" dirty="0">
              <a:latin typeface="NikoshBAN" pitchFamily="2" charset="0"/>
              <a:cs typeface="NikoshBAN" pitchFamily="2" charset="0"/>
            </a:endParaRPr>
          </a:p>
        </p:txBody>
      </p:sp>
      <p:sp>
        <p:nvSpPr>
          <p:cNvPr id="23" name="Plaque 22"/>
          <p:cNvSpPr/>
          <p:nvPr/>
        </p:nvSpPr>
        <p:spPr>
          <a:xfrm>
            <a:off x="2362200" y="304800"/>
            <a:ext cx="4419600" cy="533400"/>
          </a:xfrm>
          <a:prstGeom prst="plaque">
            <a:avLst/>
          </a:prstGeom>
          <a:solidFill>
            <a:schemeClr val="accent3">
              <a:lumMod val="40000"/>
              <a:lumOff val="60000"/>
            </a:schemeClr>
          </a:solidFill>
          <a:ln>
            <a:solidFill>
              <a:srgbClr val="FFFF00"/>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smtClean="0">
                <a:solidFill>
                  <a:schemeClr val="tx2"/>
                </a:solidFill>
                <a:latin typeface="NikoshBAN" pitchFamily="2" charset="0"/>
                <a:cs typeface="NikoshBAN" pitchFamily="2" charset="0"/>
              </a:rPr>
              <a:t>গ্রহনীয় জ্ঞান    </a:t>
            </a:r>
            <a:r>
              <a:rPr lang="bn-BD" sz="6000" dirty="0" smtClean="0">
                <a:solidFill>
                  <a:schemeClr val="tx2"/>
                </a:solidFill>
              </a:rPr>
              <a:t> </a:t>
            </a:r>
            <a:endParaRPr lang="en-US" sz="6000" dirty="0">
              <a:solidFill>
                <a:schemeClr val="tx2"/>
              </a:solidFill>
            </a:endParaRPr>
          </a:p>
        </p:txBody>
      </p:sp>
      <p:sp>
        <p:nvSpPr>
          <p:cNvPr id="17" name="Plaque 16"/>
          <p:cNvSpPr/>
          <p:nvPr/>
        </p:nvSpPr>
        <p:spPr>
          <a:xfrm>
            <a:off x="228600" y="5638800"/>
            <a:ext cx="8686800" cy="762000"/>
          </a:xfrm>
          <a:prstGeom prst="plaque">
            <a:avLst/>
          </a:prstGeom>
          <a:blipFill>
            <a:blip r:embed="rId7"/>
            <a:tile tx="0" ty="0" sx="100000" sy="100000" flip="none" algn="tl"/>
          </a:blipFill>
          <a:ln>
            <a:solidFill>
              <a:srgbClr val="FFFF00"/>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2"/>
                </a:solidFill>
                <a:latin typeface="NikoshBAN" pitchFamily="2" charset="0"/>
                <a:cs typeface="NikoshBAN" pitchFamily="2" charset="0"/>
              </a:rPr>
              <a:t>যে জ্ঞান ইহকাল ও পরকালে মানুষের কল্যাণে আসে তা হলো    </a:t>
            </a:r>
            <a:r>
              <a:rPr lang="bn-BD" sz="3600" dirty="0" smtClean="0">
                <a:solidFill>
                  <a:schemeClr val="tx2"/>
                </a:solidFill>
              </a:rPr>
              <a:t> </a:t>
            </a:r>
            <a:endParaRPr lang="en-US" sz="36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to="" calcmode="lin" valueType="num">
                                      <p:cBhvr>
                                        <p:cTn id="10" dur="1" fill="hold"/>
                                        <p:tgtEl>
                                          <p:spTgt spid="5"/>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to="" calcmode="lin" valueType="num">
                                      <p:cBhvr>
                                        <p:cTn id="13" dur="1" fill="hold"/>
                                        <p:tgtEl>
                                          <p:spTgt spid="7"/>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to="" calcmode="lin" valueType="num">
                                      <p:cBhvr>
                                        <p:cTn id="16" dur="1" fill="hold"/>
                                        <p:tgtEl>
                                          <p:spTgt spid="8"/>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to="" calcmode="lin" valueType="num">
                                      <p:cBhvr>
                                        <p:cTn id="19" dur="1" fill="hold"/>
                                        <p:tgtEl>
                                          <p:spTgt spid="10"/>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slide(fromBottom)">
                                      <p:cBhvr>
                                        <p:cTn id="24" dur="500"/>
                                        <p:tgtEl>
                                          <p:spTgt spid="22"/>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slide(fromBottom)">
                                      <p:cBhvr>
                                        <p:cTn id="27" dur="500"/>
                                        <p:tgtEl>
                                          <p:spTgt spid="20"/>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slide(fromBottom)">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slide(fromBottom)">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3" presetClass="entr" presetSubtype="16"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plus(in)">
                                      <p:cBhvr>
                                        <p:cTn id="41" dur="20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1000" fill="hold"/>
                                        <p:tgtEl>
                                          <p:spTgt spid="23"/>
                                        </p:tgtEl>
                                        <p:attrNameLst>
                                          <p:attrName>ppt_w</p:attrName>
                                        </p:attrNameLst>
                                      </p:cBhvr>
                                      <p:tavLst>
                                        <p:tav tm="0">
                                          <p:val>
                                            <p:strVal val="#ppt_w*0.70"/>
                                          </p:val>
                                        </p:tav>
                                        <p:tav tm="100000">
                                          <p:val>
                                            <p:strVal val="#ppt_w"/>
                                          </p:val>
                                        </p:tav>
                                      </p:tavLst>
                                    </p:anim>
                                    <p:anim calcmode="lin" valueType="num">
                                      <p:cBhvr>
                                        <p:cTn id="47" dur="1000" fill="hold"/>
                                        <p:tgtEl>
                                          <p:spTgt spid="23"/>
                                        </p:tgtEl>
                                        <p:attrNameLst>
                                          <p:attrName>ppt_h</p:attrName>
                                        </p:attrNameLst>
                                      </p:cBhvr>
                                      <p:tavLst>
                                        <p:tav tm="0">
                                          <p:val>
                                            <p:strVal val="#ppt_h"/>
                                          </p:val>
                                        </p:tav>
                                        <p:tav tm="100000">
                                          <p:val>
                                            <p:strVal val="#ppt_h"/>
                                          </p:val>
                                        </p:tav>
                                      </p:tavLst>
                                    </p:anim>
                                    <p:animEffect transition="in" filter="fade">
                                      <p:cBhvr>
                                        <p:cTn id="48"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0" grpId="0" animBg="1"/>
      <p:bldP spid="18" grpId="0" animBg="1"/>
      <p:bldP spid="16" grpId="0" animBg="1"/>
      <p:bldP spid="14" grpId="0" animBg="1"/>
      <p:bldP spid="23"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28600"/>
            <a:ext cx="8686800" cy="6400800"/>
          </a:xfrm>
          <a:prstGeom prst="rect">
            <a:avLst/>
          </a:prstGeom>
          <a:solidFill>
            <a:schemeClr val="accent2">
              <a:lumMod val="20000"/>
              <a:lumOff val="80000"/>
            </a:schemeClr>
          </a:solidFill>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NikoshBAN" pitchFamily="2" charset="0"/>
              <a:cs typeface="NikoshBAN" pitchFamily="2" charset="0"/>
            </a:endParaRPr>
          </a:p>
        </p:txBody>
      </p:sp>
      <p:sp>
        <p:nvSpPr>
          <p:cNvPr id="4" name="Rectangle 3"/>
          <p:cNvSpPr/>
          <p:nvPr/>
        </p:nvSpPr>
        <p:spPr>
          <a:xfrm rot="5400000">
            <a:off x="1245957" y="2183043"/>
            <a:ext cx="1332597" cy="166911"/>
          </a:xfrm>
          <a:prstGeom prst="rect">
            <a:avLst/>
          </a:prstGeom>
          <a:solidFill>
            <a:schemeClr val="accent6">
              <a:lumMod val="75000"/>
            </a:schemeClr>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shade val="90000"/>
              <a:hueOff val="0"/>
              <a:satOff val="0"/>
              <a:lumOff val="0"/>
              <a:alphaOff val="0"/>
            </a:schemeClr>
          </a:lnRef>
          <a:fillRef idx="1">
            <a:schemeClr val="accent1">
              <a:shade val="90000"/>
              <a:hueOff val="0"/>
              <a:satOff val="0"/>
              <a:lumOff val="0"/>
              <a:alphaOff val="0"/>
            </a:schemeClr>
          </a:fillRef>
          <a:effectRef idx="0">
            <a:schemeClr val="accent1">
              <a:shade val="90000"/>
              <a:hueOff val="0"/>
              <a:satOff val="0"/>
              <a:lumOff val="0"/>
              <a:alphaOff val="0"/>
            </a:schemeClr>
          </a:effectRef>
          <a:fontRef idx="minor"/>
        </p:style>
      </p:sp>
      <p:grpSp>
        <p:nvGrpSpPr>
          <p:cNvPr id="5" name="Group 4"/>
          <p:cNvGrpSpPr/>
          <p:nvPr/>
        </p:nvGrpSpPr>
        <p:grpSpPr>
          <a:xfrm>
            <a:off x="1510398" y="1367408"/>
            <a:ext cx="1854577" cy="1074539"/>
            <a:chOff x="35212" y="284906"/>
            <a:chExt cx="1663898" cy="998339"/>
          </a:xfrm>
          <a:scene3d>
            <a:camera prst="orthographicFront">
              <a:rot lat="0" lon="0" rev="0"/>
            </a:camera>
            <a:lightRig rig="contrasting" dir="t">
              <a:rot lat="0" lon="0" rev="1200000"/>
            </a:lightRig>
          </a:scene3d>
        </p:grpSpPr>
        <p:sp>
          <p:nvSpPr>
            <p:cNvPr id="37" name="Rounded Rectangle 36"/>
            <p:cNvSpPr/>
            <p:nvPr/>
          </p:nvSpPr>
          <p:spPr>
            <a:xfrm>
              <a:off x="35212" y="284906"/>
              <a:ext cx="1663898" cy="998339"/>
            </a:xfrm>
            <a:prstGeom prst="roundRect">
              <a:avLst>
                <a:gd name="adj" fmla="val 10000"/>
              </a:avLst>
            </a:prstGeom>
            <a:ln>
              <a:solidFill>
                <a:srgbClr val="FFFF00"/>
              </a:solidFill>
            </a:ln>
            <a:sp3d contourW="19050" prstMaterial="metal">
              <a:bevelT w="88900" h="203200"/>
              <a:bevelB w="165100" h="254000"/>
            </a:sp3d>
          </p:spPr>
          <p:style>
            <a:lnRef idx="0">
              <a:schemeClr val="lt1">
                <a:hueOff val="0"/>
                <a:satOff val="0"/>
                <a:lumOff val="0"/>
                <a:alphaOff val="0"/>
              </a:schemeClr>
            </a:lnRef>
            <a:fillRef idx="1">
              <a:schemeClr val="accent1">
                <a:alpha val="90000"/>
                <a:hueOff val="0"/>
                <a:satOff val="0"/>
                <a:lumOff val="0"/>
                <a:alphaOff val="0"/>
              </a:schemeClr>
            </a:fillRef>
            <a:effectRef idx="2">
              <a:schemeClr val="accent1">
                <a:alpha val="90000"/>
                <a:hueOff val="0"/>
                <a:satOff val="0"/>
                <a:lumOff val="0"/>
                <a:alphaOff val="0"/>
              </a:schemeClr>
            </a:effectRef>
            <a:fontRef idx="minor">
              <a:schemeClr val="lt1"/>
            </a:fontRef>
          </p:style>
        </p:sp>
        <p:sp>
          <p:nvSpPr>
            <p:cNvPr id="38" name="Rounded Rectangle 5"/>
            <p:cNvSpPr/>
            <p:nvPr/>
          </p:nvSpPr>
          <p:spPr>
            <a:xfrm>
              <a:off x="64452" y="314146"/>
              <a:ext cx="1605418" cy="939859"/>
            </a:xfrm>
            <a:prstGeom prst="rect">
              <a:avLst/>
            </a:prstGeom>
            <a:ln>
              <a:solidFill>
                <a:srgbClr val="FFFF00"/>
              </a:solidFill>
            </a:ln>
            <a:sp3d/>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bn-BD" sz="3600" kern="1200" dirty="0" smtClean="0">
                  <a:solidFill>
                    <a:srgbClr val="FFFF00"/>
                  </a:solidFill>
                  <a:latin typeface="NikoshBAN" pitchFamily="2" charset="0"/>
                  <a:cs typeface="NikoshBAN" pitchFamily="2" charset="0"/>
                </a:rPr>
                <a:t>অনৈতিক জ্ঞান </a:t>
              </a:r>
              <a:endParaRPr lang="en-US" sz="3600" kern="1200" dirty="0">
                <a:solidFill>
                  <a:srgbClr val="FFFF00"/>
                </a:solidFill>
                <a:latin typeface="NikoshBAN" pitchFamily="2" charset="0"/>
                <a:cs typeface="NikoshBAN" pitchFamily="2" charset="0"/>
              </a:endParaRPr>
            </a:p>
          </p:txBody>
        </p:sp>
      </p:grpSp>
      <p:sp>
        <p:nvSpPr>
          <p:cNvPr id="6" name="Rectangle 5"/>
          <p:cNvSpPr/>
          <p:nvPr/>
        </p:nvSpPr>
        <p:spPr>
          <a:xfrm rot="5400000">
            <a:off x="1245957" y="3430967"/>
            <a:ext cx="1332597" cy="166911"/>
          </a:xfrm>
          <a:prstGeom prst="rect">
            <a:avLst/>
          </a:prstGeom>
          <a:solidFill>
            <a:schemeClr val="accent6">
              <a:lumMod val="75000"/>
            </a:schemeClr>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shade val="90000"/>
              <a:hueOff val="53587"/>
              <a:satOff val="-990"/>
              <a:lumOff val="4590"/>
              <a:alphaOff val="0"/>
            </a:schemeClr>
          </a:lnRef>
          <a:fillRef idx="1">
            <a:schemeClr val="accent1">
              <a:shade val="90000"/>
              <a:hueOff val="53587"/>
              <a:satOff val="-990"/>
              <a:lumOff val="4590"/>
              <a:alphaOff val="0"/>
            </a:schemeClr>
          </a:fillRef>
          <a:effectRef idx="0">
            <a:schemeClr val="accent1">
              <a:shade val="90000"/>
              <a:hueOff val="53587"/>
              <a:satOff val="-990"/>
              <a:lumOff val="4590"/>
              <a:alphaOff val="0"/>
            </a:schemeClr>
          </a:effectRef>
          <a:fontRef idx="minor"/>
        </p:style>
      </p:sp>
      <p:grpSp>
        <p:nvGrpSpPr>
          <p:cNvPr id="7" name="Group 6"/>
          <p:cNvGrpSpPr/>
          <p:nvPr/>
        </p:nvGrpSpPr>
        <p:grpSpPr>
          <a:xfrm>
            <a:off x="1510398" y="2615332"/>
            <a:ext cx="1854577" cy="1074539"/>
            <a:chOff x="35212" y="1532830"/>
            <a:chExt cx="1663898" cy="998339"/>
          </a:xfrm>
          <a:scene3d>
            <a:camera prst="orthographicFront">
              <a:rot lat="0" lon="0" rev="0"/>
            </a:camera>
            <a:lightRig rig="contrasting" dir="t">
              <a:rot lat="0" lon="0" rev="1200000"/>
            </a:lightRig>
          </a:scene3d>
        </p:grpSpPr>
        <p:sp>
          <p:nvSpPr>
            <p:cNvPr id="35" name="Rounded Rectangle 34"/>
            <p:cNvSpPr/>
            <p:nvPr/>
          </p:nvSpPr>
          <p:spPr>
            <a:xfrm>
              <a:off x="35212" y="1532830"/>
              <a:ext cx="1663898" cy="998339"/>
            </a:xfrm>
            <a:prstGeom prst="roundRect">
              <a:avLst>
                <a:gd name="adj" fmla="val 10000"/>
              </a:avLst>
            </a:prstGeom>
            <a:ln>
              <a:solidFill>
                <a:srgbClr val="FFFF00"/>
              </a:solidFill>
            </a:ln>
            <a:sp3d contourW="19050" prstMaterial="metal">
              <a:bevelT w="88900" h="203200"/>
              <a:bevelB w="165100" h="254000"/>
            </a:sp3d>
          </p:spPr>
          <p:style>
            <a:lnRef idx="0">
              <a:schemeClr val="lt1">
                <a:hueOff val="0"/>
                <a:satOff val="0"/>
                <a:lumOff val="0"/>
                <a:alphaOff val="0"/>
              </a:schemeClr>
            </a:lnRef>
            <a:fillRef idx="1">
              <a:schemeClr val="accent1">
                <a:alpha val="90000"/>
                <a:hueOff val="0"/>
                <a:satOff val="0"/>
                <a:lumOff val="0"/>
                <a:alphaOff val="-5000"/>
              </a:schemeClr>
            </a:fillRef>
            <a:effectRef idx="2">
              <a:schemeClr val="accent1">
                <a:alpha val="90000"/>
                <a:hueOff val="0"/>
                <a:satOff val="0"/>
                <a:lumOff val="0"/>
                <a:alphaOff val="-5000"/>
              </a:schemeClr>
            </a:effectRef>
            <a:fontRef idx="minor">
              <a:schemeClr val="lt1"/>
            </a:fontRef>
          </p:style>
        </p:sp>
        <p:sp>
          <p:nvSpPr>
            <p:cNvPr id="36" name="Rounded Rectangle 8"/>
            <p:cNvSpPr/>
            <p:nvPr/>
          </p:nvSpPr>
          <p:spPr>
            <a:xfrm>
              <a:off x="64452" y="1562070"/>
              <a:ext cx="1605418" cy="939859"/>
            </a:xfrm>
            <a:prstGeom prst="rect">
              <a:avLst/>
            </a:prstGeom>
            <a:ln>
              <a:solidFill>
                <a:srgbClr val="FFFF00"/>
              </a:solidFill>
            </a:ln>
            <a:sp3d/>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bn-BD" sz="3600" kern="1200" dirty="0" smtClean="0">
                  <a:solidFill>
                    <a:srgbClr val="FFFF00"/>
                  </a:solidFill>
                  <a:latin typeface="NikoshBAN" pitchFamily="2" charset="0"/>
                  <a:cs typeface="NikoshBAN" pitchFamily="2" charset="0"/>
                </a:rPr>
                <a:t>চুরি </a:t>
              </a:r>
              <a:endParaRPr lang="en-US" sz="3600" kern="1200" dirty="0">
                <a:solidFill>
                  <a:srgbClr val="FFFF00"/>
                </a:solidFill>
                <a:latin typeface="NikoshBAN" pitchFamily="2" charset="0"/>
                <a:cs typeface="NikoshBAN" pitchFamily="2" charset="0"/>
              </a:endParaRPr>
            </a:p>
          </p:txBody>
        </p:sp>
      </p:grpSp>
      <p:sp>
        <p:nvSpPr>
          <p:cNvPr id="8" name="Rectangle 7"/>
          <p:cNvSpPr/>
          <p:nvPr/>
        </p:nvSpPr>
        <p:spPr>
          <a:xfrm>
            <a:off x="1876794" y="4099329"/>
            <a:ext cx="2455635" cy="161180"/>
          </a:xfrm>
          <a:prstGeom prst="rect">
            <a:avLst/>
          </a:prstGeom>
          <a:solidFill>
            <a:schemeClr val="accent6">
              <a:lumMod val="75000"/>
            </a:schemeClr>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shade val="90000"/>
              <a:hueOff val="107175"/>
              <a:satOff val="-1979"/>
              <a:lumOff val="9179"/>
              <a:alphaOff val="0"/>
            </a:schemeClr>
          </a:lnRef>
          <a:fillRef idx="1">
            <a:schemeClr val="accent1">
              <a:shade val="90000"/>
              <a:hueOff val="107175"/>
              <a:satOff val="-1979"/>
              <a:lumOff val="9179"/>
              <a:alphaOff val="0"/>
            </a:schemeClr>
          </a:fillRef>
          <a:effectRef idx="0">
            <a:schemeClr val="accent1">
              <a:shade val="90000"/>
              <a:hueOff val="107175"/>
              <a:satOff val="-1979"/>
              <a:lumOff val="9179"/>
              <a:alphaOff val="0"/>
            </a:schemeClr>
          </a:effectRef>
          <a:fontRef idx="minor"/>
        </p:style>
      </p:sp>
      <p:grpSp>
        <p:nvGrpSpPr>
          <p:cNvPr id="9" name="Group 8"/>
          <p:cNvGrpSpPr/>
          <p:nvPr/>
        </p:nvGrpSpPr>
        <p:grpSpPr>
          <a:xfrm>
            <a:off x="1510398" y="3863256"/>
            <a:ext cx="1854577" cy="1074539"/>
            <a:chOff x="35212" y="2780754"/>
            <a:chExt cx="1663898" cy="998339"/>
          </a:xfrm>
          <a:scene3d>
            <a:camera prst="orthographicFront">
              <a:rot lat="0" lon="0" rev="0"/>
            </a:camera>
            <a:lightRig rig="contrasting" dir="t">
              <a:rot lat="0" lon="0" rev="1200000"/>
            </a:lightRig>
          </a:scene3d>
        </p:grpSpPr>
        <p:sp>
          <p:nvSpPr>
            <p:cNvPr id="33" name="Rounded Rectangle 32"/>
            <p:cNvSpPr/>
            <p:nvPr/>
          </p:nvSpPr>
          <p:spPr>
            <a:xfrm>
              <a:off x="35212" y="2780754"/>
              <a:ext cx="1663898" cy="998339"/>
            </a:xfrm>
            <a:prstGeom prst="roundRect">
              <a:avLst>
                <a:gd name="adj" fmla="val 10000"/>
              </a:avLst>
            </a:prstGeom>
            <a:ln>
              <a:solidFill>
                <a:srgbClr val="FFFF00"/>
              </a:solidFill>
            </a:ln>
            <a:sp3d contourW="19050" prstMaterial="metal">
              <a:bevelT w="88900" h="203200"/>
              <a:bevelB w="165100" h="254000"/>
            </a:sp3d>
          </p:spPr>
          <p:style>
            <a:lnRef idx="0">
              <a:schemeClr val="lt1">
                <a:hueOff val="0"/>
                <a:satOff val="0"/>
                <a:lumOff val="0"/>
                <a:alphaOff val="0"/>
              </a:schemeClr>
            </a:lnRef>
            <a:fillRef idx="1">
              <a:schemeClr val="accent1">
                <a:alpha val="90000"/>
                <a:hueOff val="0"/>
                <a:satOff val="0"/>
                <a:lumOff val="0"/>
                <a:alphaOff val="-10000"/>
              </a:schemeClr>
            </a:fillRef>
            <a:effectRef idx="2">
              <a:schemeClr val="accent1">
                <a:alpha val="90000"/>
                <a:hueOff val="0"/>
                <a:satOff val="0"/>
                <a:lumOff val="0"/>
                <a:alphaOff val="-10000"/>
              </a:schemeClr>
            </a:effectRef>
            <a:fontRef idx="minor">
              <a:schemeClr val="lt1"/>
            </a:fontRef>
          </p:style>
        </p:sp>
        <p:sp>
          <p:nvSpPr>
            <p:cNvPr id="34" name="Rounded Rectangle 11"/>
            <p:cNvSpPr/>
            <p:nvPr/>
          </p:nvSpPr>
          <p:spPr>
            <a:xfrm>
              <a:off x="64452" y="2809994"/>
              <a:ext cx="1605418" cy="939859"/>
            </a:xfrm>
            <a:prstGeom prst="rect">
              <a:avLst/>
            </a:prstGeom>
            <a:ln>
              <a:solidFill>
                <a:srgbClr val="FFFF00"/>
              </a:solidFill>
            </a:ln>
            <a:sp3d/>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bn-BD" sz="3600" kern="1200" dirty="0" smtClean="0">
                  <a:solidFill>
                    <a:srgbClr val="FFFF00"/>
                  </a:solidFill>
                  <a:latin typeface="NikoshBAN" pitchFamily="2" charset="0"/>
                  <a:cs typeface="NikoshBAN" pitchFamily="2" charset="0"/>
                </a:rPr>
                <a:t>ডাকাতি </a:t>
              </a:r>
              <a:endParaRPr lang="en-US" sz="3600" kern="1200" dirty="0">
                <a:solidFill>
                  <a:srgbClr val="FFFF00"/>
                </a:solidFill>
                <a:latin typeface="NikoshBAN" pitchFamily="2" charset="0"/>
                <a:cs typeface="NikoshBAN" pitchFamily="2" charset="0"/>
              </a:endParaRPr>
            </a:p>
          </p:txBody>
        </p:sp>
      </p:grpSp>
      <p:sp>
        <p:nvSpPr>
          <p:cNvPr id="10" name="Rectangle 9"/>
          <p:cNvSpPr/>
          <p:nvPr/>
        </p:nvSpPr>
        <p:spPr>
          <a:xfrm rot="16200000">
            <a:off x="3458956" y="3430951"/>
            <a:ext cx="1332597" cy="166913"/>
          </a:xfrm>
          <a:prstGeom prst="rect">
            <a:avLst/>
          </a:prstGeom>
          <a:solidFill>
            <a:schemeClr val="accent6">
              <a:lumMod val="75000"/>
            </a:schemeClr>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shade val="90000"/>
              <a:hueOff val="160762"/>
              <a:satOff val="-2969"/>
              <a:lumOff val="13769"/>
              <a:alphaOff val="0"/>
            </a:schemeClr>
          </a:lnRef>
          <a:fillRef idx="1">
            <a:schemeClr val="accent1">
              <a:shade val="90000"/>
              <a:hueOff val="160762"/>
              <a:satOff val="-2969"/>
              <a:lumOff val="13769"/>
              <a:alphaOff val="0"/>
            </a:schemeClr>
          </a:fillRef>
          <a:effectRef idx="0">
            <a:schemeClr val="accent1">
              <a:shade val="90000"/>
              <a:hueOff val="160762"/>
              <a:satOff val="-2969"/>
              <a:lumOff val="13769"/>
              <a:alphaOff val="0"/>
            </a:schemeClr>
          </a:effectRef>
          <a:fontRef idx="minor"/>
        </p:style>
      </p:sp>
      <p:grpSp>
        <p:nvGrpSpPr>
          <p:cNvPr id="11" name="Group 10"/>
          <p:cNvGrpSpPr/>
          <p:nvPr/>
        </p:nvGrpSpPr>
        <p:grpSpPr>
          <a:xfrm>
            <a:off x="3733800" y="3886200"/>
            <a:ext cx="1854577" cy="1074539"/>
            <a:chOff x="2248197" y="2780754"/>
            <a:chExt cx="1663898" cy="998339"/>
          </a:xfrm>
          <a:scene3d>
            <a:camera prst="orthographicFront">
              <a:rot lat="0" lon="0" rev="0"/>
            </a:camera>
            <a:lightRig rig="contrasting" dir="t">
              <a:rot lat="0" lon="0" rev="1200000"/>
            </a:lightRig>
          </a:scene3d>
        </p:grpSpPr>
        <p:sp>
          <p:nvSpPr>
            <p:cNvPr id="31" name="Rounded Rectangle 30"/>
            <p:cNvSpPr/>
            <p:nvPr/>
          </p:nvSpPr>
          <p:spPr>
            <a:xfrm>
              <a:off x="2248197" y="2780754"/>
              <a:ext cx="1663898" cy="998339"/>
            </a:xfrm>
            <a:prstGeom prst="roundRect">
              <a:avLst>
                <a:gd name="adj" fmla="val 10000"/>
              </a:avLst>
            </a:prstGeom>
            <a:ln>
              <a:solidFill>
                <a:srgbClr val="FFFF00"/>
              </a:solidFill>
            </a:ln>
            <a:sp3d contourW="19050" prstMaterial="metal">
              <a:bevelT w="88900" h="203200"/>
              <a:bevelB w="165100" h="254000"/>
            </a:sp3d>
          </p:spPr>
          <p:style>
            <a:lnRef idx="0">
              <a:schemeClr val="lt1">
                <a:hueOff val="0"/>
                <a:satOff val="0"/>
                <a:lumOff val="0"/>
                <a:alphaOff val="0"/>
              </a:schemeClr>
            </a:lnRef>
            <a:fillRef idx="1">
              <a:schemeClr val="accent1">
                <a:alpha val="90000"/>
                <a:hueOff val="0"/>
                <a:satOff val="0"/>
                <a:lumOff val="0"/>
                <a:alphaOff val="-15000"/>
              </a:schemeClr>
            </a:fillRef>
            <a:effectRef idx="2">
              <a:schemeClr val="accent1">
                <a:alpha val="90000"/>
                <a:hueOff val="0"/>
                <a:satOff val="0"/>
                <a:lumOff val="0"/>
                <a:alphaOff val="-15000"/>
              </a:schemeClr>
            </a:effectRef>
            <a:fontRef idx="minor">
              <a:schemeClr val="lt1"/>
            </a:fontRef>
          </p:style>
        </p:sp>
        <p:sp>
          <p:nvSpPr>
            <p:cNvPr id="32" name="Rounded Rectangle 14"/>
            <p:cNvSpPr/>
            <p:nvPr/>
          </p:nvSpPr>
          <p:spPr>
            <a:xfrm>
              <a:off x="2277437" y="2809994"/>
              <a:ext cx="1605418" cy="939859"/>
            </a:xfrm>
            <a:prstGeom prst="rect">
              <a:avLst/>
            </a:prstGeom>
            <a:ln>
              <a:solidFill>
                <a:srgbClr val="FFFF00"/>
              </a:solidFill>
            </a:ln>
            <a:sp3d/>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bn-BD" sz="3600" kern="1200" dirty="0" smtClean="0">
                  <a:solidFill>
                    <a:srgbClr val="FFFF00"/>
                  </a:solidFill>
                  <a:latin typeface="NikoshBAN" pitchFamily="2" charset="0"/>
                  <a:cs typeface="NikoshBAN" pitchFamily="2" charset="0"/>
                </a:rPr>
                <a:t>অন্যায়</a:t>
              </a:r>
              <a:r>
                <a:rPr lang="bn-BD" sz="3600" kern="1200" dirty="0" smtClean="0">
                  <a:latin typeface="NikoshBAN" pitchFamily="2" charset="0"/>
                  <a:cs typeface="NikoshBAN" pitchFamily="2" charset="0"/>
                </a:rPr>
                <a:t> </a:t>
              </a:r>
              <a:endParaRPr lang="en-US" sz="3600" kern="1200" dirty="0">
                <a:latin typeface="NikoshBAN" pitchFamily="2" charset="0"/>
                <a:cs typeface="NikoshBAN" pitchFamily="2" charset="0"/>
              </a:endParaRPr>
            </a:p>
          </p:txBody>
        </p:sp>
      </p:grpSp>
      <p:sp>
        <p:nvSpPr>
          <p:cNvPr id="12" name="Rectangle 11"/>
          <p:cNvSpPr/>
          <p:nvPr/>
        </p:nvSpPr>
        <p:spPr>
          <a:xfrm rot="16200000">
            <a:off x="3458956" y="2183027"/>
            <a:ext cx="1332597" cy="166913"/>
          </a:xfrm>
          <a:prstGeom prst="rect">
            <a:avLst/>
          </a:prstGeom>
          <a:solidFill>
            <a:schemeClr val="accent6">
              <a:lumMod val="75000"/>
            </a:schemeClr>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shade val="90000"/>
              <a:hueOff val="214350"/>
              <a:satOff val="-3958"/>
              <a:lumOff val="18358"/>
              <a:alphaOff val="0"/>
            </a:schemeClr>
          </a:lnRef>
          <a:fillRef idx="1">
            <a:schemeClr val="accent1">
              <a:shade val="90000"/>
              <a:hueOff val="214350"/>
              <a:satOff val="-3958"/>
              <a:lumOff val="18358"/>
              <a:alphaOff val="0"/>
            </a:schemeClr>
          </a:fillRef>
          <a:effectRef idx="0">
            <a:schemeClr val="accent1">
              <a:shade val="90000"/>
              <a:hueOff val="214350"/>
              <a:satOff val="-3958"/>
              <a:lumOff val="18358"/>
              <a:alphaOff val="0"/>
            </a:schemeClr>
          </a:effectRef>
          <a:fontRef idx="minor"/>
        </p:style>
      </p:sp>
      <p:grpSp>
        <p:nvGrpSpPr>
          <p:cNvPr id="13" name="Group 12"/>
          <p:cNvGrpSpPr/>
          <p:nvPr/>
        </p:nvGrpSpPr>
        <p:grpSpPr>
          <a:xfrm>
            <a:off x="3723383" y="2615332"/>
            <a:ext cx="1854577" cy="1074539"/>
            <a:chOff x="2248197" y="1532830"/>
            <a:chExt cx="1663898" cy="998339"/>
          </a:xfrm>
          <a:scene3d>
            <a:camera prst="orthographicFront">
              <a:rot lat="0" lon="0" rev="0"/>
            </a:camera>
            <a:lightRig rig="contrasting" dir="t">
              <a:rot lat="0" lon="0" rev="1200000"/>
            </a:lightRig>
          </a:scene3d>
        </p:grpSpPr>
        <p:sp>
          <p:nvSpPr>
            <p:cNvPr id="29" name="Rounded Rectangle 28"/>
            <p:cNvSpPr/>
            <p:nvPr/>
          </p:nvSpPr>
          <p:spPr>
            <a:xfrm>
              <a:off x="2248197" y="1532830"/>
              <a:ext cx="1663898" cy="998339"/>
            </a:xfrm>
            <a:prstGeom prst="roundRect">
              <a:avLst>
                <a:gd name="adj" fmla="val 10000"/>
              </a:avLst>
            </a:prstGeom>
            <a:ln>
              <a:solidFill>
                <a:srgbClr val="FFFF00"/>
              </a:solidFill>
            </a:ln>
            <a:sp3d contourW="19050" prstMaterial="metal">
              <a:bevelT w="88900" h="203200"/>
              <a:bevelB w="165100" h="254000"/>
            </a:sp3d>
          </p:spPr>
          <p:style>
            <a:lnRef idx="0">
              <a:schemeClr val="lt1">
                <a:hueOff val="0"/>
                <a:satOff val="0"/>
                <a:lumOff val="0"/>
                <a:alphaOff val="0"/>
              </a:schemeClr>
            </a:lnRef>
            <a:fillRef idx="1">
              <a:schemeClr val="accent1">
                <a:alpha val="90000"/>
                <a:hueOff val="0"/>
                <a:satOff val="0"/>
                <a:lumOff val="0"/>
                <a:alphaOff val="-20000"/>
              </a:schemeClr>
            </a:fillRef>
            <a:effectRef idx="2">
              <a:schemeClr val="accent1">
                <a:alpha val="90000"/>
                <a:hueOff val="0"/>
                <a:satOff val="0"/>
                <a:lumOff val="0"/>
                <a:alphaOff val="-20000"/>
              </a:schemeClr>
            </a:effectRef>
            <a:fontRef idx="minor">
              <a:schemeClr val="lt1"/>
            </a:fontRef>
          </p:style>
        </p:sp>
        <p:sp>
          <p:nvSpPr>
            <p:cNvPr id="30" name="Rounded Rectangle 17"/>
            <p:cNvSpPr/>
            <p:nvPr/>
          </p:nvSpPr>
          <p:spPr>
            <a:xfrm>
              <a:off x="2277437" y="1562070"/>
              <a:ext cx="1605418" cy="939859"/>
            </a:xfrm>
            <a:prstGeom prst="rect">
              <a:avLst/>
            </a:prstGeom>
            <a:ln>
              <a:solidFill>
                <a:srgbClr val="FFFF00"/>
              </a:solidFill>
            </a:ln>
            <a:sp3d/>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bn-BD" sz="3600" kern="1200" dirty="0" smtClean="0">
                  <a:solidFill>
                    <a:srgbClr val="FFFF00"/>
                  </a:solidFill>
                  <a:latin typeface="NikoshBAN" pitchFamily="2" charset="0"/>
                  <a:cs typeface="NikoshBAN" pitchFamily="2" charset="0"/>
                </a:rPr>
                <a:t>জুলুম </a:t>
              </a:r>
              <a:endParaRPr lang="en-US" sz="3600" kern="1200" dirty="0">
                <a:solidFill>
                  <a:srgbClr val="FFFF00"/>
                </a:solidFill>
                <a:latin typeface="NikoshBAN" pitchFamily="2" charset="0"/>
                <a:cs typeface="NikoshBAN" pitchFamily="2" charset="0"/>
              </a:endParaRPr>
            </a:p>
          </p:txBody>
        </p:sp>
      </p:grpSp>
      <p:sp>
        <p:nvSpPr>
          <p:cNvPr id="14" name="Rectangle 13"/>
          <p:cNvSpPr/>
          <p:nvPr/>
        </p:nvSpPr>
        <p:spPr>
          <a:xfrm>
            <a:off x="4089807" y="1603481"/>
            <a:ext cx="2419805" cy="161180"/>
          </a:xfrm>
          <a:prstGeom prst="rect">
            <a:avLst/>
          </a:prstGeom>
          <a:solidFill>
            <a:schemeClr val="accent6">
              <a:lumMod val="75000"/>
            </a:schemeClr>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shade val="90000"/>
              <a:hueOff val="267937"/>
              <a:satOff val="-4948"/>
              <a:lumOff val="22948"/>
              <a:alphaOff val="0"/>
            </a:schemeClr>
          </a:lnRef>
          <a:fillRef idx="1">
            <a:schemeClr val="accent1">
              <a:shade val="90000"/>
              <a:hueOff val="267937"/>
              <a:satOff val="-4948"/>
              <a:lumOff val="22948"/>
              <a:alphaOff val="0"/>
            </a:schemeClr>
          </a:fillRef>
          <a:effectRef idx="0">
            <a:schemeClr val="accent1">
              <a:shade val="90000"/>
              <a:hueOff val="267937"/>
              <a:satOff val="-4948"/>
              <a:lumOff val="22948"/>
              <a:alphaOff val="0"/>
            </a:schemeClr>
          </a:effectRef>
          <a:fontRef idx="minor"/>
        </p:style>
      </p:sp>
      <p:grpSp>
        <p:nvGrpSpPr>
          <p:cNvPr id="15" name="Group 14"/>
          <p:cNvGrpSpPr/>
          <p:nvPr/>
        </p:nvGrpSpPr>
        <p:grpSpPr>
          <a:xfrm>
            <a:off x="3723383" y="1367408"/>
            <a:ext cx="1854577" cy="1074539"/>
            <a:chOff x="2248197" y="284906"/>
            <a:chExt cx="1663898" cy="998339"/>
          </a:xfrm>
          <a:scene3d>
            <a:camera prst="orthographicFront">
              <a:rot lat="0" lon="0" rev="0"/>
            </a:camera>
            <a:lightRig rig="contrasting" dir="t">
              <a:rot lat="0" lon="0" rev="1200000"/>
            </a:lightRig>
          </a:scene3d>
        </p:grpSpPr>
        <p:sp>
          <p:nvSpPr>
            <p:cNvPr id="27" name="Rounded Rectangle 26"/>
            <p:cNvSpPr/>
            <p:nvPr/>
          </p:nvSpPr>
          <p:spPr>
            <a:xfrm>
              <a:off x="2248197" y="284906"/>
              <a:ext cx="1663898" cy="998339"/>
            </a:xfrm>
            <a:prstGeom prst="roundRect">
              <a:avLst>
                <a:gd name="adj" fmla="val 10000"/>
              </a:avLst>
            </a:prstGeom>
            <a:ln>
              <a:solidFill>
                <a:srgbClr val="FFFF00"/>
              </a:solidFill>
            </a:ln>
            <a:sp3d contourW="19050" prstMaterial="metal">
              <a:bevelT w="88900" h="203200"/>
              <a:bevelB w="165100" h="254000"/>
            </a:sp3d>
          </p:spPr>
          <p:style>
            <a:lnRef idx="0">
              <a:schemeClr val="lt1">
                <a:hueOff val="0"/>
                <a:satOff val="0"/>
                <a:lumOff val="0"/>
                <a:alphaOff val="0"/>
              </a:schemeClr>
            </a:lnRef>
            <a:fillRef idx="1">
              <a:schemeClr val="accent1">
                <a:alpha val="90000"/>
                <a:hueOff val="0"/>
                <a:satOff val="0"/>
                <a:lumOff val="0"/>
                <a:alphaOff val="-25000"/>
              </a:schemeClr>
            </a:fillRef>
            <a:effectRef idx="2">
              <a:schemeClr val="accent1">
                <a:alpha val="90000"/>
                <a:hueOff val="0"/>
                <a:satOff val="0"/>
                <a:lumOff val="0"/>
                <a:alphaOff val="-25000"/>
              </a:schemeClr>
            </a:effectRef>
            <a:fontRef idx="minor">
              <a:schemeClr val="lt1"/>
            </a:fontRef>
          </p:style>
        </p:sp>
        <p:sp>
          <p:nvSpPr>
            <p:cNvPr id="28" name="Rounded Rectangle 20"/>
            <p:cNvSpPr/>
            <p:nvPr/>
          </p:nvSpPr>
          <p:spPr>
            <a:xfrm>
              <a:off x="2277437" y="314146"/>
              <a:ext cx="1605418" cy="939859"/>
            </a:xfrm>
            <a:prstGeom prst="rect">
              <a:avLst/>
            </a:prstGeom>
            <a:ln>
              <a:solidFill>
                <a:srgbClr val="FFFF00"/>
              </a:solidFill>
            </a:ln>
            <a:sp3d/>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bn-BD" sz="3600" kern="1200" dirty="0" smtClean="0">
                  <a:solidFill>
                    <a:srgbClr val="FFFF00"/>
                  </a:solidFill>
                  <a:latin typeface="NikoshBAN" pitchFamily="2" charset="0"/>
                  <a:cs typeface="NikoshBAN" pitchFamily="2" charset="0"/>
                </a:rPr>
                <a:t>ছিনতাই</a:t>
              </a:r>
              <a:r>
                <a:rPr lang="bn-BD" sz="3600" kern="1200" dirty="0" smtClean="0">
                  <a:latin typeface="NikoshBAN" pitchFamily="2" charset="0"/>
                  <a:cs typeface="NikoshBAN" pitchFamily="2" charset="0"/>
                </a:rPr>
                <a:t>    </a:t>
              </a:r>
              <a:endParaRPr lang="en-US" sz="3600" kern="1200" dirty="0">
                <a:latin typeface="NikoshBAN" pitchFamily="2" charset="0"/>
                <a:cs typeface="NikoshBAN" pitchFamily="2" charset="0"/>
              </a:endParaRPr>
            </a:p>
          </p:txBody>
        </p:sp>
      </p:grpSp>
      <p:sp>
        <p:nvSpPr>
          <p:cNvPr id="16" name="Rectangle 15"/>
          <p:cNvSpPr/>
          <p:nvPr/>
        </p:nvSpPr>
        <p:spPr>
          <a:xfrm rot="5400000">
            <a:off x="5607638" y="2183043"/>
            <a:ext cx="1332597" cy="166911"/>
          </a:xfrm>
          <a:prstGeom prst="rect">
            <a:avLst/>
          </a:prstGeom>
          <a:solidFill>
            <a:schemeClr val="accent6">
              <a:lumMod val="75000"/>
            </a:schemeClr>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shade val="90000"/>
              <a:hueOff val="321524"/>
              <a:satOff val="-5937"/>
              <a:lumOff val="27537"/>
              <a:alphaOff val="0"/>
            </a:schemeClr>
          </a:lnRef>
          <a:fillRef idx="1">
            <a:schemeClr val="accent1">
              <a:shade val="90000"/>
              <a:hueOff val="321524"/>
              <a:satOff val="-5937"/>
              <a:lumOff val="27537"/>
              <a:alphaOff val="0"/>
            </a:schemeClr>
          </a:fillRef>
          <a:effectRef idx="0">
            <a:schemeClr val="accent1">
              <a:shade val="90000"/>
              <a:hueOff val="321524"/>
              <a:satOff val="-5937"/>
              <a:lumOff val="27537"/>
              <a:alphaOff val="0"/>
            </a:schemeClr>
          </a:effectRef>
          <a:fontRef idx="minor"/>
        </p:style>
      </p:sp>
      <p:grpSp>
        <p:nvGrpSpPr>
          <p:cNvPr id="17" name="Group 16"/>
          <p:cNvGrpSpPr/>
          <p:nvPr/>
        </p:nvGrpSpPr>
        <p:grpSpPr>
          <a:xfrm>
            <a:off x="5904221" y="1367408"/>
            <a:ext cx="1854577" cy="1074539"/>
            <a:chOff x="4429035" y="284906"/>
            <a:chExt cx="1663898" cy="998339"/>
          </a:xfrm>
          <a:scene3d>
            <a:camera prst="orthographicFront">
              <a:rot lat="0" lon="0" rev="0"/>
            </a:camera>
            <a:lightRig rig="contrasting" dir="t">
              <a:rot lat="0" lon="0" rev="1200000"/>
            </a:lightRig>
          </a:scene3d>
        </p:grpSpPr>
        <p:sp>
          <p:nvSpPr>
            <p:cNvPr id="25" name="Rounded Rectangle 24"/>
            <p:cNvSpPr/>
            <p:nvPr/>
          </p:nvSpPr>
          <p:spPr>
            <a:xfrm>
              <a:off x="4429035" y="284906"/>
              <a:ext cx="1663898" cy="998339"/>
            </a:xfrm>
            <a:prstGeom prst="roundRect">
              <a:avLst>
                <a:gd name="adj" fmla="val 10000"/>
              </a:avLst>
            </a:prstGeom>
            <a:ln>
              <a:solidFill>
                <a:srgbClr val="FFFF00"/>
              </a:solidFill>
            </a:ln>
            <a:sp3d contourW="19050" prstMaterial="metal">
              <a:bevelT w="88900" h="203200"/>
              <a:bevelB w="165100" h="254000"/>
            </a:sp3d>
          </p:spPr>
          <p:style>
            <a:lnRef idx="0">
              <a:schemeClr val="lt1">
                <a:hueOff val="0"/>
                <a:satOff val="0"/>
                <a:lumOff val="0"/>
                <a:alphaOff val="0"/>
              </a:schemeClr>
            </a:lnRef>
            <a:fillRef idx="1">
              <a:schemeClr val="accent1">
                <a:alpha val="90000"/>
                <a:hueOff val="0"/>
                <a:satOff val="0"/>
                <a:lumOff val="0"/>
                <a:alphaOff val="-30000"/>
              </a:schemeClr>
            </a:fillRef>
            <a:effectRef idx="2">
              <a:schemeClr val="accent1">
                <a:alpha val="90000"/>
                <a:hueOff val="0"/>
                <a:satOff val="0"/>
                <a:lumOff val="0"/>
                <a:alphaOff val="-30000"/>
              </a:schemeClr>
            </a:effectRef>
            <a:fontRef idx="minor">
              <a:schemeClr val="lt1"/>
            </a:fontRef>
          </p:style>
        </p:sp>
        <p:sp>
          <p:nvSpPr>
            <p:cNvPr id="26" name="Rounded Rectangle 23"/>
            <p:cNvSpPr/>
            <p:nvPr/>
          </p:nvSpPr>
          <p:spPr>
            <a:xfrm>
              <a:off x="4458275" y="314146"/>
              <a:ext cx="1605418" cy="939859"/>
            </a:xfrm>
            <a:prstGeom prst="rect">
              <a:avLst/>
            </a:prstGeom>
            <a:ln>
              <a:solidFill>
                <a:srgbClr val="FFFF00"/>
              </a:solidFill>
            </a:ln>
            <a:sp3d/>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bn-BD" sz="3600" kern="1200" dirty="0" smtClean="0">
                  <a:solidFill>
                    <a:srgbClr val="FFFF00"/>
                  </a:solidFill>
                  <a:latin typeface="NikoshBAN" pitchFamily="2" charset="0"/>
                  <a:cs typeface="NikoshBAN" pitchFamily="2" charset="0"/>
                </a:rPr>
                <a:t>রাহাজানি </a:t>
              </a:r>
              <a:r>
                <a:rPr lang="bn-BD" sz="3600" kern="1200" dirty="0" smtClean="0">
                  <a:latin typeface="NikoshBAN" pitchFamily="2" charset="0"/>
                  <a:cs typeface="NikoshBAN" pitchFamily="2" charset="0"/>
                </a:rPr>
                <a:t> </a:t>
              </a:r>
              <a:endParaRPr lang="en-US" sz="3600" kern="1200" dirty="0">
                <a:latin typeface="NikoshBAN" pitchFamily="2" charset="0"/>
                <a:cs typeface="NikoshBAN" pitchFamily="2" charset="0"/>
              </a:endParaRPr>
            </a:p>
          </p:txBody>
        </p:sp>
      </p:grpSp>
      <p:sp>
        <p:nvSpPr>
          <p:cNvPr id="18" name="Rectangle 17"/>
          <p:cNvSpPr/>
          <p:nvPr/>
        </p:nvSpPr>
        <p:spPr>
          <a:xfrm rot="5400000">
            <a:off x="5607638" y="3430967"/>
            <a:ext cx="1332597" cy="166911"/>
          </a:xfrm>
          <a:prstGeom prst="rect">
            <a:avLst/>
          </a:prstGeom>
          <a:solidFill>
            <a:schemeClr val="accent6">
              <a:lumMod val="75000"/>
            </a:schemeClr>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shade val="90000"/>
              <a:hueOff val="375112"/>
              <a:satOff val="-6927"/>
              <a:lumOff val="32127"/>
              <a:alphaOff val="0"/>
            </a:schemeClr>
          </a:lnRef>
          <a:fillRef idx="1">
            <a:schemeClr val="accent1">
              <a:shade val="90000"/>
              <a:hueOff val="375112"/>
              <a:satOff val="-6927"/>
              <a:lumOff val="32127"/>
              <a:alphaOff val="0"/>
            </a:schemeClr>
          </a:fillRef>
          <a:effectRef idx="0">
            <a:schemeClr val="accent1">
              <a:shade val="90000"/>
              <a:hueOff val="375112"/>
              <a:satOff val="-6927"/>
              <a:lumOff val="32127"/>
              <a:alphaOff val="0"/>
            </a:schemeClr>
          </a:effectRef>
          <a:fontRef idx="minor"/>
        </p:style>
      </p:sp>
      <p:grpSp>
        <p:nvGrpSpPr>
          <p:cNvPr id="19" name="Group 18"/>
          <p:cNvGrpSpPr/>
          <p:nvPr/>
        </p:nvGrpSpPr>
        <p:grpSpPr>
          <a:xfrm>
            <a:off x="5904221" y="2615332"/>
            <a:ext cx="1854577" cy="1074539"/>
            <a:chOff x="4429035" y="1532830"/>
            <a:chExt cx="1663898" cy="998339"/>
          </a:xfrm>
          <a:scene3d>
            <a:camera prst="orthographicFront">
              <a:rot lat="0" lon="0" rev="0"/>
            </a:camera>
            <a:lightRig rig="contrasting" dir="t">
              <a:rot lat="0" lon="0" rev="1200000"/>
            </a:lightRig>
          </a:scene3d>
        </p:grpSpPr>
        <p:sp>
          <p:nvSpPr>
            <p:cNvPr id="23" name="Rounded Rectangle 22"/>
            <p:cNvSpPr/>
            <p:nvPr/>
          </p:nvSpPr>
          <p:spPr>
            <a:xfrm>
              <a:off x="4429035" y="1532830"/>
              <a:ext cx="1663898" cy="998339"/>
            </a:xfrm>
            <a:prstGeom prst="roundRect">
              <a:avLst>
                <a:gd name="adj" fmla="val 10000"/>
              </a:avLst>
            </a:prstGeom>
            <a:ln>
              <a:solidFill>
                <a:srgbClr val="FFFF00"/>
              </a:solidFill>
            </a:ln>
            <a:sp3d contourW="19050" prstMaterial="metal">
              <a:bevelT w="88900" h="203200"/>
              <a:bevelB w="165100" h="254000"/>
            </a:sp3d>
          </p:spPr>
          <p:style>
            <a:lnRef idx="0">
              <a:schemeClr val="lt1">
                <a:hueOff val="0"/>
                <a:satOff val="0"/>
                <a:lumOff val="0"/>
                <a:alphaOff val="0"/>
              </a:schemeClr>
            </a:lnRef>
            <a:fillRef idx="1">
              <a:schemeClr val="accent1">
                <a:alpha val="90000"/>
                <a:hueOff val="0"/>
                <a:satOff val="0"/>
                <a:lumOff val="0"/>
                <a:alphaOff val="-35000"/>
              </a:schemeClr>
            </a:fillRef>
            <a:effectRef idx="2">
              <a:schemeClr val="accent1">
                <a:alpha val="90000"/>
                <a:hueOff val="0"/>
                <a:satOff val="0"/>
                <a:lumOff val="0"/>
                <a:alphaOff val="-35000"/>
              </a:schemeClr>
            </a:effectRef>
            <a:fontRef idx="minor">
              <a:schemeClr val="lt1"/>
            </a:fontRef>
          </p:style>
        </p:sp>
        <p:sp>
          <p:nvSpPr>
            <p:cNvPr id="24" name="Rounded Rectangle 26"/>
            <p:cNvSpPr/>
            <p:nvPr/>
          </p:nvSpPr>
          <p:spPr>
            <a:xfrm>
              <a:off x="4458275" y="1562070"/>
              <a:ext cx="1605418" cy="939859"/>
            </a:xfrm>
            <a:prstGeom prst="rect">
              <a:avLst/>
            </a:prstGeom>
            <a:ln>
              <a:solidFill>
                <a:srgbClr val="FFFF00"/>
              </a:solidFill>
            </a:ln>
            <a:sp3d/>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bn-BD" sz="3600" kern="1200" dirty="0" smtClean="0">
                  <a:solidFill>
                    <a:srgbClr val="FFFF00"/>
                  </a:solidFill>
                  <a:latin typeface="NikoshBAN" pitchFamily="2" charset="0"/>
                  <a:cs typeface="NikoshBAN" pitchFamily="2" charset="0"/>
                </a:rPr>
                <a:t>জঙ্গিবাদ </a:t>
              </a:r>
              <a:endParaRPr lang="en-US" sz="3600" kern="1200" dirty="0">
                <a:solidFill>
                  <a:srgbClr val="FFFF00"/>
                </a:solidFill>
                <a:latin typeface="NikoshBAN" pitchFamily="2" charset="0"/>
                <a:cs typeface="NikoshBAN" pitchFamily="2" charset="0"/>
              </a:endParaRPr>
            </a:p>
          </p:txBody>
        </p:sp>
      </p:grpSp>
      <p:grpSp>
        <p:nvGrpSpPr>
          <p:cNvPr id="20" name="Group 19"/>
          <p:cNvGrpSpPr/>
          <p:nvPr/>
        </p:nvGrpSpPr>
        <p:grpSpPr>
          <a:xfrm>
            <a:off x="5867401" y="3886200"/>
            <a:ext cx="1869224" cy="1074539"/>
            <a:chOff x="4386654" y="2809994"/>
            <a:chExt cx="1677039" cy="998339"/>
          </a:xfrm>
          <a:scene3d>
            <a:camera prst="orthographicFront">
              <a:rot lat="0" lon="0" rev="0"/>
            </a:camera>
            <a:lightRig rig="contrasting" dir="t">
              <a:rot lat="0" lon="0" rev="1200000"/>
            </a:lightRig>
          </a:scene3d>
        </p:grpSpPr>
        <p:sp>
          <p:nvSpPr>
            <p:cNvPr id="21" name="Rounded Rectangle 20"/>
            <p:cNvSpPr/>
            <p:nvPr/>
          </p:nvSpPr>
          <p:spPr>
            <a:xfrm>
              <a:off x="4386654" y="2809994"/>
              <a:ext cx="1663898" cy="998339"/>
            </a:xfrm>
            <a:prstGeom prst="roundRect">
              <a:avLst>
                <a:gd name="adj" fmla="val 10000"/>
              </a:avLst>
            </a:prstGeom>
            <a:ln>
              <a:solidFill>
                <a:srgbClr val="FFFF00"/>
              </a:solidFill>
            </a:ln>
            <a:sp3d contourW="19050" prstMaterial="metal">
              <a:bevelT w="88900" h="203200"/>
              <a:bevelB w="165100" h="254000"/>
            </a:sp3d>
          </p:spPr>
          <p:style>
            <a:lnRef idx="0">
              <a:schemeClr val="lt1">
                <a:hueOff val="0"/>
                <a:satOff val="0"/>
                <a:lumOff val="0"/>
                <a:alphaOff val="0"/>
              </a:schemeClr>
            </a:lnRef>
            <a:fillRef idx="1">
              <a:schemeClr val="accent1">
                <a:alpha val="90000"/>
                <a:hueOff val="0"/>
                <a:satOff val="0"/>
                <a:lumOff val="0"/>
                <a:alphaOff val="-40000"/>
              </a:schemeClr>
            </a:fillRef>
            <a:effectRef idx="2">
              <a:schemeClr val="accent1">
                <a:alpha val="90000"/>
                <a:hueOff val="0"/>
                <a:satOff val="0"/>
                <a:lumOff val="0"/>
                <a:alphaOff val="-40000"/>
              </a:schemeClr>
            </a:effectRef>
            <a:fontRef idx="minor">
              <a:schemeClr val="lt1"/>
            </a:fontRef>
          </p:style>
        </p:sp>
        <p:sp>
          <p:nvSpPr>
            <p:cNvPr id="22" name="Rounded Rectangle 28"/>
            <p:cNvSpPr/>
            <p:nvPr/>
          </p:nvSpPr>
          <p:spPr>
            <a:xfrm>
              <a:off x="4458275" y="2809994"/>
              <a:ext cx="1605418" cy="939859"/>
            </a:xfrm>
            <a:prstGeom prst="rect">
              <a:avLst/>
            </a:prstGeom>
            <a:ln>
              <a:solidFill>
                <a:srgbClr val="FFFF00"/>
              </a:solidFill>
            </a:ln>
            <a:sp3d/>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bn-BD" sz="3600" kern="1200" dirty="0" smtClean="0">
                  <a:solidFill>
                    <a:srgbClr val="FFFF00"/>
                  </a:solidFill>
                  <a:latin typeface="NikoshBAN" pitchFamily="2" charset="0"/>
                  <a:cs typeface="NikoshBAN" pitchFamily="2" charset="0"/>
                </a:rPr>
                <a:t>সন্ত্রাসবাদ</a:t>
              </a:r>
              <a:r>
                <a:rPr lang="bn-BD" sz="3600" kern="1200" dirty="0" smtClean="0">
                  <a:latin typeface="NikoshBAN" pitchFamily="2" charset="0"/>
                  <a:cs typeface="NikoshBAN" pitchFamily="2" charset="0"/>
                </a:rPr>
                <a:t> </a:t>
              </a:r>
              <a:endParaRPr lang="en-US" sz="3600" kern="1200" dirty="0">
                <a:latin typeface="NikoshBAN" pitchFamily="2" charset="0"/>
                <a:cs typeface="NikoshBAN" pitchFamily="2" charset="0"/>
              </a:endParaRPr>
            </a:p>
          </p:txBody>
        </p:sp>
      </p:grpSp>
      <p:sp>
        <p:nvSpPr>
          <p:cNvPr id="39" name="Flowchart: Alternate Process 38"/>
          <p:cNvSpPr/>
          <p:nvPr/>
        </p:nvSpPr>
        <p:spPr>
          <a:xfrm>
            <a:off x="838200" y="5105400"/>
            <a:ext cx="7620000" cy="1298448"/>
          </a:xfrm>
          <a:prstGeom prst="flowChartAlternateProcess">
            <a:avLst/>
          </a:prstGeom>
          <a:solidFill>
            <a:srgbClr val="7030A0"/>
          </a:solidFill>
          <a:ln>
            <a:solidFill>
              <a:srgbClr val="FFFF00"/>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latin typeface="NikoshBAN" pitchFamily="2" charset="0"/>
                <a:cs typeface="NikoshBAN" pitchFamily="2" charset="0"/>
              </a:rPr>
              <a:t> </a:t>
            </a:r>
            <a:r>
              <a:rPr lang="bn-BD" sz="3200" dirty="0" smtClean="0">
                <a:solidFill>
                  <a:schemeClr val="tx1"/>
                </a:solidFill>
                <a:latin typeface="NikoshBAN" pitchFamily="2" charset="0"/>
                <a:cs typeface="NikoshBAN" pitchFamily="2" charset="0"/>
              </a:rPr>
              <a:t>যে জ্ঞান মানুষের কোনো কল্যাণে আসে না বরং যার দ্বারা ইহকাল </a:t>
            </a:r>
            <a:r>
              <a:rPr lang="bn-BD" sz="3200" dirty="0" smtClean="0">
                <a:solidFill>
                  <a:schemeClr val="tx1"/>
                </a:solidFill>
                <a:latin typeface="NikoshBAN" pitchFamily="2" charset="0"/>
                <a:cs typeface="NikoshBAN" pitchFamily="2" charset="0"/>
              </a:rPr>
              <a:t>ও পরকালে অকল্যাণ সাধিত হয় তা হলো  </a:t>
            </a:r>
            <a:endParaRPr lang="en-US" sz="3200" dirty="0">
              <a:solidFill>
                <a:schemeClr val="tx1"/>
              </a:solidFill>
              <a:latin typeface="NikoshBAN" pitchFamily="2" charset="0"/>
              <a:cs typeface="NikoshBAN" pitchFamily="2" charset="0"/>
            </a:endParaRPr>
          </a:p>
        </p:txBody>
      </p:sp>
      <p:sp>
        <p:nvSpPr>
          <p:cNvPr id="40" name="Snip Same Side Corner Rectangle 39"/>
          <p:cNvSpPr/>
          <p:nvPr/>
        </p:nvSpPr>
        <p:spPr>
          <a:xfrm>
            <a:off x="2667000" y="457200"/>
            <a:ext cx="3886200" cy="685800"/>
          </a:xfrm>
          <a:prstGeom prst="snip2SameRect">
            <a:avLst/>
          </a:prstGeom>
          <a:solidFill>
            <a:schemeClr val="accent3">
              <a:lumMod val="40000"/>
              <a:lumOff val="60000"/>
            </a:schemeClr>
          </a:solidFill>
          <a:ln>
            <a:solidFill>
              <a:srgbClr val="FFFF00"/>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rgbClr val="7030A0"/>
                </a:solidFill>
                <a:latin typeface="NikoshBAN" pitchFamily="2" charset="0"/>
                <a:cs typeface="NikoshBAN" pitchFamily="2" charset="0"/>
              </a:rPr>
              <a:t>বর্জনীয় জ্ঞান </a:t>
            </a:r>
            <a:endParaRPr lang="en-US" sz="4000" dirty="0">
              <a:solidFill>
                <a:srgbClr val="7030A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edge">
                                      <p:cBhvr>
                                        <p:cTn id="14" dur="2000"/>
                                        <p:tgtEl>
                                          <p:spTgt spid="4"/>
                                        </p:tgtEl>
                                      </p:cBhvr>
                                    </p:animEffect>
                                  </p:childTnLst>
                                </p:cTn>
                              </p:par>
                              <p:par>
                                <p:cTn id="15" presetID="2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edge">
                                      <p:cBhvr>
                                        <p:cTn id="17" dur="2000"/>
                                        <p:tgtEl>
                                          <p:spTgt spid="5"/>
                                        </p:tgtEl>
                                      </p:cBhvr>
                                    </p:animEffect>
                                  </p:childTnLst>
                                </p:cTn>
                              </p:par>
                              <p:par>
                                <p:cTn id="18" presetID="2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edge">
                                      <p:cBhvr>
                                        <p:cTn id="20" dur="2000"/>
                                        <p:tgtEl>
                                          <p:spTgt spid="6"/>
                                        </p:tgtEl>
                                      </p:cBhvr>
                                    </p:animEffect>
                                  </p:childTnLst>
                                </p:cTn>
                              </p:par>
                              <p:par>
                                <p:cTn id="21" presetID="2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edge">
                                      <p:cBhvr>
                                        <p:cTn id="23" dur="2000"/>
                                        <p:tgtEl>
                                          <p:spTgt spid="7"/>
                                        </p:tgtEl>
                                      </p:cBhvr>
                                    </p:animEffect>
                                  </p:childTnLst>
                                </p:cTn>
                              </p:par>
                              <p:par>
                                <p:cTn id="24" presetID="2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edge">
                                      <p:cBhvr>
                                        <p:cTn id="26" dur="2000"/>
                                        <p:tgtEl>
                                          <p:spTgt spid="8"/>
                                        </p:tgtEl>
                                      </p:cBhvr>
                                    </p:animEffect>
                                  </p:childTnLst>
                                </p:cTn>
                              </p:par>
                              <p:par>
                                <p:cTn id="27" presetID="20"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edge">
                                      <p:cBhvr>
                                        <p:cTn id="29" dur="2000"/>
                                        <p:tgtEl>
                                          <p:spTgt spid="9"/>
                                        </p:tgtEl>
                                      </p:cBhvr>
                                    </p:animEffect>
                                  </p:childTnLst>
                                </p:cTn>
                              </p:par>
                              <p:par>
                                <p:cTn id="30" presetID="20"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edge">
                                      <p:cBhvr>
                                        <p:cTn id="32" dur="2000"/>
                                        <p:tgtEl>
                                          <p:spTgt spid="10"/>
                                        </p:tgtEl>
                                      </p:cBhvr>
                                    </p:animEffect>
                                  </p:childTnLst>
                                </p:cTn>
                              </p:par>
                              <p:par>
                                <p:cTn id="33" presetID="20"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edge">
                                      <p:cBhvr>
                                        <p:cTn id="35" dur="2000"/>
                                        <p:tgtEl>
                                          <p:spTgt spid="11"/>
                                        </p:tgtEl>
                                      </p:cBhvr>
                                    </p:animEffect>
                                  </p:childTnLst>
                                </p:cTn>
                              </p:par>
                              <p:par>
                                <p:cTn id="36" presetID="20"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edge">
                                      <p:cBhvr>
                                        <p:cTn id="38" dur="2000"/>
                                        <p:tgtEl>
                                          <p:spTgt spid="12"/>
                                        </p:tgtEl>
                                      </p:cBhvr>
                                    </p:animEffect>
                                  </p:childTnLst>
                                </p:cTn>
                              </p:par>
                              <p:par>
                                <p:cTn id="39" presetID="20"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edge">
                                      <p:cBhvr>
                                        <p:cTn id="41" dur="2000"/>
                                        <p:tgtEl>
                                          <p:spTgt spid="13"/>
                                        </p:tgtEl>
                                      </p:cBhvr>
                                    </p:animEffect>
                                  </p:childTnLst>
                                </p:cTn>
                              </p:par>
                              <p:par>
                                <p:cTn id="42" presetID="20"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edge">
                                      <p:cBhvr>
                                        <p:cTn id="44" dur="2000"/>
                                        <p:tgtEl>
                                          <p:spTgt spid="14"/>
                                        </p:tgtEl>
                                      </p:cBhvr>
                                    </p:animEffect>
                                  </p:childTnLst>
                                </p:cTn>
                              </p:par>
                              <p:par>
                                <p:cTn id="45" presetID="20" presetClass="entr" presetSubtype="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edge">
                                      <p:cBhvr>
                                        <p:cTn id="47" dur="2000"/>
                                        <p:tgtEl>
                                          <p:spTgt spid="15"/>
                                        </p:tgtEl>
                                      </p:cBhvr>
                                    </p:animEffect>
                                  </p:childTnLst>
                                </p:cTn>
                              </p:par>
                              <p:par>
                                <p:cTn id="48" presetID="20" presetClass="entr" presetSubtype="0"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edge">
                                      <p:cBhvr>
                                        <p:cTn id="50" dur="2000"/>
                                        <p:tgtEl>
                                          <p:spTgt spid="16"/>
                                        </p:tgtEl>
                                      </p:cBhvr>
                                    </p:animEffect>
                                  </p:childTnLst>
                                </p:cTn>
                              </p:par>
                              <p:par>
                                <p:cTn id="51" presetID="20" presetClass="entr" presetSubtype="0"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edge">
                                      <p:cBhvr>
                                        <p:cTn id="53" dur="2000"/>
                                        <p:tgtEl>
                                          <p:spTgt spid="17"/>
                                        </p:tgtEl>
                                      </p:cBhvr>
                                    </p:animEffect>
                                  </p:childTnLst>
                                </p:cTn>
                              </p:par>
                              <p:par>
                                <p:cTn id="54" presetID="20" presetClass="entr" presetSubtype="0" fill="hold"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edge">
                                      <p:cBhvr>
                                        <p:cTn id="56" dur="2000"/>
                                        <p:tgtEl>
                                          <p:spTgt spid="18"/>
                                        </p:tgtEl>
                                      </p:cBhvr>
                                    </p:animEffect>
                                  </p:childTnLst>
                                </p:cTn>
                              </p:par>
                              <p:par>
                                <p:cTn id="57" presetID="20"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edge">
                                      <p:cBhvr>
                                        <p:cTn id="59" dur="2000"/>
                                        <p:tgtEl>
                                          <p:spTgt spid="19"/>
                                        </p:tgtEl>
                                      </p:cBhvr>
                                    </p:animEffect>
                                  </p:childTnLst>
                                </p:cTn>
                              </p:par>
                              <p:par>
                                <p:cTn id="60" presetID="20" presetClass="entr" presetSubtype="0" fill="hold"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edge">
                                      <p:cBhvr>
                                        <p:cTn id="62" dur="20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13" presetClass="entr" presetSubtype="16"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plus(in)">
                                      <p:cBhvr>
                                        <p:cTn id="67" dur="2000"/>
                                        <p:tgtEl>
                                          <p:spTgt spid="39"/>
                                        </p:tgtEl>
                                      </p:cBhvr>
                                    </p:animEffect>
                                  </p:childTnLst>
                                </p:cTn>
                              </p:par>
                            </p:childTnLst>
                          </p:cTn>
                        </p:par>
                      </p:childTnLst>
                    </p:cTn>
                  </p:par>
                  <p:par>
                    <p:cTn id="68" fill="hold">
                      <p:stCondLst>
                        <p:cond delay="indefinite"/>
                      </p:stCondLst>
                      <p:childTnLst>
                        <p:par>
                          <p:cTn id="69" fill="hold">
                            <p:stCondLst>
                              <p:cond delay="0"/>
                            </p:stCondLst>
                            <p:childTnLst>
                              <p:par>
                                <p:cTn id="70" presetID="20" presetClass="entr" presetSubtype="0" fill="hold" grpId="0" nodeType="click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wedge">
                                      <p:cBhvr>
                                        <p:cTn id="72"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laque 12"/>
          <p:cNvSpPr/>
          <p:nvPr/>
        </p:nvSpPr>
        <p:spPr>
          <a:xfrm>
            <a:off x="228600" y="457200"/>
            <a:ext cx="8534400" cy="6248400"/>
          </a:xfrm>
          <a:prstGeom prst="plaque">
            <a:avLst/>
          </a:prstGeom>
          <a:blipFill>
            <a:blip r:embed="rId2"/>
            <a:tile tx="0" ty="0" sx="100000" sy="100000" flip="none" algn="tl"/>
          </a:blipFill>
          <a:ln>
            <a:solidFill>
              <a:srgbClr val="FFFF00"/>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itchFamily="2" charset="0"/>
                <a:cs typeface="NikoshBAN" pitchFamily="2" charset="0"/>
              </a:rPr>
              <a:t>                  মহান আল্লাহ বলেন-  </a:t>
            </a:r>
            <a:r>
              <a:rPr lang="ar-SA" sz="3600" dirty="0" smtClean="0">
                <a:solidFill>
                  <a:schemeClr val="tx1"/>
                </a:solidFill>
                <a:latin typeface="NikoshBAN" pitchFamily="2" charset="0"/>
                <a:cs typeface="NikoshBAN" pitchFamily="2" charset="0"/>
              </a:rPr>
              <a:t>                                                                         </a:t>
            </a:r>
          </a:p>
          <a:p>
            <a:pPr algn="ctr"/>
            <a:r>
              <a:rPr lang="ar-SA" sz="3600" dirty="0" smtClean="0">
                <a:solidFill>
                  <a:schemeClr val="tx1"/>
                </a:solidFill>
                <a:latin typeface="NikoshBAN" pitchFamily="2" charset="0"/>
                <a:cs typeface="NikoshBAN" pitchFamily="2" charset="0"/>
              </a:rPr>
              <a:t>فَلَوْلاَ نَفَرَ مِنْ كُلٍّ فِرْقَةٍمِّنْهُمْ طَآءِفَةٌ لِّيَتَفَقَّهُوْا فِى الدِّيْنِ وَلِيُنْذِرُوْا قَوْمَهُمْ اِذَارَجَعُوا اِلَيْهِمْ-                                                                                              </a:t>
            </a:r>
            <a:r>
              <a:rPr lang="bn-BD" sz="3600" dirty="0" smtClean="0">
                <a:solidFill>
                  <a:schemeClr val="tx1"/>
                </a:solidFill>
                <a:latin typeface="NikoshBAN" pitchFamily="2" charset="0"/>
                <a:cs typeface="NikoshBAN" pitchFamily="2" charset="0"/>
              </a:rPr>
              <a:t>অর্থঃ তাদের প্রত্যেক দলের একটি অংশ বের হয় না কেন, যাতে তারা দীন সম্বন্ধে জ্ঞান লাভ করতে পারে এবং তাদের সম্প্রদায়কে সতর্ক করতে পারে, যখন তারা তাদের নিকট ফিরে আসবে। (সূরা আত-তাওবা,আয়াত ১২২)    </a:t>
            </a:r>
            <a:r>
              <a:rPr lang="ar-SA" sz="3600" dirty="0" smtClean="0">
                <a:solidFill>
                  <a:schemeClr val="tx1"/>
                </a:solidFill>
                <a:latin typeface="NikoshBAN" pitchFamily="2" charset="0"/>
                <a:cs typeface="NikoshBAN" pitchFamily="2" charset="0"/>
              </a:rPr>
              <a:t>     </a:t>
            </a:r>
            <a:endParaRPr lang="en-US" sz="3600" dirty="0">
              <a:solidFill>
                <a:schemeClr val="tx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diamond(in)">
                                      <p:cBhvr>
                                        <p:cTn id="7" dur="2000"/>
                                        <p:tgtEl>
                                          <p:spTgt spid="13">
                                            <p:bg/>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diamond(in)">
                                      <p:cBhvr>
                                        <p:cTn id="10" dur="2000"/>
                                        <p:tgtEl>
                                          <p:spTgt spid="13">
                                            <p:txEl>
                                              <p:pRg st="0" end="0"/>
                                            </p:txEl>
                                          </p:spTgt>
                                        </p:tgtEl>
                                      </p:cBhvr>
                                    </p:animEffect>
                                  </p:childTnLst>
                                </p:cTn>
                              </p:par>
                              <p:par>
                                <p:cTn id="11" presetID="8" presetClass="entr" presetSubtype="16" fill="hold" grpId="0" nodeType="withEffect">
                                  <p:stCondLst>
                                    <p:cond delay="0"/>
                                  </p:stCondLst>
                                  <p:iterate type="lt">
                                    <p:tmPct val="0"/>
                                  </p:iterate>
                                  <p:childTnLst>
                                    <p:set>
                                      <p:cBhvr>
                                        <p:cTn id="12" dur="1" fill="hold">
                                          <p:stCondLst>
                                            <p:cond delay="0"/>
                                          </p:stCondLst>
                                        </p:cTn>
                                        <p:tgtEl>
                                          <p:spTgt spid="13">
                                            <p:txEl>
                                              <p:pRg st="1" end="1"/>
                                            </p:txEl>
                                          </p:spTgt>
                                        </p:tgtEl>
                                        <p:attrNameLst>
                                          <p:attrName>style.visibility</p:attrName>
                                        </p:attrNameLst>
                                      </p:cBhvr>
                                      <p:to>
                                        <p:strVal val="visible"/>
                                      </p:to>
                                    </p:set>
                                    <p:animEffect transition="in" filter="diamond(in)">
                                      <p:cBhvr>
                                        <p:cTn id="13" dur="2000"/>
                                        <p:tgtEl>
                                          <p:spTgt spid="1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iterate type="lt">
                                    <p:tmPct val="10000"/>
                                  </p:iterate>
                                  <p:childTnLst>
                                    <p:set>
                                      <p:cBhvr>
                                        <p:cTn id="17" dur="1" fill="hold">
                                          <p:stCondLst>
                                            <p:cond delay="0"/>
                                          </p:stCondLst>
                                        </p:cTn>
                                        <p:tgtEl>
                                          <p:spTgt spid="13">
                                            <p:txEl>
                                              <p:pRg st="1" end="1"/>
                                            </p:txEl>
                                          </p:spTgt>
                                        </p:tgtEl>
                                        <p:attrNameLst>
                                          <p:attrName>style.visibility</p:attrName>
                                        </p:attrNameLst>
                                      </p:cBhvr>
                                      <p:to>
                                        <p:strVal val="visible"/>
                                      </p:to>
                                    </p:set>
                                    <p:animEffect transition="in" filter="fade">
                                      <p:cBhvr>
                                        <p:cTn id="18" dur="2000"/>
                                        <p:tgtEl>
                                          <p:spTgt spid="13">
                                            <p:txEl>
                                              <p:pRg st="1" end="1"/>
                                            </p:txEl>
                                          </p:spTgt>
                                        </p:tgtEl>
                                      </p:cBhvr>
                                    </p:animEffect>
                                    <p:anim calcmode="lin" valueType="num">
                                      <p:cBhvr>
                                        <p:cTn id="19" dur="2000" fill="hold"/>
                                        <p:tgtEl>
                                          <p:spTgt spid="13">
                                            <p:txEl>
                                              <p:pRg st="1" end="1"/>
                                            </p:txEl>
                                          </p:spTgt>
                                        </p:tgtEl>
                                        <p:attrNameLst>
                                          <p:attrName>ppt_w</p:attrName>
                                        </p:attrNameLst>
                                      </p:cBhvr>
                                      <p:tavLst>
                                        <p:tav tm="0" fmla="#ppt_w*sin(2.5*pi*$)">
                                          <p:val>
                                            <p:fltVal val="0"/>
                                          </p:val>
                                        </p:tav>
                                        <p:tav tm="100000">
                                          <p:val>
                                            <p:fltVal val="1"/>
                                          </p:val>
                                        </p:tav>
                                      </p:tavLst>
                                    </p:anim>
                                    <p:anim calcmode="lin" valueType="num">
                                      <p:cBhvr>
                                        <p:cTn id="20" dur="2000" fill="hold"/>
                                        <p:tgtEl>
                                          <p:spTgt spid="1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590800" y="1600200"/>
            <a:ext cx="3262312" cy="3180754"/>
            <a:chOff x="3641333" y="812793"/>
            <a:chExt cx="2342554" cy="2342554"/>
          </a:xfrm>
          <a:scene3d>
            <a:camera prst="orthographicFront"/>
            <a:lightRig rig="threePt" dir="t"/>
          </a:scene3d>
        </p:grpSpPr>
        <p:sp>
          <p:nvSpPr>
            <p:cNvPr id="8" name="Oval 7"/>
            <p:cNvSpPr/>
            <p:nvPr/>
          </p:nvSpPr>
          <p:spPr>
            <a:xfrm>
              <a:off x="3641333" y="812793"/>
              <a:ext cx="2342554" cy="2342554"/>
            </a:xfrm>
            <a:prstGeom prst="ellipse">
              <a:avLst/>
            </a:prstGeom>
            <a:blipFill rotWithShape="0">
              <a:blip r:embed="rId2"/>
              <a:stretch>
                <a:fillRect/>
              </a:stretch>
            </a:blipFill>
            <a:ln w="28575">
              <a:noFill/>
            </a:ln>
            <a:sp3d>
              <a:bevelT w="101600" prst="riblet"/>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9" name="Oval 8"/>
            <p:cNvSpPr/>
            <p:nvPr/>
          </p:nvSpPr>
          <p:spPr>
            <a:xfrm>
              <a:off x="4093825" y="1155852"/>
              <a:ext cx="1656436" cy="1656436"/>
            </a:xfrm>
            <a:prstGeom prst="rect">
              <a:avLst/>
            </a:prstGeom>
            <a:ln>
              <a:noFill/>
            </a:ln>
            <a:sp3d/>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a:p>
          </p:txBody>
        </p:sp>
      </p:grpSp>
      <p:sp>
        <p:nvSpPr>
          <p:cNvPr id="14" name="Rectangle 13"/>
          <p:cNvSpPr/>
          <p:nvPr/>
        </p:nvSpPr>
        <p:spPr>
          <a:xfrm>
            <a:off x="381000" y="4876800"/>
            <a:ext cx="8381999" cy="1569660"/>
          </a:xfrm>
          <a:prstGeom prst="rect">
            <a:avLst/>
          </a:prstGeom>
          <a:blipFill>
            <a:blip r:embed="rId3"/>
            <a:tile tx="0" ty="0" sx="100000" sy="100000" flip="none" algn="tl"/>
          </a:blipFill>
          <a:ln w="28575">
            <a:solidFill>
              <a:srgbClr val="FFFF00"/>
            </a:solidFill>
          </a:ln>
          <a:scene3d>
            <a:camera prst="orthographicFront"/>
            <a:lightRig rig="threePt" dir="t"/>
          </a:scene3d>
          <a:sp3d>
            <a:bevelT w="101600" prst="riblet"/>
          </a:sp3d>
        </p:spPr>
        <p:txBody>
          <a:bodyPr wrap="square">
            <a:spAutoFit/>
          </a:bodyPr>
          <a:lstStyle/>
          <a:p>
            <a:pPr algn="ctr"/>
            <a:r>
              <a:rPr lang="bn-IN" sz="4800" b="1" dirty="0" smtClean="0">
                <a:ln w="900" cmpd="sng">
                  <a:solidFill>
                    <a:schemeClr val="accent1">
                      <a:satMod val="190000"/>
                      <a:alpha val="55000"/>
                    </a:schemeClr>
                  </a:solidFill>
                  <a:prstDash val="solid"/>
                </a:ln>
                <a:effectLst>
                  <a:outerShdw blurRad="38100" dist="38100" dir="2700000" algn="tl">
                    <a:srgbClr val="000000">
                      <a:alpha val="43137"/>
                    </a:srgbClr>
                  </a:outerShdw>
                </a:effectLst>
                <a:latin typeface="NikoshBAN" pitchFamily="2" charset="0"/>
                <a:cs typeface="NikoshBAN" pitchFamily="2" charset="0"/>
              </a:rPr>
              <a:t>যে নিয়মিত লেখাপড়া করে এবং শেখার প্রতি আগ্রহী ও যত্নশীল থাকে তাকে ব</a:t>
            </a:r>
            <a:r>
              <a:rPr lang="bn-BD" sz="4800" b="1" dirty="0" smtClean="0">
                <a:ln w="900" cmpd="sng">
                  <a:solidFill>
                    <a:schemeClr val="accent1">
                      <a:satMod val="190000"/>
                      <a:alpha val="55000"/>
                    </a:schemeClr>
                  </a:solidFill>
                  <a:prstDash val="solid"/>
                </a:ln>
                <a:effectLst>
                  <a:outerShdw blurRad="38100" dist="38100" dir="2700000" algn="tl">
                    <a:srgbClr val="000000">
                      <a:alpha val="43137"/>
                    </a:srgbClr>
                  </a:outerShdw>
                </a:effectLst>
                <a:latin typeface="NikoshBAN" pitchFamily="2" charset="0"/>
                <a:cs typeface="NikoshBAN" pitchFamily="2" charset="0"/>
              </a:rPr>
              <a:t>লা হয় </a:t>
            </a:r>
            <a:r>
              <a:rPr lang="bn-IN" sz="4800" b="1" dirty="0" smtClean="0">
                <a:ln w="900" cmpd="sng">
                  <a:solidFill>
                    <a:schemeClr val="accent1">
                      <a:satMod val="190000"/>
                      <a:alpha val="55000"/>
                    </a:schemeClr>
                  </a:solidFill>
                  <a:prstDash val="solid"/>
                </a:ln>
                <a:effectLst>
                  <a:outerShdw blurRad="38100" dist="38100" dir="2700000" algn="tl">
                    <a:srgbClr val="000000">
                      <a:alpha val="43137"/>
                    </a:srgbClr>
                  </a:outerShdw>
                </a:effectLst>
                <a:latin typeface="NikoshBAN" pitchFamily="2" charset="0"/>
                <a:cs typeface="NikoshBAN" pitchFamily="2" charset="0"/>
              </a:rPr>
              <a:t> </a:t>
            </a:r>
            <a:endParaRPr lang="en-US" sz="4800" b="1" dirty="0">
              <a:ln w="900" cmpd="sng">
                <a:solidFill>
                  <a:schemeClr val="accent1">
                    <a:satMod val="190000"/>
                    <a:alpha val="55000"/>
                  </a:schemeClr>
                </a:solidFill>
                <a:prstDash val="solid"/>
              </a:ln>
              <a:effectLst>
                <a:outerShdw blurRad="38100" dist="38100" dir="2700000" algn="tl">
                  <a:srgbClr val="000000">
                    <a:alpha val="43137"/>
                  </a:srgbClr>
                </a:outerShdw>
              </a:effectLst>
              <a:latin typeface="NikoshBAN" pitchFamily="2" charset="0"/>
              <a:cs typeface="NikoshBAN" pitchFamily="2" charset="0"/>
            </a:endParaRPr>
          </a:p>
        </p:txBody>
      </p:sp>
      <p:sp>
        <p:nvSpPr>
          <p:cNvPr id="15" name="Flowchart: Merge 14"/>
          <p:cNvSpPr/>
          <p:nvPr/>
        </p:nvSpPr>
        <p:spPr>
          <a:xfrm>
            <a:off x="1752600" y="762000"/>
            <a:ext cx="5562600" cy="762000"/>
          </a:xfrm>
          <a:prstGeom prst="flowChartMerge">
            <a:avLst/>
          </a:prstGeom>
          <a:solidFill>
            <a:schemeClr val="accent5">
              <a:lumMod val="40000"/>
              <a:lumOff val="60000"/>
            </a:schemeClr>
          </a:solidFill>
          <a:ln>
            <a:solidFill>
              <a:srgbClr val="FFFF00"/>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dirty="0" smtClean="0">
                <a:latin typeface="NikoshBAN" pitchFamily="2" charset="0"/>
                <a:cs typeface="NikoshBAN" pitchFamily="2" charset="0"/>
              </a:rPr>
              <a:t> </a:t>
            </a:r>
            <a:r>
              <a:rPr lang="bn-BD" sz="6600" dirty="0" smtClean="0">
                <a:solidFill>
                  <a:srgbClr val="002060"/>
                </a:solidFill>
                <a:latin typeface="NikoshBAN" pitchFamily="2" charset="0"/>
                <a:cs typeface="NikoshBAN" pitchFamily="2" charset="0"/>
              </a:rPr>
              <a:t>শিক্ষার্থী</a:t>
            </a:r>
            <a:r>
              <a:rPr lang="bn-BD" sz="6600" dirty="0" smtClean="0">
                <a:latin typeface="NikoshBAN" pitchFamily="2" charset="0"/>
                <a:cs typeface="NikoshBAN" pitchFamily="2" charset="0"/>
              </a:rPr>
              <a:t> </a:t>
            </a:r>
            <a:endParaRPr lang="en-US" sz="6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plus(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to="" calcmode="lin" valueType="num">
                                      <p:cBhvr>
                                        <p:cTn id="17" dur="1" fill="hold"/>
                                        <p:tgtEl>
                                          <p:spTgt spid="1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04800" y="2743201"/>
            <a:ext cx="8610600" cy="1160502"/>
            <a:chOff x="0" y="1324748"/>
            <a:chExt cx="8763000" cy="1204317"/>
          </a:xfrm>
          <a:scene3d>
            <a:camera prst="orthographicFront"/>
            <a:lightRig rig="threePt" dir="t">
              <a:rot lat="0" lon="0" rev="7500000"/>
            </a:lightRig>
          </a:scene3d>
        </p:grpSpPr>
        <p:sp>
          <p:nvSpPr>
            <p:cNvPr id="15" name="Rounded Rectangle 14"/>
            <p:cNvSpPr/>
            <p:nvPr/>
          </p:nvSpPr>
          <p:spPr>
            <a:xfrm>
              <a:off x="0" y="1324748"/>
              <a:ext cx="8763000" cy="1204317"/>
            </a:xfrm>
            <a:prstGeom prst="roundRect">
              <a:avLst>
                <a:gd name="adj" fmla="val 10000"/>
              </a:avLst>
            </a:prstGeom>
            <a:solidFill>
              <a:schemeClr val="accent2">
                <a:lumMod val="40000"/>
                <a:lumOff val="60000"/>
              </a:schemeClr>
            </a:solidFill>
            <a:ln>
              <a:solidFill>
                <a:srgbClr val="FFFF00"/>
              </a:solidFill>
            </a:ln>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6" name="Rounded Rectangle 7"/>
            <p:cNvSpPr/>
            <p:nvPr/>
          </p:nvSpPr>
          <p:spPr>
            <a:xfrm>
              <a:off x="1873031" y="1324748"/>
              <a:ext cx="6889968" cy="1204317"/>
            </a:xfrm>
            <a:prstGeom prst="rect">
              <a:avLst/>
            </a:prstGeom>
            <a:ln>
              <a:solidFill>
                <a:srgbClr val="FFFF00"/>
              </a:solidFill>
            </a:ln>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bn-BD" sz="2400" kern="1200" dirty="0" smtClean="0">
                  <a:solidFill>
                    <a:schemeClr val="tx1"/>
                  </a:solidFill>
                  <a:latin typeface="NikoshBAN" pitchFamily="2" charset="0"/>
                  <a:cs typeface="NikoshBAN" pitchFamily="2" charset="0"/>
                </a:rPr>
                <a:t>৩। শিক্ষক যা শিক্ষা দেন তা মনোযোগ </a:t>
              </a:r>
              <a:r>
                <a:rPr lang="bn-BD" sz="2400" kern="1200" smtClean="0">
                  <a:solidFill>
                    <a:schemeClr val="tx1"/>
                  </a:solidFill>
                  <a:latin typeface="NikoshBAN" pitchFamily="2" charset="0"/>
                  <a:cs typeface="NikoshBAN" pitchFamily="2" charset="0"/>
                </a:rPr>
                <a:t>সহকারে শোনা </a:t>
              </a:r>
              <a:r>
                <a:rPr lang="bn-BD" sz="2400" kern="1200" dirty="0" smtClean="0">
                  <a:solidFill>
                    <a:schemeClr val="tx1"/>
                  </a:solidFill>
                  <a:latin typeface="NikoshBAN" pitchFamily="2" charset="0"/>
                  <a:cs typeface="NikoshBAN" pitchFamily="2" charset="0"/>
                </a:rPr>
                <a:t>ও পালন করা। </a:t>
              </a:r>
            </a:p>
            <a:p>
              <a:pPr lvl="0" algn="l" defTabSz="1066800">
                <a:lnSpc>
                  <a:spcPct val="90000"/>
                </a:lnSpc>
                <a:spcBef>
                  <a:spcPct val="0"/>
                </a:spcBef>
                <a:spcAft>
                  <a:spcPct val="35000"/>
                </a:spcAft>
              </a:pPr>
              <a:r>
                <a:rPr lang="bn-BD" sz="2400" kern="1200" dirty="0" smtClean="0">
                  <a:solidFill>
                    <a:schemeClr val="tx1"/>
                  </a:solidFill>
                  <a:latin typeface="NikoshBAN" pitchFamily="2" charset="0"/>
                  <a:cs typeface="NikoshBAN" pitchFamily="2" charset="0"/>
                </a:rPr>
                <a:t>৪। সব সময় শিক্ষকগণের সাথে নম্র, ভদ্র, ও উত্তম আচরণ করা। </a:t>
              </a:r>
            </a:p>
            <a:p>
              <a:pPr lvl="0" algn="l" defTabSz="1066800">
                <a:lnSpc>
                  <a:spcPct val="90000"/>
                </a:lnSpc>
                <a:spcBef>
                  <a:spcPct val="0"/>
                </a:spcBef>
                <a:spcAft>
                  <a:spcPct val="35000"/>
                </a:spcAft>
              </a:pPr>
              <a:r>
                <a:rPr lang="bn-BD" sz="2400" kern="1200" dirty="0" smtClean="0">
                  <a:solidFill>
                    <a:schemeClr val="tx1"/>
                  </a:solidFill>
                  <a:latin typeface="NikoshBAN" pitchFamily="2" charset="0"/>
                  <a:cs typeface="NikoshBAN" pitchFamily="2" charset="0"/>
                </a:rPr>
                <a:t>৫। সহপাঠীদের সাথে সদ্ভাব ও সুসম্পর্ক বজায় রাখা। </a:t>
              </a:r>
              <a:endParaRPr lang="en-US" sz="2400" kern="1200" dirty="0">
                <a:solidFill>
                  <a:schemeClr val="tx1"/>
                </a:solidFill>
                <a:latin typeface="NikoshBAN" pitchFamily="2" charset="0"/>
                <a:cs typeface="NikoshBAN" pitchFamily="2" charset="0"/>
              </a:endParaRPr>
            </a:p>
          </p:txBody>
        </p:sp>
      </p:grpSp>
      <p:grpSp>
        <p:nvGrpSpPr>
          <p:cNvPr id="9" name="Group 8"/>
          <p:cNvGrpSpPr/>
          <p:nvPr/>
        </p:nvGrpSpPr>
        <p:grpSpPr>
          <a:xfrm>
            <a:off x="304800" y="5392699"/>
            <a:ext cx="8610600" cy="1160502"/>
            <a:chOff x="0" y="3974246"/>
            <a:chExt cx="8763000" cy="1204317"/>
          </a:xfrm>
          <a:scene3d>
            <a:camera prst="orthographicFront"/>
            <a:lightRig rig="threePt" dir="t">
              <a:rot lat="0" lon="0" rev="7500000"/>
            </a:lightRig>
          </a:scene3d>
        </p:grpSpPr>
        <p:sp>
          <p:nvSpPr>
            <p:cNvPr id="11" name="Rounded Rectangle 10"/>
            <p:cNvSpPr/>
            <p:nvPr/>
          </p:nvSpPr>
          <p:spPr>
            <a:xfrm>
              <a:off x="0" y="3974246"/>
              <a:ext cx="8763000" cy="1204317"/>
            </a:xfrm>
            <a:prstGeom prst="roundRect">
              <a:avLst>
                <a:gd name="adj" fmla="val 10000"/>
              </a:avLst>
            </a:prstGeom>
            <a:solidFill>
              <a:schemeClr val="bg2">
                <a:lumMod val="75000"/>
              </a:schemeClr>
            </a:solidFill>
            <a:ln>
              <a:solidFill>
                <a:srgbClr val="FFFF00"/>
              </a:solidFill>
            </a:ln>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2" name="Rounded Rectangle 13"/>
            <p:cNvSpPr/>
            <p:nvPr/>
          </p:nvSpPr>
          <p:spPr>
            <a:xfrm>
              <a:off x="1873031" y="3974246"/>
              <a:ext cx="6889968" cy="1204317"/>
            </a:xfrm>
            <a:prstGeom prst="rect">
              <a:avLst/>
            </a:prstGeom>
            <a:ln>
              <a:solidFill>
                <a:srgbClr val="FFFF00"/>
              </a:solidFill>
            </a:ln>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defTabSz="1066800">
                <a:lnSpc>
                  <a:spcPct val="90000"/>
                </a:lnSpc>
                <a:spcBef>
                  <a:spcPct val="0"/>
                </a:spcBef>
                <a:spcAft>
                  <a:spcPct val="35000"/>
                </a:spcAft>
              </a:pPr>
              <a:r>
                <a:rPr lang="bn-BD" sz="2400" kern="1200" dirty="0" smtClean="0">
                  <a:latin typeface="NikoshBAN" pitchFamily="2" charset="0"/>
                  <a:cs typeface="NikoshBAN" pitchFamily="2" charset="0"/>
                </a:rPr>
                <a:t> </a:t>
              </a:r>
              <a:r>
                <a:rPr lang="bn-BD" sz="2400" kern="1200" dirty="0" smtClean="0">
                  <a:solidFill>
                    <a:schemeClr val="tx1"/>
                  </a:solidFill>
                  <a:latin typeface="NikoshBAN" pitchFamily="2" charset="0"/>
                  <a:cs typeface="NikoshBAN" pitchFamily="2" charset="0"/>
                </a:rPr>
                <a:t>৯। শ্রেণিকক্ষে বা অন্য কোথাও শিক্ষকের সাথে দেখা হলে সাথে সাথে দাঁড়িয়ে সম্মান করা। </a:t>
              </a:r>
            </a:p>
            <a:p>
              <a:pPr lvl="0" defTabSz="1066800">
                <a:lnSpc>
                  <a:spcPct val="90000"/>
                </a:lnSpc>
                <a:spcBef>
                  <a:spcPct val="0"/>
                </a:spcBef>
                <a:spcAft>
                  <a:spcPct val="35000"/>
                </a:spcAft>
              </a:pPr>
              <a:r>
                <a:rPr lang="bn-BD" sz="2400" kern="1200" dirty="0" smtClean="0">
                  <a:solidFill>
                    <a:schemeClr val="tx1"/>
                  </a:solidFill>
                  <a:latin typeface="NikoshBAN" pitchFamily="2" charset="0"/>
                  <a:cs typeface="NikoshBAN" pitchFamily="2" charset="0"/>
                </a:rPr>
                <a:t>১০। অনুমতি নিয়ে শ্রেণিকক্ষের বাইরে যাওয়া। </a:t>
              </a:r>
              <a:endParaRPr lang="en-US" sz="2400" kern="1200" dirty="0">
                <a:solidFill>
                  <a:schemeClr val="tx1"/>
                </a:solidFill>
                <a:latin typeface="NikoshBAN" pitchFamily="2" charset="0"/>
                <a:cs typeface="NikoshBAN" pitchFamily="2" charset="0"/>
              </a:endParaRPr>
            </a:p>
          </p:txBody>
        </p:sp>
      </p:grpSp>
      <p:sp>
        <p:nvSpPr>
          <p:cNvPr id="19" name="Flowchart: Off-page Connector 18"/>
          <p:cNvSpPr/>
          <p:nvPr/>
        </p:nvSpPr>
        <p:spPr>
          <a:xfrm>
            <a:off x="2133600" y="304800"/>
            <a:ext cx="4953000" cy="990600"/>
          </a:xfrm>
          <a:prstGeom prst="flowChartOffpageConnector">
            <a:avLst/>
          </a:prstGeom>
          <a:solidFill>
            <a:schemeClr val="accent3">
              <a:lumMod val="60000"/>
              <a:lumOff val="40000"/>
            </a:schemeClr>
          </a:solidFill>
          <a:ln>
            <a:solidFill>
              <a:srgbClr val="FFFF00"/>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solidFill>
                  <a:schemeClr val="tx1"/>
                </a:solidFill>
                <a:latin typeface="NikoshBAN" pitchFamily="2" charset="0"/>
                <a:cs typeface="NikoshBAN" pitchFamily="2" charset="0"/>
              </a:rPr>
              <a:t>শিক্ষার্থীর বৈশিষ্ট্য </a:t>
            </a:r>
            <a:endParaRPr lang="en-US" sz="5400" dirty="0">
              <a:solidFill>
                <a:schemeClr val="tx1"/>
              </a:solidFill>
              <a:latin typeface="NikoshBAN" pitchFamily="2" charset="0"/>
              <a:cs typeface="NikoshBAN" pitchFamily="2" charset="0"/>
            </a:endParaRPr>
          </a:p>
        </p:txBody>
      </p:sp>
      <p:grpSp>
        <p:nvGrpSpPr>
          <p:cNvPr id="3" name="Group 2"/>
          <p:cNvGrpSpPr/>
          <p:nvPr/>
        </p:nvGrpSpPr>
        <p:grpSpPr>
          <a:xfrm>
            <a:off x="304800" y="1447800"/>
            <a:ext cx="8610600" cy="1236702"/>
            <a:chOff x="0" y="158154"/>
            <a:chExt cx="8907512" cy="1283394"/>
          </a:xfrm>
          <a:scene3d>
            <a:camera prst="orthographicFront"/>
            <a:lightRig rig="threePt" dir="t">
              <a:rot lat="0" lon="0" rev="7500000"/>
            </a:lightRig>
          </a:scene3d>
        </p:grpSpPr>
        <p:sp>
          <p:nvSpPr>
            <p:cNvPr id="17" name="Rounded Rectangle 16"/>
            <p:cNvSpPr/>
            <p:nvPr/>
          </p:nvSpPr>
          <p:spPr>
            <a:xfrm>
              <a:off x="0" y="158154"/>
              <a:ext cx="8907512" cy="1204317"/>
            </a:xfrm>
            <a:prstGeom prst="roundRect">
              <a:avLst>
                <a:gd name="adj" fmla="val 10000"/>
              </a:avLst>
            </a:prstGeom>
            <a:solidFill>
              <a:schemeClr val="accent4">
                <a:lumMod val="40000"/>
                <a:lumOff val="60000"/>
              </a:schemeClr>
            </a:solidFill>
            <a:ln>
              <a:solidFill>
                <a:srgbClr val="FFFF00"/>
              </a:solidFill>
            </a:ln>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8" name="Rounded Rectangle 4"/>
            <p:cNvSpPr/>
            <p:nvPr/>
          </p:nvSpPr>
          <p:spPr>
            <a:xfrm>
              <a:off x="1938717" y="158154"/>
              <a:ext cx="6889967" cy="1283394"/>
            </a:xfrm>
            <a:prstGeom prst="rect">
              <a:avLst/>
            </a:prstGeom>
            <a:ln>
              <a:solidFill>
                <a:srgbClr val="FFFF00"/>
              </a:solidFill>
            </a:ln>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bn-BD" sz="2400" kern="1200" dirty="0" smtClean="0">
                  <a:solidFill>
                    <a:srgbClr val="FF0000"/>
                  </a:solidFill>
                  <a:latin typeface="NikoshBAN" pitchFamily="2" charset="0"/>
                  <a:cs typeface="NikoshBAN" pitchFamily="2" charset="0"/>
                </a:rPr>
                <a:t>১।</a:t>
              </a:r>
              <a:r>
                <a:rPr lang="bn-BD" sz="2400" kern="1200" dirty="0" smtClean="0">
                  <a:solidFill>
                    <a:schemeClr val="tx1"/>
                  </a:solidFill>
                  <a:latin typeface="NikoshBAN" pitchFamily="2" charset="0"/>
                  <a:cs typeface="NikoshBAN" pitchFamily="2" charset="0"/>
                </a:rPr>
                <a:t>  </a:t>
              </a:r>
              <a:r>
                <a:rPr lang="bn-BD" sz="2400" b="1" kern="1200" dirty="0" smtClean="0">
                  <a:solidFill>
                    <a:srgbClr val="FF0000"/>
                  </a:solidFill>
                  <a:latin typeface="NikoshBAN" pitchFamily="2" charset="0"/>
                  <a:cs typeface="NikoshBAN" pitchFamily="2" charset="0"/>
                </a:rPr>
                <a:t>শিক্ষকগণের আদেশ-নিষেধ মেনে চলা । </a:t>
              </a:r>
            </a:p>
            <a:p>
              <a:pPr lvl="0" algn="l" defTabSz="1066800">
                <a:lnSpc>
                  <a:spcPct val="90000"/>
                </a:lnSpc>
                <a:spcBef>
                  <a:spcPct val="0"/>
                </a:spcBef>
                <a:spcAft>
                  <a:spcPct val="35000"/>
                </a:spcAft>
              </a:pPr>
              <a:r>
                <a:rPr lang="bn-BD" sz="2400" b="1" kern="1200" dirty="0" smtClean="0">
                  <a:solidFill>
                    <a:srgbClr val="FF0000"/>
                  </a:solidFill>
                  <a:latin typeface="NikoshBAN" pitchFamily="2" charset="0"/>
                  <a:cs typeface="NikoshBAN" pitchFamily="2" charset="0"/>
                </a:rPr>
                <a:t>২। সাক্ষাৎ হলে বিনয়ের সাথে সালাম দিয়ে তাঁদের খোঁজ-খবর নেওয়া।  </a:t>
              </a:r>
            </a:p>
          </p:txBody>
        </p:sp>
      </p:grpSp>
      <p:grpSp>
        <p:nvGrpSpPr>
          <p:cNvPr id="7" name="Group 6"/>
          <p:cNvGrpSpPr/>
          <p:nvPr/>
        </p:nvGrpSpPr>
        <p:grpSpPr>
          <a:xfrm>
            <a:off x="304800" y="4038600"/>
            <a:ext cx="8610600" cy="1160502"/>
            <a:chOff x="0" y="2649497"/>
            <a:chExt cx="8763000" cy="1204317"/>
          </a:xfrm>
          <a:scene3d>
            <a:camera prst="orthographicFront"/>
            <a:lightRig rig="threePt" dir="t">
              <a:rot lat="0" lon="0" rev="7500000"/>
            </a:lightRig>
          </a:scene3d>
        </p:grpSpPr>
        <p:sp>
          <p:nvSpPr>
            <p:cNvPr id="13" name="Rounded Rectangle 12"/>
            <p:cNvSpPr/>
            <p:nvPr/>
          </p:nvSpPr>
          <p:spPr>
            <a:xfrm>
              <a:off x="0" y="2649497"/>
              <a:ext cx="8763000" cy="1204317"/>
            </a:xfrm>
            <a:prstGeom prst="roundRect">
              <a:avLst>
                <a:gd name="adj" fmla="val 10000"/>
              </a:avLst>
            </a:prstGeom>
            <a:solidFill>
              <a:schemeClr val="accent3">
                <a:lumMod val="40000"/>
                <a:lumOff val="60000"/>
              </a:schemeClr>
            </a:solidFill>
            <a:ln>
              <a:solidFill>
                <a:srgbClr val="FFFF00"/>
              </a:solidFill>
            </a:ln>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4" name="Rounded Rectangle 10"/>
            <p:cNvSpPr/>
            <p:nvPr/>
          </p:nvSpPr>
          <p:spPr>
            <a:xfrm>
              <a:off x="1873031" y="2649497"/>
              <a:ext cx="6889968" cy="1204317"/>
            </a:xfrm>
            <a:prstGeom prst="rect">
              <a:avLst/>
            </a:prstGeom>
            <a:ln>
              <a:solidFill>
                <a:srgbClr val="FFFF00"/>
              </a:solidFill>
            </a:ln>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bn-BD" sz="2400" b="1" kern="1200" dirty="0" smtClean="0">
                  <a:solidFill>
                    <a:srgbClr val="FF0000"/>
                  </a:solidFill>
                  <a:latin typeface="NikoshBAN" pitchFamily="2" charset="0"/>
                  <a:cs typeface="NikoshBAN" pitchFamily="2" charset="0"/>
                </a:rPr>
                <a:t>৬। নিয়মিত শ্রেণিতে উপস্থিত হওয়া। </a:t>
              </a:r>
            </a:p>
            <a:p>
              <a:pPr lvl="0" algn="l" defTabSz="1066800">
                <a:lnSpc>
                  <a:spcPct val="90000"/>
                </a:lnSpc>
                <a:spcBef>
                  <a:spcPct val="0"/>
                </a:spcBef>
                <a:spcAft>
                  <a:spcPct val="35000"/>
                </a:spcAft>
              </a:pPr>
              <a:r>
                <a:rPr lang="bn-BD" sz="2400" b="1" kern="1200" dirty="0" smtClean="0">
                  <a:solidFill>
                    <a:srgbClr val="FF0000"/>
                  </a:solidFill>
                  <a:latin typeface="NikoshBAN" pitchFamily="2" charset="0"/>
                  <a:cs typeface="NikoshBAN" pitchFamily="2" charset="0"/>
                </a:rPr>
                <a:t>৭। শ্রেণিকক্ষে বিদ্যালয়ের পরিষ্কার-পরিচ্ছন্নতা রক্ষা করা। </a:t>
              </a:r>
            </a:p>
            <a:p>
              <a:pPr lvl="0" algn="l" defTabSz="1066800">
                <a:lnSpc>
                  <a:spcPct val="90000"/>
                </a:lnSpc>
                <a:spcBef>
                  <a:spcPct val="0"/>
                </a:spcBef>
                <a:spcAft>
                  <a:spcPct val="35000"/>
                </a:spcAft>
              </a:pPr>
              <a:r>
                <a:rPr lang="bn-BD" sz="2400" b="1" kern="1200" dirty="0" smtClean="0">
                  <a:solidFill>
                    <a:srgbClr val="FF0000"/>
                  </a:solidFill>
                  <a:latin typeface="NikoshBAN" pitchFamily="2" charset="0"/>
                  <a:cs typeface="NikoshBAN" pitchFamily="2" charset="0"/>
                </a:rPr>
                <a:t>৮। শরীর ও পোশাক-পরিচ্ছদ পরিচ্ছন্ন রাখা।  </a:t>
              </a:r>
              <a:endParaRPr lang="en-US" sz="2400" b="1" kern="1200" dirty="0">
                <a:solidFill>
                  <a:srgbClr val="FF0000"/>
                </a:solidFill>
                <a:latin typeface="NikoshBAN" pitchFamily="2" charset="0"/>
                <a:cs typeface="NikoshBAN"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amond(in)">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04800" y="5105400"/>
            <a:ext cx="8534400" cy="1469975"/>
            <a:chOff x="0" y="4800601"/>
            <a:chExt cx="8534400" cy="1469975"/>
          </a:xfrm>
          <a:scene3d>
            <a:camera prst="orthographicFront"/>
            <a:lightRig rig="flat" dir="t"/>
          </a:scene3d>
        </p:grpSpPr>
        <p:sp>
          <p:nvSpPr>
            <p:cNvPr id="11" name="Rounded Rectangle 10"/>
            <p:cNvSpPr/>
            <p:nvPr/>
          </p:nvSpPr>
          <p:spPr>
            <a:xfrm>
              <a:off x="0" y="4800601"/>
              <a:ext cx="8534400" cy="1469975"/>
            </a:xfrm>
            <a:prstGeom prst="roundRect">
              <a:avLst>
                <a:gd name="adj" fmla="val 10000"/>
              </a:avLst>
            </a:prstGeom>
            <a:solidFill>
              <a:schemeClr val="accent3">
                <a:lumMod val="60000"/>
                <a:lumOff val="40000"/>
              </a:schemeClr>
            </a:solidFill>
            <a:ln>
              <a:solidFill>
                <a:srgbClr val="FFFF00"/>
              </a:solidFill>
            </a:ln>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2" name="Rounded Rectangle 13"/>
            <p:cNvSpPr/>
            <p:nvPr/>
          </p:nvSpPr>
          <p:spPr>
            <a:xfrm>
              <a:off x="1853877" y="4800601"/>
              <a:ext cx="6680522" cy="1469975"/>
            </a:xfrm>
            <a:prstGeom prst="rect">
              <a:avLst/>
            </a:prstGeom>
            <a:ln>
              <a:solidFill>
                <a:srgbClr val="FFFF00"/>
              </a:solidFill>
            </a:ln>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bn-BD" sz="2400" kern="1200" dirty="0" smtClean="0">
                  <a:solidFill>
                    <a:schemeClr val="tx1"/>
                  </a:solidFill>
                  <a:latin typeface="NikoshBAN" pitchFamily="2" charset="0"/>
                  <a:cs typeface="NikoshBAN" pitchFamily="2" charset="0"/>
                </a:rPr>
                <a:t>১৯। প্রতিদিনের পড়া নিয়মিতভাবে আয়ত্ত করা।</a:t>
              </a:r>
            </a:p>
            <a:p>
              <a:pPr lvl="0" algn="l" defTabSz="1066800">
                <a:lnSpc>
                  <a:spcPct val="90000"/>
                </a:lnSpc>
                <a:spcBef>
                  <a:spcPct val="0"/>
                </a:spcBef>
                <a:spcAft>
                  <a:spcPct val="35000"/>
                </a:spcAft>
              </a:pPr>
              <a:r>
                <a:rPr lang="bn-BD" sz="2400" kern="1200" dirty="0" smtClean="0">
                  <a:solidFill>
                    <a:schemeClr val="tx1"/>
                  </a:solidFill>
                  <a:latin typeface="NikoshBAN" pitchFamily="2" charset="0"/>
                  <a:cs typeface="NikoshBAN" pitchFamily="2" charset="0"/>
                </a:rPr>
                <a:t>২০। জ্ঞান লাভের ক্ষেত্রে লজ্জাশীলতা পরিহার করা।  </a:t>
              </a:r>
            </a:p>
            <a:p>
              <a:pPr lvl="0" algn="l" defTabSz="1066800">
                <a:lnSpc>
                  <a:spcPct val="90000"/>
                </a:lnSpc>
                <a:spcBef>
                  <a:spcPct val="0"/>
                </a:spcBef>
                <a:spcAft>
                  <a:spcPct val="35000"/>
                </a:spcAft>
              </a:pPr>
              <a:r>
                <a:rPr lang="bn-BD" sz="2400" kern="1200" dirty="0" smtClean="0">
                  <a:solidFill>
                    <a:schemeClr val="tx1"/>
                  </a:solidFill>
                  <a:latin typeface="NikoshBAN" pitchFamily="2" charset="0"/>
                  <a:cs typeface="NikoshBAN" pitchFamily="2" charset="0"/>
                </a:rPr>
                <a:t>২১। পরের দিনের পড়া পূর্বের দিন দেখে ক্লাসে যাওয়া।    </a:t>
              </a:r>
              <a:endParaRPr lang="en-US" sz="2400" kern="1200" dirty="0">
                <a:solidFill>
                  <a:schemeClr val="tx1"/>
                </a:solidFill>
                <a:latin typeface="NikoshBAN" pitchFamily="2" charset="0"/>
                <a:cs typeface="NikoshBAN" pitchFamily="2" charset="0"/>
              </a:endParaRPr>
            </a:p>
          </p:txBody>
        </p:sp>
      </p:grpSp>
      <p:grpSp>
        <p:nvGrpSpPr>
          <p:cNvPr id="7" name="Group 6"/>
          <p:cNvGrpSpPr/>
          <p:nvPr/>
        </p:nvGrpSpPr>
        <p:grpSpPr>
          <a:xfrm>
            <a:off x="304800" y="3521973"/>
            <a:ext cx="8534400" cy="1469975"/>
            <a:chOff x="0" y="3233945"/>
            <a:chExt cx="8534400" cy="1469975"/>
          </a:xfrm>
          <a:scene3d>
            <a:camera prst="orthographicFront"/>
            <a:lightRig rig="flat" dir="t"/>
          </a:scene3d>
        </p:grpSpPr>
        <p:sp>
          <p:nvSpPr>
            <p:cNvPr id="13" name="Rounded Rectangle 12"/>
            <p:cNvSpPr/>
            <p:nvPr/>
          </p:nvSpPr>
          <p:spPr>
            <a:xfrm>
              <a:off x="0" y="3233945"/>
              <a:ext cx="8534400" cy="1469975"/>
            </a:xfrm>
            <a:prstGeom prst="roundRect">
              <a:avLst>
                <a:gd name="adj" fmla="val 10000"/>
              </a:avLst>
            </a:prstGeom>
            <a:solidFill>
              <a:schemeClr val="bg2">
                <a:lumMod val="90000"/>
              </a:schemeClr>
            </a:solidFill>
            <a:ln>
              <a:solidFill>
                <a:srgbClr val="FFFF00"/>
              </a:solidFill>
            </a:ln>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4" name="Rounded Rectangle 10"/>
            <p:cNvSpPr/>
            <p:nvPr/>
          </p:nvSpPr>
          <p:spPr>
            <a:xfrm>
              <a:off x="1853877" y="3233945"/>
              <a:ext cx="6680522" cy="1469975"/>
            </a:xfrm>
            <a:prstGeom prst="rect">
              <a:avLst/>
            </a:prstGeom>
            <a:ln>
              <a:solidFill>
                <a:srgbClr val="FFFF00"/>
              </a:solidFill>
            </a:ln>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endParaRPr lang="bn-BD" sz="2400" kern="1200" dirty="0" smtClean="0">
                <a:solidFill>
                  <a:schemeClr val="tx1"/>
                </a:solidFill>
                <a:latin typeface="NikoshBAN" pitchFamily="2" charset="0"/>
                <a:cs typeface="NikoshBAN" pitchFamily="2" charset="0"/>
              </a:endParaRPr>
            </a:p>
            <a:p>
              <a:pPr lvl="0" algn="l" defTabSz="1066800">
                <a:lnSpc>
                  <a:spcPct val="90000"/>
                </a:lnSpc>
                <a:spcBef>
                  <a:spcPct val="0"/>
                </a:spcBef>
                <a:spcAft>
                  <a:spcPct val="35000"/>
                </a:spcAft>
              </a:pPr>
              <a:r>
                <a:rPr lang="bn-BD" sz="2400" b="1" kern="1200" dirty="0" smtClean="0">
                  <a:solidFill>
                    <a:srgbClr val="FF0000"/>
                  </a:solidFill>
                  <a:latin typeface="NikoshBAN" pitchFamily="2" charset="0"/>
                  <a:cs typeface="NikoshBAN" pitchFamily="2" charset="0"/>
                </a:rPr>
                <a:t>১৬। শেখার প্রতি উৎসাহী হওয়া ও সর্বদা শিক্ষকের সাহচর্যে থাকার চেষ্টা করা এবং ১৭। তিনি যা পাঠদান করবেন তা লিখে নেওয়া। </a:t>
              </a:r>
            </a:p>
            <a:p>
              <a:pPr lvl="0" algn="l" defTabSz="1066800">
                <a:lnSpc>
                  <a:spcPct val="90000"/>
                </a:lnSpc>
                <a:spcBef>
                  <a:spcPct val="0"/>
                </a:spcBef>
                <a:spcAft>
                  <a:spcPct val="35000"/>
                </a:spcAft>
              </a:pPr>
              <a:r>
                <a:rPr lang="bn-BD" sz="2400" b="1" kern="1200" dirty="0" smtClean="0">
                  <a:solidFill>
                    <a:srgbClr val="FF0000"/>
                  </a:solidFill>
                  <a:latin typeface="NikoshBAN" pitchFamily="2" charset="0"/>
                  <a:cs typeface="NikoshBAN" pitchFamily="2" charset="0"/>
                </a:rPr>
                <a:t>১৮। সুশৃংখল জীবনযাপনে অভ্যস্ত হওয়া।    </a:t>
              </a:r>
            </a:p>
            <a:p>
              <a:pPr lvl="0" algn="l" defTabSz="1066800">
                <a:lnSpc>
                  <a:spcPct val="90000"/>
                </a:lnSpc>
                <a:spcBef>
                  <a:spcPct val="0"/>
                </a:spcBef>
                <a:spcAft>
                  <a:spcPct val="35000"/>
                </a:spcAft>
              </a:pPr>
              <a:r>
                <a:rPr lang="bn-BD" sz="2400" kern="1200" dirty="0" smtClean="0">
                  <a:solidFill>
                    <a:schemeClr val="tx1"/>
                  </a:solidFill>
                  <a:latin typeface="NikoshBAN" pitchFamily="2" charset="0"/>
                  <a:cs typeface="NikoshBAN" pitchFamily="2" charset="0"/>
                </a:rPr>
                <a:t> </a:t>
              </a:r>
              <a:endParaRPr lang="en-US" sz="2400" kern="1200" dirty="0">
                <a:solidFill>
                  <a:schemeClr val="tx1"/>
                </a:solidFill>
                <a:latin typeface="NikoshBAN" pitchFamily="2" charset="0"/>
                <a:cs typeface="NikoshBAN" pitchFamily="2" charset="0"/>
              </a:endParaRPr>
            </a:p>
          </p:txBody>
        </p:sp>
      </p:grpSp>
      <p:grpSp>
        <p:nvGrpSpPr>
          <p:cNvPr id="3" name="Group 2"/>
          <p:cNvGrpSpPr/>
          <p:nvPr/>
        </p:nvGrpSpPr>
        <p:grpSpPr>
          <a:xfrm>
            <a:off x="381000" y="304800"/>
            <a:ext cx="8458874" cy="1469975"/>
            <a:chOff x="679" y="0"/>
            <a:chExt cx="8534401" cy="1469975"/>
          </a:xfrm>
          <a:scene3d>
            <a:camera prst="orthographicFront"/>
            <a:lightRig rig="flat" dir="t"/>
          </a:scene3d>
        </p:grpSpPr>
        <p:sp>
          <p:nvSpPr>
            <p:cNvPr id="17" name="Rounded Rectangle 16"/>
            <p:cNvSpPr/>
            <p:nvPr/>
          </p:nvSpPr>
          <p:spPr>
            <a:xfrm>
              <a:off x="679" y="0"/>
              <a:ext cx="8534401" cy="1469975"/>
            </a:xfrm>
            <a:prstGeom prst="roundRect">
              <a:avLst>
                <a:gd name="adj" fmla="val 10000"/>
              </a:avLst>
            </a:prstGeom>
            <a:solidFill>
              <a:schemeClr val="accent2">
                <a:lumMod val="40000"/>
                <a:lumOff val="60000"/>
              </a:schemeClr>
            </a:solidFill>
            <a:ln>
              <a:solidFill>
                <a:srgbClr val="FFFF00"/>
              </a:solidFill>
            </a:ln>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8" name="Rounded Rectangle 4"/>
            <p:cNvSpPr/>
            <p:nvPr/>
          </p:nvSpPr>
          <p:spPr>
            <a:xfrm>
              <a:off x="1853877" y="0"/>
              <a:ext cx="6680522" cy="1469975"/>
            </a:xfrm>
            <a:prstGeom prst="rect">
              <a:avLst/>
            </a:prstGeom>
            <a:ln>
              <a:solidFill>
                <a:srgbClr val="FFFF00"/>
              </a:solidFill>
            </a:ln>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bn-BD" sz="2400" b="1" kern="1200" dirty="0" smtClean="0">
                  <a:solidFill>
                    <a:srgbClr val="FF0000"/>
                  </a:solidFill>
                  <a:latin typeface="NikoshBAN" pitchFamily="2" charset="0"/>
                  <a:cs typeface="NikoshBAN" pitchFamily="2" charset="0"/>
                </a:rPr>
                <a:t>১১। জীবনের প্রতিটি ক্ষেত্রে শিক্ষকের উত্তম শিক্ষা মেনে নেওয়া।</a:t>
              </a:r>
            </a:p>
            <a:p>
              <a:pPr lvl="0" algn="l" defTabSz="1066800">
                <a:lnSpc>
                  <a:spcPct val="90000"/>
                </a:lnSpc>
                <a:spcBef>
                  <a:spcPct val="0"/>
                </a:spcBef>
                <a:spcAft>
                  <a:spcPct val="35000"/>
                </a:spcAft>
              </a:pPr>
              <a:r>
                <a:rPr lang="bn-BD" sz="2400" b="1" kern="1200" dirty="0" smtClean="0">
                  <a:solidFill>
                    <a:srgbClr val="FF0000"/>
                  </a:solidFill>
                  <a:latin typeface="NikoshBAN" pitchFamily="2" charset="0"/>
                  <a:cs typeface="NikoshBAN" pitchFamily="2" charset="0"/>
                </a:rPr>
                <a:t>১২। শিক্ষকগণ অপছন্দ করেন এমন কাজ না করা। </a:t>
              </a:r>
            </a:p>
            <a:p>
              <a:pPr lvl="0" algn="l" defTabSz="1066800">
                <a:lnSpc>
                  <a:spcPct val="90000"/>
                </a:lnSpc>
                <a:spcBef>
                  <a:spcPct val="0"/>
                </a:spcBef>
                <a:spcAft>
                  <a:spcPct val="35000"/>
                </a:spcAft>
              </a:pPr>
              <a:r>
                <a:rPr lang="bn-BD" sz="2400" b="1" kern="1200" dirty="0" smtClean="0">
                  <a:solidFill>
                    <a:srgbClr val="FF0000"/>
                  </a:solidFill>
                  <a:latin typeface="NikoshBAN" pitchFamily="2" charset="0"/>
                  <a:cs typeface="NikoshBAN" pitchFamily="2" charset="0"/>
                </a:rPr>
                <a:t>১৩। কোনো অবস্থাতেই কারো সাথে অভদ্র আচরণ না করা। </a:t>
              </a:r>
              <a:endParaRPr lang="en-US" sz="2400" b="1" kern="1200" dirty="0">
                <a:solidFill>
                  <a:srgbClr val="FF0000"/>
                </a:solidFill>
                <a:latin typeface="NikoshBAN" pitchFamily="2" charset="0"/>
                <a:cs typeface="NikoshBAN" pitchFamily="2" charset="0"/>
              </a:endParaRPr>
            </a:p>
          </p:txBody>
        </p:sp>
      </p:grpSp>
      <p:grpSp>
        <p:nvGrpSpPr>
          <p:cNvPr id="5" name="Group 4"/>
          <p:cNvGrpSpPr/>
          <p:nvPr/>
        </p:nvGrpSpPr>
        <p:grpSpPr>
          <a:xfrm>
            <a:off x="304800" y="1905000"/>
            <a:ext cx="8534400" cy="1469975"/>
            <a:chOff x="0" y="1616972"/>
            <a:chExt cx="8534400" cy="1469975"/>
          </a:xfrm>
          <a:scene3d>
            <a:camera prst="orthographicFront"/>
            <a:lightRig rig="flat" dir="t"/>
          </a:scene3d>
        </p:grpSpPr>
        <p:sp>
          <p:nvSpPr>
            <p:cNvPr id="15" name="Rounded Rectangle 14"/>
            <p:cNvSpPr/>
            <p:nvPr/>
          </p:nvSpPr>
          <p:spPr>
            <a:xfrm>
              <a:off x="0" y="1616972"/>
              <a:ext cx="8534400" cy="1469975"/>
            </a:xfrm>
            <a:prstGeom prst="roundRect">
              <a:avLst>
                <a:gd name="adj" fmla="val 10000"/>
              </a:avLst>
            </a:prstGeom>
            <a:solidFill>
              <a:schemeClr val="bg1">
                <a:lumMod val="85000"/>
              </a:schemeClr>
            </a:solidFill>
            <a:ln>
              <a:solidFill>
                <a:srgbClr val="FFFF00"/>
              </a:solidFill>
            </a:ln>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6" name="Rounded Rectangle 7"/>
            <p:cNvSpPr/>
            <p:nvPr/>
          </p:nvSpPr>
          <p:spPr>
            <a:xfrm>
              <a:off x="1853877" y="1616972"/>
              <a:ext cx="6680522" cy="1469975"/>
            </a:xfrm>
            <a:prstGeom prst="rect">
              <a:avLst/>
            </a:prstGeom>
            <a:ln>
              <a:solidFill>
                <a:srgbClr val="FFFF00"/>
              </a:solidFill>
            </a:ln>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bn-BD" sz="2400" kern="1200" dirty="0" smtClean="0">
                  <a:solidFill>
                    <a:schemeClr val="tx1"/>
                  </a:solidFill>
                  <a:latin typeface="NikoshBAN" pitchFamily="2" charset="0"/>
                  <a:cs typeface="NikoshBAN" pitchFamily="2" charset="0"/>
                </a:rPr>
                <a:t>                                                                                   ১৪। সর্বাবস্থায় শিক্ষকের কল্যাণ কামনা করা ও মৃত্যুর পর তাঁদের জন্যে দোয়া করা।                                                              </a:t>
              </a:r>
            </a:p>
            <a:p>
              <a:pPr lvl="0" algn="l" defTabSz="1066800" rtl="0">
                <a:lnSpc>
                  <a:spcPct val="90000"/>
                </a:lnSpc>
                <a:spcBef>
                  <a:spcPct val="0"/>
                </a:spcBef>
                <a:spcAft>
                  <a:spcPct val="35000"/>
                </a:spcAft>
              </a:pPr>
              <a:r>
                <a:rPr lang="bn-BD" sz="2400" kern="1200" dirty="0" smtClean="0">
                  <a:solidFill>
                    <a:schemeClr val="tx1"/>
                  </a:solidFill>
                  <a:latin typeface="NikoshBAN" pitchFamily="2" charset="0"/>
                  <a:cs typeface="NikoshBAN" pitchFamily="2" charset="0"/>
                </a:rPr>
                <a:t>১৫। সবকিছু বুঝেশুনে পড়া, না বুঝে পড়ার অভ্যাস ত্যাগ করা। </a:t>
              </a:r>
            </a:p>
            <a:p>
              <a:pPr lvl="0" algn="l" defTabSz="1066800" rtl="0">
                <a:lnSpc>
                  <a:spcPct val="90000"/>
                </a:lnSpc>
                <a:spcBef>
                  <a:spcPct val="0"/>
                </a:spcBef>
                <a:spcAft>
                  <a:spcPct val="35000"/>
                </a:spcAft>
              </a:pPr>
              <a:r>
                <a:rPr lang="bn-BD" sz="2400" kern="1200" dirty="0" smtClean="0">
                  <a:solidFill>
                    <a:schemeClr val="tx1"/>
                  </a:solidFill>
                  <a:latin typeface="NikoshBAN" pitchFamily="2" charset="0"/>
                  <a:cs typeface="NikoshBAN" pitchFamily="2" charset="0"/>
                </a:rPr>
                <a:t> </a:t>
              </a:r>
              <a:endParaRPr lang="en-US" sz="2400" kern="1200" dirty="0">
                <a:solidFill>
                  <a:schemeClr val="tx1"/>
                </a:solidFill>
                <a:latin typeface="NikoshBAN" pitchFamily="2" charset="0"/>
                <a:cs typeface="NikoshBAN" pitchFamily="2" charset="0"/>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4"/>
          <p:cNvSpPr/>
          <p:nvPr/>
        </p:nvSpPr>
        <p:spPr>
          <a:xfrm>
            <a:off x="1905000" y="4343400"/>
            <a:ext cx="5181600" cy="1642872"/>
          </a:xfrm>
          <a:prstGeom prst="horizontalScroll">
            <a:avLst/>
          </a:prstGeom>
          <a:solidFill>
            <a:schemeClr val="accent4">
              <a:lumMod val="40000"/>
              <a:lumOff val="60000"/>
            </a:schemeClr>
          </a:solidFill>
          <a:ln>
            <a:solidFill>
              <a:srgbClr val="FFFF00"/>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latin typeface="NikoshBAN" pitchFamily="2" charset="0"/>
                <a:cs typeface="NikoshBAN" pitchFamily="2" charset="0"/>
              </a:rPr>
              <a:t># ইসলামে ইলমের গুরুত্ব কুরআন ও হাদিসের আলোকে আলোচনা কর। </a:t>
            </a:r>
            <a:endParaRPr lang="en-US" sz="3200" dirty="0">
              <a:solidFill>
                <a:schemeClr val="tx1"/>
              </a:solidFill>
              <a:latin typeface="NikoshBAN" pitchFamily="2" charset="0"/>
              <a:cs typeface="NikoshBAN" pitchFamily="2" charset="0"/>
            </a:endParaRPr>
          </a:p>
        </p:txBody>
      </p:sp>
      <p:sp>
        <p:nvSpPr>
          <p:cNvPr id="6" name="TextBox 5"/>
          <p:cNvSpPr txBox="1"/>
          <p:nvPr/>
        </p:nvSpPr>
        <p:spPr>
          <a:xfrm>
            <a:off x="2362200" y="838200"/>
            <a:ext cx="3810000" cy="923330"/>
          </a:xfrm>
          <a:prstGeom prst="rect">
            <a:avLst/>
          </a:prstGeom>
          <a:solidFill>
            <a:schemeClr val="accent6">
              <a:lumMod val="40000"/>
              <a:lumOff val="60000"/>
            </a:schemeClr>
          </a:solidFill>
          <a:ln w="28575">
            <a:solidFill>
              <a:srgbClr val="FFFF00"/>
            </a:solidFill>
          </a:ln>
          <a:effectLst/>
          <a:scene3d>
            <a:camera prst="orthographicFront"/>
            <a:lightRig rig="threePt" dir="t"/>
          </a:scene3d>
          <a:sp3d>
            <a:bevelT w="101600" prst="riblet"/>
          </a:sp3d>
        </p:spPr>
        <p:txBody>
          <a:bodyPr wrap="square" rtlCol="0">
            <a:spAutoFit/>
          </a:bodyPr>
          <a:lstStyle/>
          <a:p>
            <a:pPr algn="ctr"/>
            <a:r>
              <a:rPr lang="en-US" sz="5400" dirty="0" err="1" smtClean="0">
                <a:latin typeface="NikoshBAN" panose="02000000000000000000" pitchFamily="2" charset="0"/>
                <a:cs typeface="NikoshBAN" panose="02000000000000000000" pitchFamily="2" charset="0"/>
              </a:rPr>
              <a:t>দলগত</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কাজ</a:t>
            </a:r>
            <a:r>
              <a:rPr lang="en-US" sz="5400" dirty="0" smtClean="0">
                <a:latin typeface="NikoshBAN" panose="02000000000000000000" pitchFamily="2" charset="0"/>
                <a:cs typeface="NikoshBAN" panose="02000000000000000000" pitchFamily="2" charset="0"/>
              </a:rPr>
              <a:t> </a:t>
            </a:r>
            <a:endParaRPr lang="en-US" sz="5400" dirty="0">
              <a:latin typeface="NikoshBAN" panose="02000000000000000000" pitchFamily="2" charset="0"/>
              <a:cs typeface="NikoshBAN" panose="02000000000000000000" pitchFamily="2" charset="0"/>
            </a:endParaRPr>
          </a:p>
        </p:txBody>
      </p:sp>
      <p:pic>
        <p:nvPicPr>
          <p:cNvPr id="7" name="Picture 6" descr="IMG_20190107_100528.jpg"/>
          <p:cNvPicPr>
            <a:picLocks noChangeAspect="1"/>
          </p:cNvPicPr>
          <p:nvPr/>
        </p:nvPicPr>
        <p:blipFill>
          <a:blip r:embed="rId2" cstate="print"/>
          <a:stretch>
            <a:fillRect/>
          </a:stretch>
        </p:blipFill>
        <p:spPr>
          <a:xfrm>
            <a:off x="2286000" y="2038350"/>
            <a:ext cx="3810000" cy="23050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to="" calcmode="lin" valueType="num">
                                      <p:cBhvr>
                                        <p:cTn id="10"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81400" y="1066800"/>
            <a:ext cx="2078390" cy="707886"/>
          </a:xfrm>
          <a:prstGeom prst="rect">
            <a:avLst/>
          </a:prstGeom>
          <a:solidFill>
            <a:schemeClr val="accent4">
              <a:lumMod val="40000"/>
              <a:lumOff val="60000"/>
            </a:schemeClr>
          </a:solidFill>
          <a:ln w="28575">
            <a:solidFill>
              <a:srgbClr val="FFFF00"/>
            </a:solidFill>
          </a:ln>
          <a:effectLst/>
          <a:scene3d>
            <a:camera prst="orthographicFront"/>
            <a:lightRig rig="threePt" dir="t"/>
          </a:scene3d>
          <a:sp3d>
            <a:bevelT w="101600" prst="riblet"/>
          </a:sp3d>
        </p:spPr>
        <p:txBody>
          <a:bodyPr wrap="square">
            <a:spAutoFit/>
          </a:bodyPr>
          <a:lstStyle/>
          <a:p>
            <a:pPr algn="ctr"/>
            <a:r>
              <a:rPr lang="bn-BD" sz="4000" b="1" spc="50" dirty="0">
                <a:ln w="12700" cmpd="sng">
                  <a:solidFill>
                    <a:schemeClr val="accent6">
                      <a:satMod val="120000"/>
                      <a:shade val="80000"/>
                    </a:schemeClr>
                  </a:solidFill>
                  <a:prstDash val="solid"/>
                </a:ln>
                <a:effectLst>
                  <a:glow rad="53100">
                    <a:schemeClr val="accent6">
                      <a:satMod val="180000"/>
                      <a:alpha val="30000"/>
                    </a:schemeClr>
                  </a:glow>
                </a:effectLst>
                <a:latin typeface="NikoshBAN" pitchFamily="2" charset="0"/>
                <a:cs typeface="NikoshBAN" pitchFamily="2" charset="0"/>
              </a:rPr>
              <a:t>মূল্যায়ন</a:t>
            </a:r>
            <a:endParaRPr lang="en-US" sz="4800" dirty="0">
              <a:effectLst>
                <a:glow rad="53100">
                  <a:schemeClr val="accent6">
                    <a:satMod val="180000"/>
                    <a:alpha val="30000"/>
                  </a:schemeClr>
                </a:glow>
              </a:effectLst>
            </a:endParaRPr>
          </a:p>
        </p:txBody>
      </p:sp>
      <p:sp>
        <p:nvSpPr>
          <p:cNvPr id="8" name="Rounded Rectangle 7"/>
          <p:cNvSpPr/>
          <p:nvPr/>
        </p:nvSpPr>
        <p:spPr>
          <a:xfrm>
            <a:off x="2209800" y="2971800"/>
            <a:ext cx="4876800" cy="2667000"/>
          </a:xfrm>
          <a:prstGeom prst="roundRect">
            <a:avLst/>
          </a:prstGeom>
          <a:solidFill>
            <a:srgbClr val="7030A0"/>
          </a:solidFill>
          <a:ln/>
        </p:spPr>
        <p:style>
          <a:lnRef idx="0">
            <a:schemeClr val="accent3"/>
          </a:lnRef>
          <a:fillRef idx="3">
            <a:schemeClr val="accent3"/>
          </a:fillRef>
          <a:effectRef idx="3">
            <a:schemeClr val="accent3"/>
          </a:effectRef>
          <a:fontRef idx="minor">
            <a:schemeClr val="lt1"/>
          </a:fontRef>
        </p:style>
        <p:txBody>
          <a:bodyPr rtlCol="0" anchor="ctr"/>
          <a:lstStyle/>
          <a:p>
            <a:pPr marL="342900" indent="-342900">
              <a:buFont typeface="Arial" pitchFamily="34" charset="0"/>
              <a:buChar char="•"/>
            </a:pPr>
            <a:r>
              <a:rPr lang="bn-BD" sz="2800"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NikoshBAN" pitchFamily="2" charset="0"/>
                <a:cs typeface="NikoshBAN" pitchFamily="2" charset="0"/>
              </a:rPr>
              <a:t>ইলম বলতে কী বুঝায় </a:t>
            </a:r>
            <a:r>
              <a:rPr lang="en-US" sz="2800"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NikoshBAN" pitchFamily="2" charset="0"/>
                <a:cs typeface="NikoshBAN" pitchFamily="2" charset="0"/>
              </a:rPr>
              <a:t>?</a:t>
            </a:r>
            <a:endParaRPr lang="bn-BD" sz="2800"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NikoshBAN" pitchFamily="2" charset="0"/>
              <a:cs typeface="NikoshBAN" pitchFamily="2" charset="0"/>
            </a:endParaRPr>
          </a:p>
          <a:p>
            <a:pPr marL="342900" indent="-342900">
              <a:buFont typeface="Arial" pitchFamily="34" charset="0"/>
              <a:buChar char="•"/>
            </a:pPr>
            <a:r>
              <a:rPr lang="bn-BD" sz="2800"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NikoshBAN" pitchFamily="2" charset="0"/>
                <a:cs typeface="NikoshBAN" pitchFamily="2" charset="0"/>
              </a:rPr>
              <a:t>দীনি ইলম কাকে বলে ? </a:t>
            </a:r>
            <a:r>
              <a:rPr lang="en-US" sz="2800"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NikoshBAN" pitchFamily="2" charset="0"/>
                <a:cs typeface="NikoshBAN" pitchFamily="2" charset="0"/>
              </a:rPr>
              <a:t> </a:t>
            </a:r>
            <a:endParaRPr lang="bn-BD" sz="2800"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NikoshBAN" pitchFamily="2" charset="0"/>
              <a:cs typeface="NikoshBAN" pitchFamily="2" charset="0"/>
            </a:endParaRPr>
          </a:p>
          <a:p>
            <a:pPr marL="285750" indent="-285750">
              <a:buFont typeface="Arial" pitchFamily="34" charset="0"/>
              <a:buChar char="•"/>
            </a:pPr>
            <a:r>
              <a:rPr lang="bn-BD" sz="2800"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NikoshBAN" pitchFamily="2" charset="0"/>
                <a:cs typeface="NikoshBAN" pitchFamily="2" charset="0"/>
              </a:rPr>
              <a:t>ইলম </a:t>
            </a:r>
            <a:r>
              <a:rPr lang="en-US" sz="2800" cap="all" dirty="0" err="1"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NikoshBAN" pitchFamily="2" charset="0"/>
                <a:cs typeface="NikoshBAN" pitchFamily="2" charset="0"/>
              </a:rPr>
              <a:t>সম্পর্কিত</a:t>
            </a:r>
            <a:r>
              <a:rPr lang="en-US" sz="2800"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NikoshBAN" pitchFamily="2" charset="0"/>
                <a:cs typeface="NikoshBAN" pitchFamily="2" charset="0"/>
              </a:rPr>
              <a:t> </a:t>
            </a:r>
            <a:r>
              <a:rPr lang="en-US" sz="2800" cap="all" dirty="0" err="1"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NikoshBAN" pitchFamily="2" charset="0"/>
                <a:cs typeface="NikoshBAN" pitchFamily="2" charset="0"/>
              </a:rPr>
              <a:t>একটি</a:t>
            </a:r>
            <a:r>
              <a:rPr lang="en-US" sz="2800"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NikoshBAN" pitchFamily="2" charset="0"/>
                <a:cs typeface="NikoshBAN" pitchFamily="2" charset="0"/>
              </a:rPr>
              <a:t> </a:t>
            </a:r>
            <a:r>
              <a:rPr lang="bn-BD" sz="2800"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NikoshBAN" pitchFamily="2" charset="0"/>
                <a:cs typeface="NikoshBAN" pitchFamily="2" charset="0"/>
              </a:rPr>
              <a:t>হাদিস</a:t>
            </a:r>
            <a:r>
              <a:rPr lang="en-US" sz="2800"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NikoshBAN" pitchFamily="2" charset="0"/>
                <a:cs typeface="NikoshBAN" pitchFamily="2" charset="0"/>
              </a:rPr>
              <a:t> ব</a:t>
            </a:r>
            <a:r>
              <a:rPr lang="bn-BD" sz="2800"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NikoshBAN" pitchFamily="2" charset="0"/>
                <a:cs typeface="NikoshBAN" pitchFamily="2" charset="0"/>
              </a:rPr>
              <a:t>লো</a:t>
            </a:r>
            <a:r>
              <a:rPr lang="en-US" sz="2800"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NikoshBAN" pitchFamily="2" charset="0"/>
                <a:cs typeface="NikoshBAN" pitchFamily="2" charset="0"/>
              </a:rPr>
              <a:t>।</a:t>
            </a:r>
            <a:endParaRPr lang="bn-BD" sz="2800"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NikoshBAN" pitchFamily="2" charset="0"/>
              <a:cs typeface="NikoshBAN" pitchFamily="2" charset="0"/>
            </a:endParaRPr>
          </a:p>
          <a:p>
            <a:pPr marL="285750" indent="-285750">
              <a:buFont typeface="Arial" pitchFamily="34" charset="0"/>
              <a:buChar char="•"/>
            </a:pPr>
            <a:r>
              <a:rPr lang="bn-BD" sz="2800"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NikoshBAN" pitchFamily="2" charset="0"/>
                <a:cs typeface="NikoshBAN" pitchFamily="2" charset="0"/>
              </a:rPr>
              <a:t>বর্জনীয় ইলম বলতে কোন ইলমকে বুঝায় ? </a:t>
            </a:r>
          </a:p>
          <a:p>
            <a:pPr marL="285750" indent="-285750">
              <a:buFont typeface="Arial" pitchFamily="34" charset="0"/>
              <a:buChar char="•"/>
            </a:pPr>
            <a:r>
              <a:rPr lang="bn-BD" sz="2800"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NikoshBAN" pitchFamily="2" charset="0"/>
                <a:cs typeface="NikoshBAN" pitchFamily="2" charset="0"/>
              </a:rPr>
              <a:t>শিক্ষার্থীর পাঁচটি গুণাবলি বলো।  </a:t>
            </a:r>
            <a:r>
              <a:rPr lang="en-US" sz="2800"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NikoshBAN" pitchFamily="2" charset="0"/>
                <a:cs typeface="NikoshBAN" pitchFamily="2" charset="0"/>
              </a:rPr>
              <a:t>     </a:t>
            </a:r>
            <a:endParaRPr lang="en-US" sz="2800"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lide(fromBottom)">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600200" y="4343399"/>
            <a:ext cx="6165273" cy="1077217"/>
            <a:chOff x="1143000" y="4648210"/>
            <a:chExt cx="6781800" cy="689817"/>
          </a:xfrm>
          <a:solidFill>
            <a:schemeClr val="bg2">
              <a:lumMod val="75000"/>
            </a:schemeClr>
          </a:solidFill>
          <a:effectLst/>
        </p:grpSpPr>
        <p:sp>
          <p:nvSpPr>
            <p:cNvPr id="5" name="TextBox 4"/>
            <p:cNvSpPr txBox="1"/>
            <p:nvPr/>
          </p:nvSpPr>
          <p:spPr>
            <a:xfrm>
              <a:off x="1143000" y="4648210"/>
              <a:ext cx="6781800" cy="689817"/>
            </a:xfrm>
            <a:prstGeom prst="rect">
              <a:avLst/>
            </a:prstGeom>
            <a:grpFill/>
            <a:ln w="28575">
              <a:solidFill>
                <a:srgbClr val="FFFF00"/>
              </a:solidFill>
            </a:ln>
            <a:effectLst/>
            <a:scene3d>
              <a:camera prst="orthographicFront"/>
              <a:lightRig rig="threePt" dir="t"/>
            </a:scene3d>
            <a:sp3d>
              <a:bevelT w="101600" prst="riblet"/>
            </a:sp3d>
          </p:spPr>
          <p:txBody>
            <a:bodyPr wrap="square" rtlCol="0">
              <a:spAutoFit/>
            </a:bodyPr>
            <a:lstStyle/>
            <a:p>
              <a:pPr algn="ct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গ্রহণীয় জ্ঞান ও বর্জনীয় জ্ঞানের মধ্যে পার্থক্য নির্ণয়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6" name="5-Point Star 5"/>
            <p:cNvSpPr/>
            <p:nvPr/>
          </p:nvSpPr>
          <p:spPr>
            <a:xfrm>
              <a:off x="1226820" y="4696998"/>
              <a:ext cx="381000" cy="210880"/>
            </a:xfrm>
            <a:prstGeom prst="star5">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NikoshBAN"/>
              </a:endParaRPr>
            </a:p>
          </p:txBody>
        </p:sp>
      </p:grpSp>
      <p:sp>
        <p:nvSpPr>
          <p:cNvPr id="7" name="TextBox 6"/>
          <p:cNvSpPr txBox="1"/>
          <p:nvPr/>
        </p:nvSpPr>
        <p:spPr>
          <a:xfrm>
            <a:off x="2895600" y="990600"/>
            <a:ext cx="3394364" cy="707886"/>
          </a:xfrm>
          <a:prstGeom prst="rect">
            <a:avLst/>
          </a:prstGeom>
          <a:solidFill>
            <a:schemeClr val="accent2">
              <a:lumMod val="40000"/>
              <a:lumOff val="60000"/>
            </a:schemeClr>
          </a:solidFill>
          <a:ln w="28575">
            <a:solidFill>
              <a:srgbClr val="FFFF00"/>
            </a:solidFill>
          </a:ln>
          <a:effectLst/>
          <a:scene3d>
            <a:camera prst="orthographicFront"/>
            <a:lightRig rig="threePt" dir="t"/>
          </a:scene3d>
          <a:sp3d>
            <a:bevelT w="114300" prst="artDeco"/>
          </a:sp3d>
        </p:spPr>
        <p:txBody>
          <a:bodyPr wrap="square" rtlCol="0">
            <a:spAutoFit/>
          </a:bodyPr>
          <a:lstStyle/>
          <a:p>
            <a:pPr algn="ctr"/>
            <a:r>
              <a:rPr lang="en-US" sz="4000" dirty="0" err="1" smtClean="0">
                <a:latin typeface="NikoshBAN" panose="02000000000000000000" pitchFamily="2" charset="0"/>
                <a:cs typeface="NikoshBAN" panose="02000000000000000000" pitchFamily="2" charset="0"/>
              </a:rPr>
              <a:t>বাড়ির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কাজ</a:t>
            </a:r>
            <a:r>
              <a:rPr lang="en-US"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pic>
        <p:nvPicPr>
          <p:cNvPr id="9" name="Picture 8" descr="yu.jpg"/>
          <p:cNvPicPr>
            <a:picLocks noChangeAspect="1"/>
          </p:cNvPicPr>
          <p:nvPr/>
        </p:nvPicPr>
        <p:blipFill>
          <a:blip r:embed="rId2"/>
          <a:stretch>
            <a:fillRect/>
          </a:stretch>
        </p:blipFill>
        <p:spPr>
          <a:xfrm>
            <a:off x="2590800" y="1905000"/>
            <a:ext cx="3886200" cy="22631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to="" calcmode="lin" valueType="num">
                                      <p:cBhvr>
                                        <p:cTn id="10"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0" y="1044714"/>
            <a:ext cx="3886200" cy="769441"/>
          </a:xfrm>
          <a:prstGeom prst="rect">
            <a:avLst/>
          </a:prstGeom>
          <a:ln/>
        </p:spPr>
        <p:style>
          <a:lnRef idx="1">
            <a:schemeClr val="dk1"/>
          </a:lnRef>
          <a:fillRef idx="3">
            <a:schemeClr val="dk1"/>
          </a:fillRef>
          <a:effectRef idx="2">
            <a:schemeClr val="dk1"/>
          </a:effectRef>
          <a:fontRef idx="minor">
            <a:schemeClr val="lt1"/>
          </a:fontRef>
        </p:style>
        <p:txBody>
          <a:bodyPr wrap="square" rtlCol="0">
            <a:spAutoFit/>
          </a:bodyPr>
          <a:lstStyle/>
          <a:p>
            <a:r>
              <a:rPr lang="en-US" sz="4000" dirty="0" smtClean="0">
                <a:latin typeface="NikoshBAN" pitchFamily="2" charset="0"/>
                <a:cs typeface="NikoshBAN" pitchFamily="2" charset="0"/>
              </a:rPr>
              <a:t> </a:t>
            </a:r>
            <a:r>
              <a:rPr lang="bn-IN" sz="4000" dirty="0" smtClean="0">
                <a:latin typeface="NikoshBAN" pitchFamily="2" charset="0"/>
                <a:cs typeface="NikoshBAN" pitchFamily="2" charset="0"/>
              </a:rPr>
              <a:t>      </a:t>
            </a:r>
            <a:r>
              <a:rPr lang="en-US" sz="4000" dirty="0" smtClean="0">
                <a:latin typeface="NikoshBAN" pitchFamily="2" charset="0"/>
                <a:cs typeface="NikoshBAN" pitchFamily="2" charset="0"/>
              </a:rPr>
              <a:t> </a:t>
            </a:r>
            <a:r>
              <a:rPr lang="bn-IN" sz="4400" b="1" dirty="0" smtClean="0">
                <a:solidFill>
                  <a:srgbClr val="FF0000"/>
                </a:solidFill>
                <a:latin typeface="NikoshBAN" pitchFamily="2" charset="0"/>
                <a:cs typeface="NikoshBAN" pitchFamily="2" charset="0"/>
              </a:rPr>
              <a:t>পাঠ </a:t>
            </a:r>
            <a:r>
              <a:rPr lang="en-US" sz="4400" b="1" dirty="0" err="1" smtClean="0">
                <a:solidFill>
                  <a:srgbClr val="FF0000"/>
                </a:solidFill>
                <a:latin typeface="NikoshBAN" pitchFamily="2" charset="0"/>
                <a:cs typeface="NikoshBAN" pitchFamily="2" charset="0"/>
              </a:rPr>
              <a:t>পরিচিতি</a:t>
            </a:r>
            <a:endParaRPr lang="en-US" sz="4000" b="1" dirty="0">
              <a:solidFill>
                <a:srgbClr val="FF0000"/>
              </a:solidFill>
              <a:latin typeface="NikoshBAN" pitchFamily="2" charset="0"/>
              <a:cs typeface="NikoshBAN" pitchFamily="2" charset="0"/>
            </a:endParaRPr>
          </a:p>
        </p:txBody>
      </p:sp>
      <p:sp>
        <p:nvSpPr>
          <p:cNvPr id="6" name="Content Placeholder 14"/>
          <p:cNvSpPr txBox="1">
            <a:spLocks/>
          </p:cNvSpPr>
          <p:nvPr/>
        </p:nvSpPr>
        <p:spPr>
          <a:xfrm>
            <a:off x="533400" y="2209800"/>
            <a:ext cx="8077200" cy="3581400"/>
          </a:xfrm>
          <a:prstGeom prst="rect">
            <a:avLst/>
          </a:prstGeom>
          <a:blipFill>
            <a:blip r:embed="rId2"/>
            <a:tile tx="0" ty="0" sx="100000" sy="100000" flip="none" algn="tl"/>
          </a:blipFill>
          <a:ln/>
        </p:spPr>
        <p:style>
          <a:lnRef idx="0">
            <a:schemeClr val="accent3"/>
          </a:lnRef>
          <a:fillRef idx="3">
            <a:schemeClr val="accent3"/>
          </a:fillRef>
          <a:effectRef idx="3">
            <a:schemeClr val="accent3"/>
          </a:effectRef>
          <a:fontRef idx="minor">
            <a:schemeClr val="lt1"/>
          </a:fontRef>
        </p:style>
        <p:txBody>
          <a:bodyPr>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bn-IN" sz="2800" b="0" i="0" u="none" strike="noStrike" kern="1200" cap="none" spc="0" normalizeH="0" baseline="0" noProof="0" dirty="0" smtClean="0">
                <a:ln>
                  <a:noFill/>
                </a:ln>
                <a:solidFill>
                  <a:schemeClr val="tx1"/>
                </a:solidFill>
                <a:effectLst/>
                <a:uLnTx/>
                <a:uFillTx/>
                <a:latin typeface="NikoshBAN" pitchFamily="2" charset="0"/>
                <a:cs typeface="NikoshBAN" pitchFamily="2" charset="0"/>
              </a:rPr>
              <a:t>      </a:t>
            </a:r>
            <a:r>
              <a:rPr kumimoji="0" lang="en-US" sz="3200" b="0" i="0" u="none" strike="noStrike" kern="1200" cap="none" spc="0" normalizeH="0" baseline="0" noProof="0" dirty="0" err="1" smtClean="0">
                <a:ln>
                  <a:noFill/>
                </a:ln>
                <a:solidFill>
                  <a:schemeClr val="tx1"/>
                </a:solidFill>
                <a:effectLst/>
                <a:uLnTx/>
                <a:uFillTx/>
                <a:latin typeface="NikoshBAN" pitchFamily="2" charset="0"/>
                <a:cs typeface="NikoshBAN" pitchFamily="2" charset="0"/>
              </a:rPr>
              <a:t>নবম</a:t>
            </a:r>
            <a:r>
              <a:rPr kumimoji="0" lang="en-US" sz="3200" b="0" i="0" u="none" strike="noStrike" kern="1200" cap="none" spc="0" normalizeH="0" noProof="0" dirty="0" smtClean="0">
                <a:ln>
                  <a:noFill/>
                </a:ln>
                <a:solidFill>
                  <a:schemeClr val="tx1"/>
                </a:solidFill>
                <a:effectLst/>
                <a:uLnTx/>
                <a:uFillTx/>
                <a:latin typeface="NikoshBAN" pitchFamily="2" charset="0"/>
                <a:cs typeface="NikoshBAN" pitchFamily="2" charset="0"/>
              </a:rPr>
              <a:t> ও </a:t>
            </a:r>
            <a:r>
              <a:rPr kumimoji="0" lang="en-US" sz="3200" b="0" i="0" u="none" strike="noStrike" kern="1200" cap="none" spc="0" normalizeH="0" noProof="0" dirty="0" err="1" smtClean="0">
                <a:ln>
                  <a:noFill/>
                </a:ln>
                <a:solidFill>
                  <a:schemeClr val="tx1"/>
                </a:solidFill>
                <a:effectLst/>
                <a:uLnTx/>
                <a:uFillTx/>
                <a:latin typeface="NikoshBAN" pitchFamily="2" charset="0"/>
                <a:cs typeface="NikoshBAN" pitchFamily="2" charset="0"/>
              </a:rPr>
              <a:t>দশম</a:t>
            </a:r>
            <a:r>
              <a:rPr kumimoji="0" lang="en-US" sz="3200" b="0" i="0" u="none" strike="noStrike" kern="1200" cap="none" spc="0" normalizeH="0" noProof="0" dirty="0" smtClean="0">
                <a:ln>
                  <a:noFill/>
                </a:ln>
                <a:solidFill>
                  <a:schemeClr val="tx1"/>
                </a:solidFill>
                <a:effectLst/>
                <a:uLnTx/>
                <a:uFillTx/>
                <a:latin typeface="NikoshBAN" pitchFamily="2" charset="0"/>
                <a:cs typeface="NikoshBAN" pitchFamily="2" charset="0"/>
              </a:rPr>
              <a:t> </a:t>
            </a:r>
            <a:r>
              <a:rPr kumimoji="0" lang="bn-IN" sz="3200" b="0" i="0" u="none" strike="noStrike" kern="1200" cap="none" spc="0" normalizeH="0" baseline="0" noProof="0" dirty="0" smtClean="0">
                <a:ln>
                  <a:noFill/>
                </a:ln>
                <a:solidFill>
                  <a:schemeClr val="tx1"/>
                </a:solidFill>
                <a:effectLst/>
                <a:uLnTx/>
                <a:uFillTx/>
                <a:latin typeface="NikoshBAN" pitchFamily="2" charset="0"/>
                <a:cs typeface="NikoshBAN" pitchFamily="2" charset="0"/>
              </a:rPr>
              <a:t> শ্রেণি        বিষয়</a:t>
            </a:r>
            <a:r>
              <a:rPr lang="bn-BD" sz="3200" dirty="0" smtClean="0">
                <a:latin typeface="NikoshBAN" pitchFamily="2" charset="0"/>
                <a:cs typeface="NikoshBAN" pitchFamily="2" charset="0"/>
              </a:rPr>
              <a:t>- </a:t>
            </a:r>
            <a:r>
              <a:rPr kumimoji="0" lang="en-US" sz="3200" b="0" i="0" u="none" strike="noStrike" kern="1200" cap="none" spc="0" normalizeH="0" baseline="0" noProof="0" dirty="0" err="1" smtClean="0">
                <a:ln>
                  <a:noFill/>
                </a:ln>
                <a:solidFill>
                  <a:schemeClr val="tx1"/>
                </a:solidFill>
                <a:effectLst/>
                <a:uLnTx/>
                <a:uFillTx/>
                <a:latin typeface="NikoshBAN" pitchFamily="2" charset="0"/>
                <a:cs typeface="NikoshBAN" pitchFamily="2" charset="0"/>
              </a:rPr>
              <a:t>ইসলাম</a:t>
            </a:r>
            <a:r>
              <a:rPr kumimoji="0" lang="en-US" sz="3200" b="0" i="0" u="none" strike="noStrike" kern="1200" cap="none" spc="0" normalizeH="0" noProof="0" dirty="0" smtClean="0">
                <a:ln>
                  <a:noFill/>
                </a:ln>
                <a:solidFill>
                  <a:schemeClr val="tx1"/>
                </a:solidFill>
                <a:effectLst/>
                <a:uLnTx/>
                <a:uFillTx/>
                <a:latin typeface="NikoshBAN" pitchFamily="2" charset="0"/>
                <a:cs typeface="NikoshBAN" pitchFamily="2" charset="0"/>
              </a:rPr>
              <a:t> ও </a:t>
            </a:r>
            <a:r>
              <a:rPr kumimoji="0" lang="en-US" sz="3200" b="0" i="0" u="none" strike="noStrike" kern="1200" cap="none" spc="0" normalizeH="0" noProof="0" dirty="0" err="1" smtClean="0">
                <a:ln>
                  <a:noFill/>
                </a:ln>
                <a:solidFill>
                  <a:schemeClr val="tx1"/>
                </a:solidFill>
                <a:effectLst/>
                <a:uLnTx/>
                <a:uFillTx/>
                <a:latin typeface="NikoshBAN" pitchFamily="2" charset="0"/>
                <a:cs typeface="NikoshBAN" pitchFamily="2" charset="0"/>
              </a:rPr>
              <a:t>নৈতিক</a:t>
            </a:r>
            <a:r>
              <a:rPr kumimoji="0" lang="en-US" sz="3200" b="0" i="0" u="none" strike="noStrike" kern="1200" cap="none" spc="0" normalizeH="0" noProof="0" dirty="0" smtClean="0">
                <a:ln>
                  <a:noFill/>
                </a:ln>
                <a:solidFill>
                  <a:schemeClr val="tx1"/>
                </a:solidFill>
                <a:effectLst/>
                <a:uLnTx/>
                <a:uFillTx/>
                <a:latin typeface="NikoshBAN" pitchFamily="2" charset="0"/>
                <a:cs typeface="NikoshBAN" pitchFamily="2" charset="0"/>
              </a:rPr>
              <a:t> </a:t>
            </a:r>
            <a:r>
              <a:rPr kumimoji="0" lang="en-US" sz="3200" b="0" i="0" u="none" strike="noStrike" kern="1200" cap="none" spc="0" normalizeH="0" noProof="0" dirty="0" err="1" smtClean="0">
                <a:ln>
                  <a:noFill/>
                </a:ln>
                <a:solidFill>
                  <a:schemeClr val="tx1"/>
                </a:solidFill>
                <a:effectLst/>
                <a:uLnTx/>
                <a:uFillTx/>
                <a:latin typeface="NikoshBAN" pitchFamily="2" charset="0"/>
                <a:cs typeface="NikoshBAN" pitchFamily="2" charset="0"/>
              </a:rPr>
              <a:t>শিক্ষা</a:t>
            </a:r>
            <a:r>
              <a:rPr kumimoji="0" lang="en-US" sz="3200" b="0" i="0" u="none" strike="noStrike" kern="1200" cap="none" spc="0" normalizeH="0" noProof="0" dirty="0" smtClean="0">
                <a:ln>
                  <a:noFill/>
                </a:ln>
                <a:solidFill>
                  <a:schemeClr val="tx1"/>
                </a:solidFill>
                <a:effectLst/>
                <a:uLnTx/>
                <a:uFillTx/>
                <a:latin typeface="NikoshBAN" pitchFamily="2" charset="0"/>
                <a:cs typeface="NikoshBAN" pitchFamily="2" charset="0"/>
              </a:rPr>
              <a:t>                            </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তৃতীয়</a:t>
            </a:r>
            <a:r>
              <a:rPr lang="bn-BD" sz="3200" dirty="0" smtClean="0">
                <a:latin typeface="NikoshBAN" pitchFamily="2" charset="0"/>
                <a:cs typeface="NikoshBAN" pitchFamily="2" charset="0"/>
              </a:rPr>
              <a:t> অধ্যায় </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ইবাদত </a:t>
            </a:r>
            <a:r>
              <a:rPr lang="bn-IN" sz="3200" dirty="0" smtClean="0">
                <a:latin typeface="NikoshBAN" pitchFamily="2" charset="0"/>
                <a:cs typeface="NikoshBAN" pitchFamily="2" charset="0"/>
              </a:rPr>
              <a:t>   </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    </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পাঠ</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৭ ও ৮</a:t>
            </a:r>
            <a:r>
              <a:rPr lang="en-US" sz="3200" dirty="0" smtClean="0">
                <a:latin typeface="NikoshBAN" pitchFamily="2" charset="0"/>
                <a:cs typeface="NikoshBAN" pitchFamily="2" charset="0"/>
              </a:rPr>
              <a:t>     </a:t>
            </a:r>
            <a:r>
              <a:rPr kumimoji="0" lang="en-US" sz="3200" b="0" i="0" u="none" strike="noStrike" kern="1200" cap="none" spc="0" normalizeH="0" noProof="0" dirty="0" smtClean="0">
                <a:ln>
                  <a:noFill/>
                </a:ln>
                <a:solidFill>
                  <a:schemeClr val="tx1"/>
                </a:solidFill>
                <a:effectLst/>
                <a:uLnTx/>
                <a:uFillTx/>
                <a:latin typeface="NikoshBAN" pitchFamily="2" charset="0"/>
                <a:cs typeface="NikoshBAN" pitchFamily="2" charset="0"/>
              </a:rPr>
              <a:t> </a:t>
            </a:r>
            <a:r>
              <a:rPr kumimoji="0" lang="bn-IN" sz="3200" b="0" i="0" u="none" strike="noStrike" kern="1200" cap="none" spc="0" normalizeH="0" baseline="0" noProof="0" dirty="0" smtClean="0">
                <a:ln>
                  <a:noFill/>
                </a:ln>
                <a:solidFill>
                  <a:schemeClr val="tx1"/>
                </a:solidFill>
                <a:effectLst/>
                <a:uLnTx/>
                <a:uFillTx/>
                <a:latin typeface="NikoshBAN" pitchFamily="2" charset="0"/>
                <a:cs typeface="NikoshBAN" pitchFamily="2" charset="0"/>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bn-IN" sz="3200" b="1" i="0" u="none" strike="noStrike" kern="1200" cap="none" spc="0" normalizeH="0" baseline="0" noProof="0" dirty="0" smtClean="0">
                <a:ln>
                  <a:noFill/>
                </a:ln>
                <a:solidFill>
                  <a:srgbClr val="FF0000"/>
                </a:solidFill>
                <a:effectLst/>
                <a:uLnTx/>
                <a:uFillTx/>
                <a:latin typeface="NikoshBAN" pitchFamily="2" charset="0"/>
                <a:cs typeface="NikoshBAN" pitchFamily="2" charset="0"/>
              </a:rPr>
              <a:t>সময় </a:t>
            </a:r>
            <a:r>
              <a:rPr lang="en-US" sz="3200" b="1" dirty="0" smtClean="0">
                <a:solidFill>
                  <a:srgbClr val="FF0000"/>
                </a:solidFill>
                <a:latin typeface="NikoshBAN" pitchFamily="2" charset="0"/>
                <a:cs typeface="NikoshBAN" pitchFamily="2" charset="0"/>
              </a:rPr>
              <a:t>৪৫</a:t>
            </a:r>
            <a:r>
              <a:rPr kumimoji="0" lang="bn-IN" sz="3200" b="1" i="0" u="none" strike="noStrike" kern="1200" cap="none" spc="0" normalizeH="0" baseline="0" noProof="0" dirty="0" smtClean="0">
                <a:ln>
                  <a:noFill/>
                </a:ln>
                <a:solidFill>
                  <a:srgbClr val="FF0000"/>
                </a:solidFill>
                <a:effectLst/>
                <a:uLnTx/>
                <a:uFillTx/>
                <a:latin typeface="NikoshBAN" pitchFamily="2" charset="0"/>
                <a:cs typeface="NikoshBAN" pitchFamily="2" charset="0"/>
              </a:rPr>
              <a:t>মিনি</a:t>
            </a:r>
            <a:r>
              <a:rPr kumimoji="0" lang="bn-IN" sz="3200" b="1" i="0" u="none" strike="noStrike" kern="1200" cap="none" spc="0" normalizeH="0" noProof="0" dirty="0" smtClean="0">
                <a:ln>
                  <a:noFill/>
                </a:ln>
                <a:solidFill>
                  <a:srgbClr val="FF0000"/>
                </a:solidFill>
                <a:effectLst/>
                <a:uLnTx/>
                <a:uFillTx/>
                <a:latin typeface="NikoshBAN" pitchFamily="2" charset="0"/>
                <a:cs typeface="NikoshBAN" pitchFamily="2" charset="0"/>
              </a:rPr>
              <a:t>ট  </a:t>
            </a:r>
            <a:endParaRPr kumimoji="0" lang="bn-IN" sz="3200" b="1" i="0" u="none" strike="noStrike" kern="1200" cap="none" spc="0" normalizeH="0" baseline="0" noProof="0" dirty="0" smtClean="0">
              <a:ln>
                <a:noFill/>
              </a:ln>
              <a:solidFill>
                <a:srgbClr val="FF0000"/>
              </a:solidFill>
              <a:effectLst/>
              <a:uLnTx/>
              <a:uFillTx/>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to="" calcmode="lin" valueType="num">
                                      <p:cBhvr>
                                        <p:cTn id="10"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57400" y="685800"/>
            <a:ext cx="5257800" cy="762000"/>
          </a:xfrm>
          <a:prstGeom prst="rect">
            <a:avLst/>
          </a:prstGeom>
          <a:solidFill>
            <a:schemeClr val="accent1">
              <a:lumMod val="40000"/>
              <a:lumOff val="60000"/>
            </a:schemeClr>
          </a:solidFill>
          <a:ln>
            <a:solidFill>
              <a:srgbClr val="FFFF00"/>
            </a:solidFill>
            <a:prstDash val="lgDash"/>
          </a:ln>
          <a:effectLst/>
          <a:scene3d>
            <a:camera prst="orthographicFront"/>
            <a:lightRig rig="threePt" dir="t"/>
          </a:scene3d>
          <a:sp3d>
            <a:bevelT prst="angle"/>
          </a:sp3d>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bn-IN" sz="3200" b="0" i="0" u="none" strike="noStrike" kern="1200" cap="none" spc="0" normalizeH="0" baseline="0" noProof="0" dirty="0" smtClean="0">
                <a:ln>
                  <a:noFill/>
                </a:ln>
                <a:solidFill>
                  <a:schemeClr val="tx1"/>
                </a:solidFill>
                <a:effectLst/>
                <a:uLnTx/>
                <a:uFillTx/>
                <a:latin typeface="NikoshBAN" panose="02000000000000000000" pitchFamily="2" charset="0"/>
                <a:ea typeface="+mj-ea"/>
                <a:cs typeface="NikoshBAN" panose="02000000000000000000" pitchFamily="2" charset="0"/>
              </a:rPr>
              <a:t>চিত্রে আমরা কী দেখতে পাচ্ছি? </a:t>
            </a:r>
            <a:endParaRPr kumimoji="0" lang="en-US" sz="3200" b="0" i="0" u="none" strike="noStrike" kern="1200" cap="none" spc="0" normalizeH="0" baseline="0" noProof="0" dirty="0">
              <a:ln>
                <a:noFill/>
              </a:ln>
              <a:solidFill>
                <a:schemeClr val="tx1"/>
              </a:solidFill>
              <a:effectLst/>
              <a:uLnTx/>
              <a:uFillTx/>
              <a:latin typeface="NikoshBAN" panose="02000000000000000000" pitchFamily="2" charset="0"/>
              <a:ea typeface="+mj-ea"/>
              <a:cs typeface="NikoshBAN" panose="02000000000000000000" pitchFamily="2" charset="0"/>
            </a:endParaRPr>
          </a:p>
        </p:txBody>
      </p:sp>
      <p:pic>
        <p:nvPicPr>
          <p:cNvPr id="5" name="Picture 2" descr="C:\Users\SARK\Downloads\fazil kamil.jpg"/>
          <p:cNvPicPr>
            <a:picLocks noChangeAspect="1" noChangeArrowheads="1"/>
          </p:cNvPicPr>
          <p:nvPr/>
        </p:nvPicPr>
        <p:blipFill>
          <a:blip r:embed="rId2"/>
          <a:srcRect/>
          <a:stretch>
            <a:fillRect/>
          </a:stretch>
        </p:blipFill>
        <p:spPr bwMode="auto">
          <a:xfrm>
            <a:off x="304800" y="1524000"/>
            <a:ext cx="4343400" cy="2362200"/>
          </a:xfrm>
          <a:prstGeom prst="rect">
            <a:avLst/>
          </a:prstGeom>
          <a:noFill/>
          <a:ln w="38100">
            <a:solidFill>
              <a:srgbClr val="FFFF00"/>
            </a:solidFill>
          </a:ln>
          <a:scene3d>
            <a:camera prst="orthographicFront"/>
            <a:lightRig rig="threePt" dir="t"/>
          </a:scene3d>
          <a:sp3d>
            <a:bevelT w="101600" prst="riblet"/>
          </a:sp3d>
        </p:spPr>
      </p:pic>
      <p:grpSp>
        <p:nvGrpSpPr>
          <p:cNvPr id="15" name="Group 14"/>
          <p:cNvGrpSpPr/>
          <p:nvPr/>
        </p:nvGrpSpPr>
        <p:grpSpPr>
          <a:xfrm>
            <a:off x="4800600" y="4038600"/>
            <a:ext cx="4038600" cy="2590800"/>
            <a:chOff x="4876800" y="3733800"/>
            <a:chExt cx="3962400" cy="2819400"/>
          </a:xfrm>
        </p:grpSpPr>
        <p:pic>
          <p:nvPicPr>
            <p:cNvPr id="13" name="Picture 2" descr="E:\Work Data\Mobile\Pictures School\20160123_130121.jpg"/>
            <p:cNvPicPr>
              <a:picLocks noChangeAspect="1" noChangeArrowheads="1"/>
            </p:cNvPicPr>
            <p:nvPr/>
          </p:nvPicPr>
          <p:blipFill>
            <a:blip r:embed="rId3" cstate="print"/>
            <a:srcRect/>
            <a:stretch>
              <a:fillRect/>
            </a:stretch>
          </p:blipFill>
          <p:spPr bwMode="auto">
            <a:xfrm>
              <a:off x="4876800" y="3733800"/>
              <a:ext cx="3962400" cy="2819400"/>
            </a:xfrm>
            <a:prstGeom prst="rect">
              <a:avLst/>
            </a:prstGeom>
            <a:noFill/>
            <a:ln w="28575">
              <a:solidFill>
                <a:srgbClr val="FFFF00"/>
              </a:solidFill>
            </a:ln>
            <a:scene3d>
              <a:camera prst="orthographicFront"/>
              <a:lightRig rig="threePt" dir="t"/>
            </a:scene3d>
            <a:sp3d>
              <a:bevelT w="101600" prst="riblet"/>
            </a:sp3d>
          </p:spPr>
        </p:pic>
        <p:sp>
          <p:nvSpPr>
            <p:cNvPr id="14" name="TextBox 13"/>
            <p:cNvSpPr txBox="1"/>
            <p:nvPr/>
          </p:nvSpPr>
          <p:spPr>
            <a:xfrm>
              <a:off x="4953000" y="3807995"/>
              <a:ext cx="3733800" cy="523220"/>
            </a:xfrm>
            <a:prstGeom prst="rect">
              <a:avLst/>
            </a:prstGeom>
            <a:noFill/>
            <a:ln>
              <a:noFill/>
            </a:ln>
          </p:spPr>
          <p:txBody>
            <a:bodyPr wrap="square" rtlCol="0">
              <a:spAutoFit/>
            </a:bodyPr>
            <a:lstStyle/>
            <a:p>
              <a:pPr algn="ctr"/>
              <a:r>
                <a:rPr lang="bn-BD" sz="2800" dirty="0" smtClean="0">
                  <a:solidFill>
                    <a:schemeClr val="bg1"/>
                  </a:solidFill>
                  <a:latin typeface="NikoshBAN" pitchFamily="2" charset="0"/>
                  <a:cs typeface="NikoshBAN" pitchFamily="2" charset="0"/>
                </a:rPr>
                <a:t> </a:t>
              </a:r>
              <a:endParaRPr lang="en-US" sz="2800" dirty="0">
                <a:solidFill>
                  <a:schemeClr val="bg1"/>
                </a:solidFill>
                <a:latin typeface="NikoshBAN" pitchFamily="2" charset="0"/>
                <a:cs typeface="NikoshBAN" pitchFamily="2" charset="0"/>
              </a:endParaRPr>
            </a:p>
          </p:txBody>
        </p:sp>
      </p:grpSp>
      <p:pic>
        <p:nvPicPr>
          <p:cNvPr id="1026" name="Picture 2" descr="C:\Users\SARK\Downloads\2015_06_30_09_14_58_IqAp2Dv4ftwL5ODwk5oIcyMaf4VOwF_original.jpg"/>
          <p:cNvPicPr>
            <a:picLocks noChangeAspect="1" noChangeArrowheads="1"/>
          </p:cNvPicPr>
          <p:nvPr/>
        </p:nvPicPr>
        <p:blipFill>
          <a:blip r:embed="rId4"/>
          <a:srcRect/>
          <a:stretch>
            <a:fillRect/>
          </a:stretch>
        </p:blipFill>
        <p:spPr bwMode="auto">
          <a:xfrm>
            <a:off x="4800600" y="1447800"/>
            <a:ext cx="4038600" cy="2362200"/>
          </a:xfrm>
          <a:prstGeom prst="rect">
            <a:avLst/>
          </a:prstGeom>
          <a:noFill/>
          <a:ln w="28575">
            <a:solidFill>
              <a:srgbClr val="FFFF00"/>
            </a:solidFill>
          </a:ln>
          <a:scene3d>
            <a:camera prst="orthographicFront"/>
            <a:lightRig rig="threePt" dir="t"/>
          </a:scene3d>
          <a:sp3d>
            <a:bevelT w="101600" prst="riblet"/>
          </a:sp3d>
        </p:spPr>
      </p:pic>
      <p:pic>
        <p:nvPicPr>
          <p:cNvPr id="10" name="Picture 9" descr="eh.jpg"/>
          <p:cNvPicPr>
            <a:picLocks noChangeAspect="1"/>
          </p:cNvPicPr>
          <p:nvPr/>
        </p:nvPicPr>
        <p:blipFill>
          <a:blip r:embed="rId5"/>
          <a:stretch>
            <a:fillRect/>
          </a:stretch>
        </p:blipFill>
        <p:spPr>
          <a:xfrm>
            <a:off x="304800" y="4038600"/>
            <a:ext cx="4267200" cy="2590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 to="" calcmode="lin" valueType="num">
                                      <p:cBhvr>
                                        <p:cTn id="15" dur="1" fill="hold"/>
                                        <p:tgtEl>
                                          <p:spTgt spid="1026"/>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 to="" calcmode="lin" valueType="num">
                                      <p:cBhvr>
                                        <p:cTn id="18" dur="1" fill="hold"/>
                                        <p:tgtEl>
                                          <p:spTgt spid="1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C:\Users\SARK\Downloads\chk_captcha.jpg"/>
          <p:cNvPicPr>
            <a:picLocks noChangeAspect="1" noChangeArrowheads="1"/>
          </p:cNvPicPr>
          <p:nvPr/>
        </p:nvPicPr>
        <p:blipFill>
          <a:blip r:embed="rId2"/>
          <a:srcRect/>
          <a:stretch>
            <a:fillRect/>
          </a:stretch>
        </p:blipFill>
        <p:spPr bwMode="auto">
          <a:xfrm>
            <a:off x="304800" y="3505200"/>
            <a:ext cx="4191000" cy="2971800"/>
          </a:xfrm>
          <a:prstGeom prst="rect">
            <a:avLst/>
          </a:prstGeom>
          <a:noFill/>
          <a:ln w="28575">
            <a:solidFill>
              <a:srgbClr val="FFFF00"/>
            </a:solidFill>
          </a:ln>
          <a:scene3d>
            <a:camera prst="orthographicFront"/>
            <a:lightRig rig="threePt" dir="t"/>
          </a:scene3d>
          <a:sp3d>
            <a:bevelT w="101600" prst="riblet"/>
          </a:sp3d>
        </p:spPr>
      </p:pic>
      <p:pic>
        <p:nvPicPr>
          <p:cNvPr id="26625" name="Picture 1" descr="C:\Users\SARK\Downloads\multimidia-class.jpg"/>
          <p:cNvPicPr>
            <a:picLocks noChangeAspect="1" noChangeArrowheads="1"/>
          </p:cNvPicPr>
          <p:nvPr/>
        </p:nvPicPr>
        <p:blipFill>
          <a:blip r:embed="rId3" cstate="print"/>
          <a:srcRect/>
          <a:stretch>
            <a:fillRect/>
          </a:stretch>
        </p:blipFill>
        <p:spPr bwMode="auto">
          <a:xfrm>
            <a:off x="4724400" y="3505200"/>
            <a:ext cx="4114800" cy="2971800"/>
          </a:xfrm>
          <a:prstGeom prst="rect">
            <a:avLst/>
          </a:prstGeom>
          <a:noFill/>
          <a:ln w="38100">
            <a:solidFill>
              <a:srgbClr val="FFFF00"/>
            </a:solidFill>
          </a:ln>
          <a:scene3d>
            <a:camera prst="orthographicFront"/>
            <a:lightRig rig="threePt" dir="t"/>
          </a:scene3d>
          <a:sp3d>
            <a:bevelT w="101600" prst="riblet"/>
          </a:sp3d>
        </p:spPr>
      </p:pic>
      <p:pic>
        <p:nvPicPr>
          <p:cNvPr id="7" name="Picture 6" descr="flower-bloom-animated-gif15.gif"/>
          <p:cNvPicPr>
            <a:picLocks noChangeAspect="1"/>
          </p:cNvPicPr>
          <p:nvPr/>
        </p:nvPicPr>
        <p:blipFill>
          <a:blip r:embed="rId4"/>
          <a:stretch>
            <a:fillRect/>
          </a:stretch>
        </p:blipFill>
        <p:spPr>
          <a:xfrm>
            <a:off x="4648200" y="304800"/>
            <a:ext cx="4191000" cy="2971800"/>
          </a:xfrm>
          <a:prstGeom prst="rect">
            <a:avLst/>
          </a:prstGeom>
        </p:spPr>
      </p:pic>
      <p:pic>
        <p:nvPicPr>
          <p:cNvPr id="8" name="Picture 7" descr="IMG_20190107_100528.jpg"/>
          <p:cNvPicPr>
            <a:picLocks noChangeAspect="1"/>
          </p:cNvPicPr>
          <p:nvPr/>
        </p:nvPicPr>
        <p:blipFill>
          <a:blip r:embed="rId5" cstate="print"/>
          <a:stretch>
            <a:fillRect/>
          </a:stretch>
        </p:blipFill>
        <p:spPr>
          <a:xfrm>
            <a:off x="228600" y="381000"/>
            <a:ext cx="4114800" cy="2819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plus(in)">
                                      <p:cBhvr>
                                        <p:cTn id="7" dur="2000"/>
                                        <p:tgtEl>
                                          <p:spTgt spid="2055"/>
                                        </p:tgtEl>
                                      </p:cBhvr>
                                    </p:animEffect>
                                  </p:childTnLst>
                                </p:cTn>
                              </p:par>
                              <p:par>
                                <p:cTn id="8" presetID="13" presetClass="entr" presetSubtype="16" fill="hold" nodeType="withEffect">
                                  <p:stCondLst>
                                    <p:cond delay="0"/>
                                  </p:stCondLst>
                                  <p:childTnLst>
                                    <p:set>
                                      <p:cBhvr>
                                        <p:cTn id="9" dur="1" fill="hold">
                                          <p:stCondLst>
                                            <p:cond delay="0"/>
                                          </p:stCondLst>
                                        </p:cTn>
                                        <p:tgtEl>
                                          <p:spTgt spid="26625"/>
                                        </p:tgtEl>
                                        <p:attrNameLst>
                                          <p:attrName>style.visibility</p:attrName>
                                        </p:attrNameLst>
                                      </p:cBhvr>
                                      <p:to>
                                        <p:strVal val="visible"/>
                                      </p:to>
                                    </p:set>
                                    <p:animEffect transition="in" filter="plus(in)">
                                      <p:cBhvr>
                                        <p:cTn id="10" dur="2000"/>
                                        <p:tgtEl>
                                          <p:spTgt spid="26625"/>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4)">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C:\Users\SARK\Downloads\moktob-300x220.jpg"/>
          <p:cNvPicPr>
            <a:picLocks noChangeAspect="1" noChangeArrowheads="1"/>
          </p:cNvPicPr>
          <p:nvPr/>
        </p:nvPicPr>
        <p:blipFill>
          <a:blip r:embed="rId2"/>
          <a:srcRect/>
          <a:stretch>
            <a:fillRect/>
          </a:stretch>
        </p:blipFill>
        <p:spPr bwMode="auto">
          <a:xfrm>
            <a:off x="381000" y="457200"/>
            <a:ext cx="3962400" cy="3962400"/>
          </a:xfrm>
          <a:prstGeom prst="rect">
            <a:avLst/>
          </a:prstGeom>
          <a:noFill/>
          <a:ln w="28575">
            <a:solidFill>
              <a:srgbClr val="FFFF00"/>
            </a:solidFill>
          </a:ln>
          <a:scene3d>
            <a:camera prst="orthographicFront"/>
            <a:lightRig rig="threePt" dir="t"/>
          </a:scene3d>
          <a:sp3d>
            <a:bevelT w="101600" prst="riblet"/>
          </a:sp3d>
        </p:spPr>
      </p:pic>
      <p:sp>
        <p:nvSpPr>
          <p:cNvPr id="4" name="Up Arrow Callout 3"/>
          <p:cNvSpPr/>
          <p:nvPr/>
        </p:nvSpPr>
        <p:spPr>
          <a:xfrm>
            <a:off x="304800" y="4495800"/>
            <a:ext cx="8382000" cy="1828800"/>
          </a:xfrm>
          <a:prstGeom prst="upArrowCallou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400" dirty="0" smtClean="0">
                <a:latin typeface="NikoshBAN" pitchFamily="2" charset="0"/>
                <a:cs typeface="NikoshBAN" pitchFamily="2" charset="0"/>
              </a:rPr>
              <a:t> </a:t>
            </a:r>
            <a:r>
              <a:rPr lang="bn-BD" sz="4400" dirty="0" smtClean="0">
                <a:solidFill>
                  <a:schemeClr val="tx1"/>
                </a:solidFill>
                <a:latin typeface="NikoshBAN" pitchFamily="2" charset="0"/>
                <a:cs typeface="NikoshBAN" pitchFamily="2" charset="0"/>
              </a:rPr>
              <a:t>ইলম (জ্ঞান) ও শিক্ষার্থীর বৈশিষ্ট্য </a:t>
            </a:r>
            <a:endParaRPr lang="en-US" sz="4400" dirty="0">
              <a:solidFill>
                <a:schemeClr val="tx1"/>
              </a:solidFill>
              <a:latin typeface="NikoshBAN" pitchFamily="2" charset="0"/>
              <a:cs typeface="NikoshBAN" pitchFamily="2" charset="0"/>
            </a:endParaRPr>
          </a:p>
        </p:txBody>
      </p:sp>
      <p:pic>
        <p:nvPicPr>
          <p:cNvPr id="5" name="Picture 6" descr="C:\Users\SARK\Downloads\slider-15.jpg"/>
          <p:cNvPicPr>
            <a:picLocks noChangeAspect="1" noChangeArrowheads="1"/>
          </p:cNvPicPr>
          <p:nvPr/>
        </p:nvPicPr>
        <p:blipFill>
          <a:blip r:embed="rId3"/>
          <a:srcRect/>
          <a:stretch>
            <a:fillRect/>
          </a:stretch>
        </p:blipFill>
        <p:spPr bwMode="auto">
          <a:xfrm>
            <a:off x="4572000" y="457200"/>
            <a:ext cx="4198937" cy="3962400"/>
          </a:xfrm>
          <a:prstGeom prst="rect">
            <a:avLst/>
          </a:prstGeom>
          <a:noFill/>
          <a:ln w="28575">
            <a:solidFill>
              <a:srgbClr val="FFFF00"/>
            </a:solidFill>
          </a:ln>
          <a:scene3d>
            <a:camera prst="orthographicFront"/>
            <a:lightRig rig="threePt" dir="t"/>
          </a:scene3d>
          <a:sp3d>
            <a:bevelT w="101600" prst="riblet"/>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par>
                                <p:cTn id="8" presetID="2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edge">
                                      <p:cBhvr>
                                        <p:cTn id="10" dur="2000"/>
                                        <p:tgtEl>
                                          <p:spTgt spid="5"/>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edge">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04800" y="2133600"/>
            <a:ext cx="8534400" cy="4343400"/>
          </a:xfrm>
          <a:prstGeom prst="rect">
            <a:avLst/>
          </a:prstGeom>
          <a:ln/>
        </p:spPr>
        <p:style>
          <a:lnRef idx="1">
            <a:schemeClr val="accent4"/>
          </a:lnRef>
          <a:fillRef idx="2">
            <a:schemeClr val="accent4"/>
          </a:fillRef>
          <a:effectRef idx="1">
            <a:schemeClr val="accent4"/>
          </a:effectRef>
          <a:fontRef idx="minor">
            <a:schemeClr val="dk1"/>
          </a:fontRef>
        </p:style>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3600" b="1" i="0" u="none" strike="noStrike" kern="1200" cap="none" spc="0" normalizeH="0" baseline="0" noProof="0" dirty="0" smtClean="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uLnTx/>
              <a:uFillTx/>
              <a:latin typeface="NikoshBAN" pitchFamily="2" charset="0"/>
              <a:ea typeface="+mn-ea"/>
              <a:cs typeface="NikoshBAN" pitchFamily="2"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bn-IN" sz="3200" b="1" i="0" u="none" strike="noStrike" kern="1200" cap="none" spc="0" normalizeH="0" baseline="0" noProof="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uLnTx/>
                <a:uFillTx/>
                <a:latin typeface="NikoshBAN" pitchFamily="2" charset="0"/>
                <a:ea typeface="+mn-ea"/>
                <a:cs typeface="NikoshBAN" pitchFamily="2" charset="0"/>
              </a:rPr>
              <a:t>ইল</a:t>
            </a:r>
            <a:r>
              <a:rPr kumimoji="0" lang="bn-BD" sz="3200" b="1" i="0" u="none" strike="noStrike" kern="1200" cap="none" spc="0" normalizeH="0" baseline="0" noProof="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uLnTx/>
                <a:uFillTx/>
                <a:latin typeface="NikoshBAN" pitchFamily="2" charset="0"/>
                <a:ea typeface="+mn-ea"/>
                <a:cs typeface="NikoshBAN" pitchFamily="2" charset="0"/>
              </a:rPr>
              <a:t>মের</a:t>
            </a:r>
            <a:r>
              <a:rPr kumimoji="0" lang="bn-IN" sz="3200" b="1" i="0" u="none" strike="noStrike" kern="1200" cap="none" spc="0" normalizeH="0" baseline="0" noProof="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uLnTx/>
                <a:uFillTx/>
                <a:latin typeface="NikoshBAN" pitchFamily="2" charset="0"/>
                <a:ea typeface="+mn-ea"/>
                <a:cs typeface="NikoshBAN" pitchFamily="2" charset="0"/>
              </a:rPr>
              <a:t> </a:t>
            </a:r>
            <a:r>
              <a:rPr kumimoji="0" lang="bn-BD" sz="3200" b="1" i="0" u="none" strike="noStrike" kern="1200" cap="none" spc="0" normalizeH="0" baseline="0" noProof="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uLnTx/>
                <a:uFillTx/>
                <a:latin typeface="NikoshBAN" pitchFamily="2" charset="0"/>
                <a:ea typeface="+mn-ea"/>
                <a:cs typeface="NikoshBAN" pitchFamily="2" charset="0"/>
              </a:rPr>
              <a:t>পরিচয় </a:t>
            </a:r>
            <a:r>
              <a:rPr kumimoji="0" lang="en-US" sz="3200" b="1" i="0" u="none" strike="noStrike" kern="1200" cap="none" spc="0" normalizeH="0" baseline="0" noProof="0" dirty="0" err="1"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uLnTx/>
                <a:uFillTx/>
                <a:latin typeface="NikoshBAN" pitchFamily="2" charset="0"/>
                <a:ea typeface="+mn-ea"/>
                <a:cs typeface="NikoshBAN" pitchFamily="2" charset="0"/>
              </a:rPr>
              <a:t>বলতে</a:t>
            </a:r>
            <a:r>
              <a:rPr kumimoji="0" lang="bn-BD" sz="3200" b="1" i="0" u="none" strike="noStrike" kern="1200" cap="none" spc="0" normalizeH="0" baseline="0" noProof="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uLnTx/>
                <a:uFillTx/>
                <a:latin typeface="NikoshBAN" pitchFamily="2" charset="0"/>
                <a:ea typeface="+mn-ea"/>
                <a:cs typeface="NikoshBAN" pitchFamily="2" charset="0"/>
              </a:rPr>
              <a:t> পারবে</a:t>
            </a:r>
            <a:r>
              <a:rPr kumimoji="0" lang="bn-BD" sz="3200" b="1" i="0" u="none" strike="noStrike" kern="1200" cap="none" spc="0" normalizeH="0" noProof="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uLnTx/>
                <a:uFillTx/>
                <a:latin typeface="NikoshBAN" pitchFamily="2" charset="0"/>
                <a:ea typeface="+mn-ea"/>
                <a:cs typeface="NikoshBAN" pitchFamily="2" charset="0"/>
              </a:rPr>
              <a:t> </a:t>
            </a:r>
            <a:endParaRPr kumimoji="0" lang="bn-BD" sz="3200" b="1" i="0" u="none" strike="noStrike" kern="1200" cap="none" spc="0" normalizeH="0" baseline="0" noProof="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uLnTx/>
              <a:uFillTx/>
              <a:latin typeface="NikoshBAN" pitchFamily="2" charset="0"/>
              <a:ea typeface="+mn-ea"/>
              <a:cs typeface="NikoshBAN" pitchFamily="2"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bn-IN" sz="3200" b="1" i="0" u="none" strike="noStrike" kern="1200" cap="none" spc="0" normalizeH="0" baseline="0" noProof="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uLnTx/>
                <a:uFillTx/>
                <a:latin typeface="NikoshBAN" pitchFamily="2" charset="0"/>
                <a:ea typeface="+mn-ea"/>
                <a:cs typeface="NikoshBAN" pitchFamily="2" charset="0"/>
              </a:rPr>
              <a:t>ইসলামে ইল</a:t>
            </a:r>
            <a:r>
              <a:rPr kumimoji="0" lang="bn-BD" sz="3200" b="1" i="0" u="none" strike="noStrike" kern="1200" cap="none" spc="0" normalizeH="0" baseline="0" noProof="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uLnTx/>
                <a:uFillTx/>
                <a:latin typeface="NikoshBAN" pitchFamily="2" charset="0"/>
                <a:ea typeface="+mn-ea"/>
                <a:cs typeface="NikoshBAN" pitchFamily="2" charset="0"/>
              </a:rPr>
              <a:t>মের</a:t>
            </a:r>
            <a:r>
              <a:rPr kumimoji="0" lang="bn-BD" sz="3200" b="1" i="0" u="none" strike="noStrike" kern="1200" cap="none" spc="0" normalizeH="0" noProof="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uLnTx/>
                <a:uFillTx/>
                <a:latin typeface="NikoshBAN" pitchFamily="2" charset="0"/>
                <a:ea typeface="+mn-ea"/>
                <a:cs typeface="NikoshBAN" pitchFamily="2" charset="0"/>
              </a:rPr>
              <a:t> </a:t>
            </a:r>
            <a:r>
              <a:rPr kumimoji="0" lang="bn-IN" sz="3200" b="1" i="0" u="none" strike="noStrike" kern="1200" cap="none" spc="0" normalizeH="0" baseline="0" noProof="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uLnTx/>
                <a:uFillTx/>
                <a:latin typeface="NikoshBAN" pitchFamily="2" charset="0"/>
                <a:ea typeface="+mn-ea"/>
                <a:cs typeface="NikoshBAN" pitchFamily="2" charset="0"/>
              </a:rPr>
              <a:t>গুরুত্ব ব্যাখ্যা করতে পারবে</a:t>
            </a:r>
            <a:endParaRPr kumimoji="0" lang="bn-BD" sz="3200" b="1" i="0" u="none" strike="noStrike" kern="1200" cap="none" spc="0" normalizeH="0" baseline="0" noProof="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uLnTx/>
              <a:uFillTx/>
              <a:latin typeface="NikoshBAN" pitchFamily="2" charset="0"/>
              <a:ea typeface="+mn-ea"/>
              <a:cs typeface="NikoshBAN" pitchFamily="2"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bn-BD" sz="32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NikoshBAN" pitchFamily="2" charset="0"/>
                <a:cs typeface="NikoshBAN" pitchFamily="2" charset="0"/>
              </a:rPr>
              <a:t>ইলমের প্রকারভেদ বর্ণনা করতে পারবে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bn-BD" sz="3200" b="1" i="0" u="none" strike="noStrike" kern="1200" cap="none" spc="0" normalizeH="0" baseline="0" noProof="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uLnTx/>
                <a:uFillTx/>
                <a:latin typeface="NikoshBAN" pitchFamily="2" charset="0"/>
                <a:ea typeface="+mn-ea"/>
                <a:cs typeface="NikoshBAN" pitchFamily="2" charset="0"/>
              </a:rPr>
              <a:t>এ প্রসঙ্গে</a:t>
            </a:r>
            <a:r>
              <a:rPr kumimoji="0" lang="bn-BD" sz="3200" b="1" i="0" u="none" strike="noStrike" kern="1200" cap="none" spc="0" normalizeH="0" noProof="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uLnTx/>
                <a:uFillTx/>
                <a:latin typeface="NikoshBAN" pitchFamily="2" charset="0"/>
                <a:ea typeface="+mn-ea"/>
                <a:cs typeface="NikoshBAN" pitchFamily="2" charset="0"/>
              </a:rPr>
              <a:t> কুরআনের আয়াতসহ হাদিস বলতে পারবে </a:t>
            </a:r>
            <a:r>
              <a:rPr kumimoji="0" lang="bn-IN" sz="3200" b="1" i="0" u="none" strike="noStrike" kern="1200" cap="none" spc="0" normalizeH="0" baseline="0" noProof="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uLnTx/>
                <a:uFillTx/>
                <a:latin typeface="NikoshBAN" pitchFamily="2" charset="0"/>
                <a:ea typeface="+mn-ea"/>
                <a:cs typeface="NikoshBAN" pitchFamily="2" charset="0"/>
              </a:rPr>
              <a:t> </a:t>
            </a:r>
            <a:endParaRPr kumimoji="0" lang="bn-BD" sz="3200" b="1" i="0" u="none" strike="noStrike" kern="1200" cap="none" spc="0" normalizeH="0" baseline="0" noProof="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uLnTx/>
              <a:uFillTx/>
              <a:latin typeface="NikoshBAN" pitchFamily="2" charset="0"/>
              <a:ea typeface="+mn-ea"/>
              <a:cs typeface="NikoshBAN" pitchFamily="2"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bn-IN" sz="3200" b="1" i="0" u="none" strike="noStrike" kern="1200" cap="none" spc="0" normalizeH="0" baseline="0" noProof="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uLnTx/>
                <a:uFillTx/>
                <a:latin typeface="NikoshBAN" pitchFamily="2" charset="0"/>
                <a:ea typeface="+mn-ea"/>
                <a:cs typeface="NikoshBAN" pitchFamily="2" charset="0"/>
              </a:rPr>
              <a:t>শিক্ষার্থীর বৈশি</a:t>
            </a:r>
            <a:r>
              <a:rPr lang="bn-BD" sz="32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NikoshBAN" pitchFamily="2" charset="0"/>
                <a:cs typeface="NikoshBAN" pitchFamily="2" charset="0"/>
              </a:rPr>
              <a:t>ষ্ট্য</a:t>
            </a:r>
            <a:r>
              <a:rPr kumimoji="0" lang="bn-IN" sz="3200" b="1" i="0" u="none" strike="noStrike" kern="1200" cap="none" spc="0" normalizeH="0" baseline="0" noProof="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uLnTx/>
                <a:uFillTx/>
                <a:latin typeface="NikoshBAN" pitchFamily="2" charset="0"/>
                <a:ea typeface="+mn-ea"/>
                <a:cs typeface="NikoshBAN" pitchFamily="2" charset="0"/>
              </a:rPr>
              <a:t>গুলো </a:t>
            </a:r>
            <a:r>
              <a:rPr lang="bn-BD" sz="32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NikoshBAN" pitchFamily="2" charset="0"/>
                <a:cs typeface="NikoshBAN" pitchFamily="2" charset="0"/>
              </a:rPr>
              <a:t>বিশ্লেষণ</a:t>
            </a:r>
            <a:r>
              <a:rPr kumimoji="0" lang="bn-BD" sz="3200" b="1" i="0" u="none" strike="noStrike" kern="1200" cap="none" spc="0" normalizeH="0" baseline="0" noProof="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uLnTx/>
                <a:uFillTx/>
                <a:latin typeface="NikoshBAN" pitchFamily="2" charset="0"/>
                <a:ea typeface="+mn-ea"/>
                <a:cs typeface="NikoshBAN" pitchFamily="2" charset="0"/>
              </a:rPr>
              <a:t> করতে পারবে   </a:t>
            </a:r>
            <a:endParaRPr kumimoji="0" lang="en-US" sz="3200" b="1" i="0" u="none" strike="noStrike" kern="1200" cap="none" spc="0" normalizeH="0" baseline="0" noProof="0"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uLnTx/>
              <a:uFillTx/>
              <a:latin typeface="NikoshBAN" pitchFamily="2" charset="0"/>
              <a:ea typeface="+mn-ea"/>
              <a:cs typeface="NikoshBAN" pitchFamily="2"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NikoshBAN" pitchFamily="2" charset="0"/>
              <a:ea typeface="+mn-ea"/>
              <a:cs typeface="NikoshBAN" pitchFamily="2" charset="0"/>
            </a:endParaRPr>
          </a:p>
        </p:txBody>
      </p:sp>
      <p:sp>
        <p:nvSpPr>
          <p:cNvPr id="5" name="Title 1"/>
          <p:cNvSpPr txBox="1">
            <a:spLocks/>
          </p:cNvSpPr>
          <p:nvPr/>
        </p:nvSpPr>
        <p:spPr>
          <a:xfrm>
            <a:off x="2133600" y="838200"/>
            <a:ext cx="4876800" cy="762000"/>
          </a:xfrm>
          <a:prstGeom prst="rect">
            <a:avLst/>
          </a:prstGeom>
          <a:solidFill>
            <a:schemeClr val="accent3">
              <a:lumMod val="40000"/>
              <a:lumOff val="60000"/>
            </a:schemeClr>
          </a:solidFill>
          <a:ln w="28575">
            <a:solidFill>
              <a:schemeClr val="tx1"/>
            </a:solidFill>
          </a:ln>
          <a:effectLst>
            <a:glow rad="101600">
              <a:schemeClr val="accent3">
                <a:satMod val="175000"/>
                <a:alpha val="40000"/>
              </a:schemeClr>
            </a:glow>
          </a:effectLst>
          <a:scene3d>
            <a:camera prst="orthographicFront"/>
            <a:lightRig rig="threePt" dir="t"/>
          </a:scene3d>
          <a:sp3d>
            <a:bevelT w="139700" h="139700" prst="divot"/>
          </a:sp3d>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NikoshBAN" panose="02000000000000000000" pitchFamily="2" charset="0"/>
                <a:ea typeface="+mj-ea"/>
                <a:cs typeface="NikoshBAN" panose="02000000000000000000" pitchFamily="2" charset="0"/>
              </a:rPr>
              <a:t>এ </a:t>
            </a:r>
            <a:r>
              <a:rPr kumimoji="0" lang="en-US" sz="4400" b="0" i="0" u="none" strike="noStrike" kern="1200" cap="none" spc="0" normalizeH="0" baseline="0" noProof="0" dirty="0" err="1" smtClean="0">
                <a:ln>
                  <a:noFill/>
                </a:ln>
                <a:solidFill>
                  <a:schemeClr val="tx1"/>
                </a:solidFill>
                <a:effectLst/>
                <a:uLnTx/>
                <a:uFillTx/>
                <a:latin typeface="NikoshBAN" panose="02000000000000000000" pitchFamily="2" charset="0"/>
                <a:ea typeface="+mj-ea"/>
                <a:cs typeface="NikoshBAN" panose="02000000000000000000" pitchFamily="2" charset="0"/>
              </a:rPr>
              <a:t>পাঠ</a:t>
            </a:r>
            <a:r>
              <a:rPr kumimoji="0" lang="en-US" sz="4400" b="0" i="0" u="none" strike="noStrike" kern="1200" cap="none" spc="0" normalizeH="0" baseline="0" noProof="0" dirty="0" smtClean="0">
                <a:ln>
                  <a:noFill/>
                </a:ln>
                <a:solidFill>
                  <a:schemeClr val="tx1"/>
                </a:solidFill>
                <a:effectLst/>
                <a:uLnTx/>
                <a:uFillTx/>
                <a:latin typeface="NikoshBAN" panose="02000000000000000000" pitchFamily="2" charset="0"/>
                <a:ea typeface="+mj-ea"/>
                <a:cs typeface="NikoshBAN" panose="02000000000000000000" pitchFamily="2" charset="0"/>
              </a:rPr>
              <a:t> </a:t>
            </a:r>
            <a:r>
              <a:rPr kumimoji="0" lang="en-US" sz="4400" b="0" i="0" u="none" strike="noStrike" kern="1200" cap="none" spc="0" normalizeH="0" baseline="0" noProof="0" dirty="0" err="1" smtClean="0">
                <a:ln>
                  <a:noFill/>
                </a:ln>
                <a:solidFill>
                  <a:schemeClr val="tx1"/>
                </a:solidFill>
                <a:effectLst/>
                <a:uLnTx/>
                <a:uFillTx/>
                <a:latin typeface="NikoshBAN" panose="02000000000000000000" pitchFamily="2" charset="0"/>
                <a:ea typeface="+mj-ea"/>
                <a:cs typeface="NikoshBAN" panose="02000000000000000000" pitchFamily="2" charset="0"/>
              </a:rPr>
              <a:t>শেষে</a:t>
            </a:r>
            <a:r>
              <a:rPr kumimoji="0" lang="en-US" sz="4400" b="0" i="0" u="none" strike="noStrike" kern="1200" cap="none" spc="0" normalizeH="0" baseline="0" noProof="0" dirty="0" smtClean="0">
                <a:ln>
                  <a:noFill/>
                </a:ln>
                <a:solidFill>
                  <a:schemeClr val="tx1"/>
                </a:solidFill>
                <a:effectLst/>
                <a:uLnTx/>
                <a:uFillTx/>
                <a:latin typeface="NikoshBAN" panose="02000000000000000000" pitchFamily="2" charset="0"/>
                <a:ea typeface="+mj-ea"/>
                <a:cs typeface="NikoshBAN" panose="02000000000000000000" pitchFamily="2" charset="0"/>
              </a:rPr>
              <a:t> </a:t>
            </a:r>
            <a:r>
              <a:rPr kumimoji="0" lang="en-US" sz="4400" b="0" i="0" u="none" strike="noStrike" kern="1200" cap="none" spc="0" normalizeH="0" baseline="0" noProof="0" dirty="0" err="1" smtClean="0">
                <a:ln>
                  <a:noFill/>
                </a:ln>
                <a:solidFill>
                  <a:schemeClr val="tx1"/>
                </a:solidFill>
                <a:effectLst/>
                <a:uLnTx/>
                <a:uFillTx/>
                <a:latin typeface="NikoshBAN" panose="02000000000000000000" pitchFamily="2" charset="0"/>
                <a:ea typeface="+mj-ea"/>
                <a:cs typeface="NikoshBAN" panose="02000000000000000000" pitchFamily="2" charset="0"/>
              </a:rPr>
              <a:t>শিক্ষার্থীরা</a:t>
            </a:r>
            <a:r>
              <a:rPr kumimoji="0" lang="en-US" sz="4400" b="0" i="0" u="none" strike="noStrike" kern="1200" cap="none" spc="0" normalizeH="0" baseline="0" noProof="0" dirty="0" smtClean="0">
                <a:ln>
                  <a:noFill/>
                </a:ln>
                <a:solidFill>
                  <a:schemeClr val="tx1"/>
                </a:solidFill>
                <a:effectLst/>
                <a:uLnTx/>
                <a:uFillTx/>
                <a:latin typeface="NikoshBAN" panose="02000000000000000000" pitchFamily="2" charset="0"/>
                <a:ea typeface="+mj-ea"/>
                <a:cs typeface="NikoshBAN" panose="02000000000000000000" pitchFamily="2" charset="0"/>
              </a:rPr>
              <a:t>… </a:t>
            </a:r>
            <a:endParaRPr kumimoji="0" lang="en-US" sz="4400" b="0" i="0" u="none" strike="noStrike" kern="1200" cap="none" spc="0" normalizeH="0" baseline="0" noProof="0" dirty="0">
              <a:ln>
                <a:noFill/>
              </a:ln>
              <a:solidFill>
                <a:schemeClr val="tx1"/>
              </a:solidFill>
              <a:effectLst/>
              <a:uLnTx/>
              <a:uFillTx/>
              <a:latin typeface="NikoshBAN" panose="02000000000000000000" pitchFamily="2" charset="0"/>
              <a:ea typeface="+mj-ea"/>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grpId="0" nodeType="clickEffect">
                                  <p:stCondLst>
                                    <p:cond delay="0"/>
                                  </p:stCondLst>
                                  <p:childTnLst>
                                    <p:set>
                                      <p:cBhvr>
                                        <p:cTn id="13" dur="1" fill="hold">
                                          <p:stCondLst>
                                            <p:cond delay="0"/>
                                          </p:stCondLst>
                                        </p:cTn>
                                        <p:tgtEl>
                                          <p:spTgt spid="4">
                                            <p:bg/>
                                          </p:spTgt>
                                        </p:tgtEl>
                                        <p:attrNameLst>
                                          <p:attrName>style.visibility</p:attrName>
                                        </p:attrNameLst>
                                      </p:cBhvr>
                                      <p:to>
                                        <p:strVal val="visible"/>
                                      </p:to>
                                    </p:set>
                                    <p:animEffect transition="in" filter="plus(in)">
                                      <p:cBhvr>
                                        <p:cTn id="14" dur="2000"/>
                                        <p:tgtEl>
                                          <p:spTgt spid="4">
                                            <p:bg/>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slide(fromBottom)">
                                      <p:cBhvr>
                                        <p:cTn id="19" dur="500"/>
                                        <p:tgtEl>
                                          <p:spTgt spid="4">
                                            <p:txEl>
                                              <p:pRg st="1" end="1"/>
                                            </p:txEl>
                                          </p:spTgt>
                                        </p:tgtEl>
                                      </p:cBhvr>
                                    </p:animEffect>
                                  </p:childTnLst>
                                </p:cTn>
                              </p:par>
                              <p:par>
                                <p:cTn id="20" presetID="12" presetClass="entr" presetSubtype="4" fill="hold"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slide(fromBottom)">
                                      <p:cBhvr>
                                        <p:cTn id="22" dur="500"/>
                                        <p:tgtEl>
                                          <p:spTgt spid="4">
                                            <p:txEl>
                                              <p:pRg st="2" end="2"/>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slide(fromBottom)">
                                      <p:cBhvr>
                                        <p:cTn id="25" dur="500"/>
                                        <p:tgtEl>
                                          <p:spTgt spid="4">
                                            <p:txEl>
                                              <p:pRg st="3" end="3"/>
                                            </p:txEl>
                                          </p:spTgt>
                                        </p:tgtEl>
                                      </p:cBhvr>
                                    </p:animEffect>
                                  </p:childTnLst>
                                </p:cTn>
                              </p:par>
                              <p:par>
                                <p:cTn id="26" presetID="12" presetClass="entr" presetSubtype="4" fill="hold" nodeType="with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slide(fromBottom)">
                                      <p:cBhvr>
                                        <p:cTn id="28" dur="500"/>
                                        <p:tgtEl>
                                          <p:spTgt spid="4">
                                            <p:txEl>
                                              <p:pRg st="4" end="4"/>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slide(fromBottom)">
                                      <p:cBhvr>
                                        <p:cTn id="31"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4"/>
          <p:cNvSpPr/>
          <p:nvPr/>
        </p:nvSpPr>
        <p:spPr>
          <a:xfrm>
            <a:off x="3915772" y="3156361"/>
            <a:ext cx="1246564" cy="12590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3660" tIns="73660" rIns="73660" bIns="73660" numCol="1" spcCol="1270" anchor="ctr" anchorCtr="0">
            <a:noAutofit/>
          </a:bodyPr>
          <a:lstStyle/>
          <a:p>
            <a:pPr lvl="0" algn="ctr" defTabSz="2578100">
              <a:lnSpc>
                <a:spcPct val="90000"/>
              </a:lnSpc>
              <a:spcBef>
                <a:spcPct val="0"/>
              </a:spcBef>
              <a:spcAft>
                <a:spcPct val="35000"/>
              </a:spcAft>
            </a:pPr>
            <a:r>
              <a:rPr lang="bn-BD" sz="5800" kern="1200" dirty="0" smtClean="0">
                <a:solidFill>
                  <a:schemeClr val="tx1"/>
                </a:solidFill>
              </a:rPr>
              <a:t> </a:t>
            </a:r>
            <a:endParaRPr lang="en-US" sz="5800" kern="1200" dirty="0">
              <a:solidFill>
                <a:schemeClr val="tx1"/>
              </a:solidFill>
            </a:endParaRPr>
          </a:p>
        </p:txBody>
      </p:sp>
      <p:sp>
        <p:nvSpPr>
          <p:cNvPr id="42" name="Rounded Rectangle 41"/>
          <p:cNvSpPr/>
          <p:nvPr/>
        </p:nvSpPr>
        <p:spPr>
          <a:xfrm>
            <a:off x="304800" y="990600"/>
            <a:ext cx="8534400" cy="5562600"/>
          </a:xfrm>
          <a:prstGeom prst="roundRect">
            <a:avLst/>
          </a:prstGeom>
          <a:solidFill>
            <a:schemeClr val="accent3">
              <a:lumMod val="40000"/>
              <a:lumOff val="60000"/>
            </a:schemeClr>
          </a:solidFill>
          <a:ln>
            <a:solidFill>
              <a:srgbClr val="FFFF00"/>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3581400" y="3124200"/>
            <a:ext cx="1905000" cy="1828800"/>
            <a:chOff x="3556582" y="2238736"/>
            <a:chExt cx="1573634" cy="1573634"/>
          </a:xfrm>
        </p:grpSpPr>
        <p:sp>
          <p:nvSpPr>
            <p:cNvPr id="74" name="Oval 73"/>
            <p:cNvSpPr/>
            <p:nvPr/>
          </p:nvSpPr>
          <p:spPr>
            <a:xfrm>
              <a:off x="3556582" y="2238736"/>
              <a:ext cx="1573634" cy="1573634"/>
            </a:xfrm>
            <a:prstGeom prst="ellipse">
              <a:avLst/>
            </a:prstGeom>
            <a:solidFill>
              <a:schemeClr val="accent6">
                <a:lumMod val="40000"/>
                <a:lumOff val="60000"/>
              </a:schemeClr>
            </a:solidFill>
            <a:ln>
              <a:noFill/>
            </a:ln>
            <a:scene3d>
              <a:camera prst="orthographicFront"/>
              <a:lightRig rig="threePt" dir="t"/>
            </a:scene3d>
            <a:sp3d>
              <a:bevelT w="101600" prst="rible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5" name="Oval 4"/>
            <p:cNvSpPr/>
            <p:nvPr/>
          </p:nvSpPr>
          <p:spPr>
            <a:xfrm>
              <a:off x="3787036" y="2469189"/>
              <a:ext cx="1112726" cy="1112728"/>
            </a:xfrm>
            <a:prstGeom prst="rect">
              <a:avLst/>
            </a:prstGeom>
            <a:ln>
              <a:noFill/>
            </a:ln>
            <a:scene3d>
              <a:camera prst="orthographicFront"/>
              <a:lightRig rig="threePt" dir="t"/>
            </a:scene3d>
            <a:sp3d>
              <a:bevelT w="101600" prst="riblet"/>
            </a:sp3d>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r>
                <a:rPr lang="bn-BD" sz="5100" kern="1200" dirty="0" smtClean="0">
                  <a:solidFill>
                    <a:schemeClr val="tx1"/>
                  </a:solidFill>
                  <a:latin typeface="NikoshBAN" pitchFamily="2" charset="0"/>
                  <a:cs typeface="NikoshBAN" pitchFamily="2" charset="0"/>
                </a:rPr>
                <a:t>ইলম</a:t>
              </a:r>
              <a:r>
                <a:rPr lang="bn-BD" sz="5100" kern="1200" dirty="0" smtClean="0">
                  <a:solidFill>
                    <a:schemeClr val="tx1"/>
                  </a:solidFill>
                </a:rPr>
                <a:t> </a:t>
              </a:r>
              <a:endParaRPr lang="en-US" sz="5100" kern="1200" dirty="0">
                <a:solidFill>
                  <a:schemeClr val="tx1"/>
                </a:solidFill>
              </a:endParaRPr>
            </a:p>
          </p:txBody>
        </p:sp>
      </p:grpSp>
      <p:grpSp>
        <p:nvGrpSpPr>
          <p:cNvPr id="79" name="Group 78"/>
          <p:cNvGrpSpPr/>
          <p:nvPr/>
        </p:nvGrpSpPr>
        <p:grpSpPr>
          <a:xfrm>
            <a:off x="3810000" y="1219200"/>
            <a:ext cx="1573634" cy="1921633"/>
            <a:chOff x="3810000" y="1219200"/>
            <a:chExt cx="1573634" cy="1921633"/>
          </a:xfrm>
        </p:grpSpPr>
        <p:grpSp>
          <p:nvGrpSpPr>
            <p:cNvPr id="44" name="Group 43"/>
            <p:cNvGrpSpPr/>
            <p:nvPr/>
          </p:nvGrpSpPr>
          <p:grpSpPr>
            <a:xfrm>
              <a:off x="4343400" y="2819400"/>
              <a:ext cx="535035" cy="321433"/>
              <a:chOff x="4075881" y="1776974"/>
              <a:chExt cx="535035" cy="326312"/>
            </a:xfrm>
          </p:grpSpPr>
          <p:sp>
            <p:nvSpPr>
              <p:cNvPr id="72" name="Right Arrow 71"/>
              <p:cNvSpPr/>
              <p:nvPr/>
            </p:nvSpPr>
            <p:spPr>
              <a:xfrm rot="16200000">
                <a:off x="4180243" y="1672612"/>
                <a:ext cx="326312" cy="535035"/>
              </a:xfrm>
              <a:prstGeom prst="rightArrow">
                <a:avLst>
                  <a:gd name="adj1" fmla="val 60000"/>
                  <a:gd name="adj2" fmla="val 50000"/>
                </a:avLst>
              </a:prstGeom>
              <a:ln>
                <a:noFill/>
              </a:ln>
              <a:scene3d>
                <a:camera prst="orthographicFront"/>
                <a:lightRig rig="threePt" dir="t"/>
              </a:scene3d>
              <a:sp3d>
                <a:bevelT w="101600" prst="riblet"/>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3" name="Right Arrow 6"/>
              <p:cNvSpPr/>
              <p:nvPr/>
            </p:nvSpPr>
            <p:spPr>
              <a:xfrm rot="16200000">
                <a:off x="4229190" y="1828566"/>
                <a:ext cx="228418" cy="321021"/>
              </a:xfrm>
              <a:prstGeom prst="rect">
                <a:avLst/>
              </a:prstGeom>
              <a:solidFill>
                <a:schemeClr val="accent5">
                  <a:lumMod val="40000"/>
                  <a:lumOff val="60000"/>
                </a:schemeClr>
              </a:solidFill>
              <a:ln>
                <a:noFill/>
              </a:ln>
              <a:scene3d>
                <a:camera prst="orthographicFront"/>
                <a:lightRig rig="threePt" dir="t"/>
              </a:scene3d>
              <a:sp3d>
                <a:bevelT w="101600" prst="riblet"/>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latin typeface="NikoshBAN" pitchFamily="2" charset="0"/>
                  <a:cs typeface="NikoshBAN" pitchFamily="2" charset="0"/>
                </a:endParaRPr>
              </a:p>
            </p:txBody>
          </p:sp>
        </p:grpSp>
        <p:grpSp>
          <p:nvGrpSpPr>
            <p:cNvPr id="47" name="Group 46"/>
            <p:cNvGrpSpPr/>
            <p:nvPr/>
          </p:nvGrpSpPr>
          <p:grpSpPr>
            <a:xfrm>
              <a:off x="3810000" y="1219200"/>
              <a:ext cx="1573634" cy="1550107"/>
              <a:chOff x="5613912" y="1677861"/>
              <a:chExt cx="1573634" cy="1573634"/>
            </a:xfrm>
          </p:grpSpPr>
          <p:sp>
            <p:nvSpPr>
              <p:cNvPr id="66" name="Oval 65"/>
              <p:cNvSpPr/>
              <p:nvPr/>
            </p:nvSpPr>
            <p:spPr>
              <a:xfrm>
                <a:off x="5613912" y="1677861"/>
                <a:ext cx="1573634" cy="1573634"/>
              </a:xfrm>
              <a:prstGeom prst="ellipse">
                <a:avLst/>
              </a:prstGeom>
              <a:solidFill>
                <a:schemeClr val="accent5">
                  <a:lumMod val="40000"/>
                  <a:lumOff val="60000"/>
                </a:schemeClr>
              </a:solidFill>
              <a:ln>
                <a:noFill/>
              </a:ln>
              <a:scene3d>
                <a:camera prst="orthographicFront"/>
                <a:lightRig rig="threePt" dir="t"/>
              </a:scene3d>
              <a:sp3d>
                <a:bevelT w="101600" prst="rible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7" name="Oval 12"/>
              <p:cNvSpPr/>
              <p:nvPr/>
            </p:nvSpPr>
            <p:spPr>
              <a:xfrm>
                <a:off x="5844366" y="1908314"/>
                <a:ext cx="1112726" cy="1112728"/>
              </a:xfrm>
              <a:prstGeom prst="rect">
                <a:avLst/>
              </a:prstGeom>
              <a:ln>
                <a:noFill/>
              </a:ln>
              <a:scene3d>
                <a:camera prst="orthographicFront"/>
                <a:lightRig rig="threePt" dir="t"/>
              </a:scene3d>
              <a:sp3d>
                <a:bevelT w="101600" prst="riblet"/>
              </a:sp3d>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bn-BD" sz="3600" kern="1200" dirty="0" smtClean="0">
                    <a:solidFill>
                      <a:schemeClr val="tx1"/>
                    </a:solidFill>
                    <a:latin typeface="NikoshBAN" pitchFamily="2" charset="0"/>
                    <a:cs typeface="NikoshBAN" pitchFamily="2" charset="0"/>
                  </a:rPr>
                  <a:t>জ্ঞান </a:t>
                </a:r>
                <a:endParaRPr lang="en-US" sz="3600" kern="1200" dirty="0">
                  <a:solidFill>
                    <a:schemeClr val="tx1"/>
                  </a:solidFill>
                  <a:latin typeface="NikoshBAN" pitchFamily="2" charset="0"/>
                  <a:cs typeface="NikoshBAN" pitchFamily="2" charset="0"/>
                </a:endParaRPr>
              </a:p>
            </p:txBody>
          </p:sp>
        </p:grpSp>
      </p:grpSp>
      <p:grpSp>
        <p:nvGrpSpPr>
          <p:cNvPr id="80" name="Group 79"/>
          <p:cNvGrpSpPr/>
          <p:nvPr/>
        </p:nvGrpSpPr>
        <p:grpSpPr>
          <a:xfrm>
            <a:off x="5410200" y="2667000"/>
            <a:ext cx="2087816" cy="1550107"/>
            <a:chOff x="5429418" y="2667000"/>
            <a:chExt cx="2087816" cy="1550107"/>
          </a:xfrm>
        </p:grpSpPr>
        <p:grpSp>
          <p:nvGrpSpPr>
            <p:cNvPr id="46" name="Group 45"/>
            <p:cNvGrpSpPr/>
            <p:nvPr/>
          </p:nvGrpSpPr>
          <p:grpSpPr>
            <a:xfrm>
              <a:off x="5429418" y="3448769"/>
              <a:ext cx="296152" cy="527035"/>
              <a:chOff x="5215901" y="2479803"/>
              <a:chExt cx="296152" cy="535035"/>
            </a:xfrm>
          </p:grpSpPr>
          <p:sp>
            <p:nvSpPr>
              <p:cNvPr id="68" name="Right Arrow 67"/>
              <p:cNvSpPr/>
              <p:nvPr/>
            </p:nvSpPr>
            <p:spPr>
              <a:xfrm rot="20685026">
                <a:off x="5215901" y="2479803"/>
                <a:ext cx="296152" cy="535035"/>
              </a:xfrm>
              <a:prstGeom prst="rightArrow">
                <a:avLst>
                  <a:gd name="adj1" fmla="val 60000"/>
                  <a:gd name="adj2" fmla="val 50000"/>
                </a:avLst>
              </a:prstGeom>
              <a:ln>
                <a:noFill/>
              </a:ln>
              <a:scene3d>
                <a:camera prst="orthographicFront"/>
                <a:lightRig rig="threePt" dir="t"/>
              </a:scene3d>
              <a:sp3d>
                <a:bevelT w="101600" prst="riblet"/>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9" name="Right Arrow 10"/>
              <p:cNvSpPr/>
              <p:nvPr/>
            </p:nvSpPr>
            <p:spPr>
              <a:xfrm rot="20685026">
                <a:off x="5253839" y="2636472"/>
                <a:ext cx="207306" cy="321021"/>
              </a:xfrm>
              <a:prstGeom prst="rect">
                <a:avLst/>
              </a:prstGeom>
              <a:solidFill>
                <a:schemeClr val="accent2">
                  <a:lumMod val="40000"/>
                  <a:lumOff val="60000"/>
                </a:schemeClr>
              </a:solidFill>
              <a:ln>
                <a:noFill/>
              </a:ln>
              <a:scene3d>
                <a:camera prst="orthographicFront"/>
                <a:lightRig rig="threePt" dir="t"/>
              </a:scene3d>
              <a:sp3d>
                <a:bevelT w="101600" prst="riblet"/>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latin typeface="NikoshBAN" pitchFamily="2" charset="0"/>
                  <a:cs typeface="NikoshBAN" pitchFamily="2" charset="0"/>
                </a:endParaRPr>
              </a:p>
            </p:txBody>
          </p:sp>
        </p:grpSp>
        <p:grpSp>
          <p:nvGrpSpPr>
            <p:cNvPr id="49" name="Group 48"/>
            <p:cNvGrpSpPr/>
            <p:nvPr/>
          </p:nvGrpSpPr>
          <p:grpSpPr>
            <a:xfrm>
              <a:off x="5943600" y="2667000"/>
              <a:ext cx="1573634" cy="1550107"/>
              <a:chOff x="4850560" y="3988965"/>
              <a:chExt cx="1573634" cy="1573634"/>
            </a:xfrm>
          </p:grpSpPr>
          <p:sp>
            <p:nvSpPr>
              <p:cNvPr id="62" name="Oval 61"/>
              <p:cNvSpPr/>
              <p:nvPr/>
            </p:nvSpPr>
            <p:spPr>
              <a:xfrm>
                <a:off x="4850560" y="3988965"/>
                <a:ext cx="1573634" cy="1573634"/>
              </a:xfrm>
              <a:prstGeom prst="ellipse">
                <a:avLst/>
              </a:prstGeom>
              <a:solidFill>
                <a:schemeClr val="accent2">
                  <a:lumMod val="40000"/>
                  <a:lumOff val="60000"/>
                </a:schemeClr>
              </a:solidFill>
              <a:ln>
                <a:noFill/>
              </a:ln>
              <a:scene3d>
                <a:camera prst="orthographicFront"/>
                <a:lightRig rig="threePt" dir="t"/>
              </a:scene3d>
              <a:sp3d>
                <a:bevelT w="101600" prst="rible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3" name="Oval 16"/>
              <p:cNvSpPr/>
              <p:nvPr/>
            </p:nvSpPr>
            <p:spPr>
              <a:xfrm>
                <a:off x="5081014" y="4219418"/>
                <a:ext cx="1112726" cy="1112728"/>
              </a:xfrm>
              <a:prstGeom prst="rect">
                <a:avLst/>
              </a:prstGeom>
              <a:ln>
                <a:noFill/>
              </a:ln>
              <a:scene3d>
                <a:camera prst="orthographicFront"/>
                <a:lightRig rig="threePt" dir="t"/>
              </a:scene3d>
              <a:sp3d>
                <a:bevelT w="101600" prst="riblet"/>
              </a:sp3d>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bn-BD" sz="3600" kern="1200" dirty="0" smtClean="0">
                    <a:latin typeface="NikoshBAN" pitchFamily="2" charset="0"/>
                    <a:cs typeface="NikoshBAN" pitchFamily="2" charset="0"/>
                  </a:rPr>
                  <a:t> </a:t>
                </a:r>
                <a:r>
                  <a:rPr lang="bn-BD" sz="3600" kern="1200" dirty="0" smtClean="0">
                    <a:solidFill>
                      <a:schemeClr val="tx1"/>
                    </a:solidFill>
                    <a:latin typeface="NikoshBAN" pitchFamily="2" charset="0"/>
                    <a:cs typeface="NikoshBAN" pitchFamily="2" charset="0"/>
                  </a:rPr>
                  <a:t>জানা </a:t>
                </a:r>
                <a:endParaRPr lang="en-US" sz="3600" kern="1200" dirty="0">
                  <a:solidFill>
                    <a:schemeClr val="tx1"/>
                  </a:solidFill>
                  <a:latin typeface="NikoshBAN" pitchFamily="2" charset="0"/>
                  <a:cs typeface="NikoshBAN" pitchFamily="2" charset="0"/>
                </a:endParaRPr>
              </a:p>
            </p:txBody>
          </p:sp>
        </p:grpSp>
      </p:grpSp>
      <p:grpSp>
        <p:nvGrpSpPr>
          <p:cNvPr id="81" name="Group 80"/>
          <p:cNvGrpSpPr/>
          <p:nvPr/>
        </p:nvGrpSpPr>
        <p:grpSpPr>
          <a:xfrm>
            <a:off x="4931011" y="4692525"/>
            <a:ext cx="1671823" cy="1734382"/>
            <a:chOff x="4931011" y="4692525"/>
            <a:chExt cx="1671823" cy="1734382"/>
          </a:xfrm>
        </p:grpSpPr>
        <p:grpSp>
          <p:nvGrpSpPr>
            <p:cNvPr id="48" name="Group 47"/>
            <p:cNvGrpSpPr/>
            <p:nvPr/>
          </p:nvGrpSpPr>
          <p:grpSpPr>
            <a:xfrm>
              <a:off x="4931011" y="4692525"/>
              <a:ext cx="535035" cy="314805"/>
              <a:chOff x="4717494" y="3733603"/>
              <a:chExt cx="535035" cy="319583"/>
            </a:xfrm>
          </p:grpSpPr>
          <p:sp>
            <p:nvSpPr>
              <p:cNvPr id="64" name="Right Arrow 63"/>
              <p:cNvSpPr/>
              <p:nvPr/>
            </p:nvSpPr>
            <p:spPr>
              <a:xfrm rot="3211426">
                <a:off x="4825220" y="3625877"/>
                <a:ext cx="319583" cy="535035"/>
              </a:xfrm>
              <a:prstGeom prst="rightArrow">
                <a:avLst>
                  <a:gd name="adj1" fmla="val 60000"/>
                  <a:gd name="adj2" fmla="val 50000"/>
                </a:avLst>
              </a:prstGeom>
              <a:ln>
                <a:noFill/>
              </a:ln>
              <a:scene3d>
                <a:camera prst="orthographicFront"/>
                <a:lightRig rig="threePt" dir="t"/>
              </a:scene3d>
              <a:sp3d>
                <a:bevelT w="101600" prst="riblet"/>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5" name="Right Arrow 14"/>
              <p:cNvSpPr/>
              <p:nvPr/>
            </p:nvSpPr>
            <p:spPr>
              <a:xfrm rot="3211426">
                <a:off x="4844659" y="3694337"/>
                <a:ext cx="223708" cy="321021"/>
              </a:xfrm>
              <a:prstGeom prst="rect">
                <a:avLst/>
              </a:prstGeom>
              <a:solidFill>
                <a:schemeClr val="accent3">
                  <a:lumMod val="60000"/>
                  <a:lumOff val="40000"/>
                </a:schemeClr>
              </a:solidFill>
              <a:ln>
                <a:noFill/>
              </a:ln>
              <a:scene3d>
                <a:camera prst="orthographicFront"/>
                <a:lightRig rig="threePt" dir="t"/>
              </a:scene3d>
              <a:sp3d>
                <a:bevelT w="101600" prst="riblet"/>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latin typeface="NikoshBAN" pitchFamily="2" charset="0"/>
                  <a:cs typeface="NikoshBAN" pitchFamily="2" charset="0"/>
                </a:endParaRPr>
              </a:p>
            </p:txBody>
          </p:sp>
        </p:grpSp>
        <p:grpSp>
          <p:nvGrpSpPr>
            <p:cNvPr id="51" name="Group 50"/>
            <p:cNvGrpSpPr/>
            <p:nvPr/>
          </p:nvGrpSpPr>
          <p:grpSpPr>
            <a:xfrm>
              <a:off x="5029200" y="4876800"/>
              <a:ext cx="1573634" cy="1550107"/>
              <a:chOff x="2262604" y="3985711"/>
              <a:chExt cx="1573634" cy="1573634"/>
            </a:xfrm>
          </p:grpSpPr>
          <p:sp>
            <p:nvSpPr>
              <p:cNvPr id="58" name="Oval 57"/>
              <p:cNvSpPr/>
              <p:nvPr/>
            </p:nvSpPr>
            <p:spPr>
              <a:xfrm>
                <a:off x="2262604" y="3985711"/>
                <a:ext cx="1573634" cy="1573634"/>
              </a:xfrm>
              <a:prstGeom prst="ellipse">
                <a:avLst/>
              </a:prstGeom>
              <a:solidFill>
                <a:schemeClr val="bg2">
                  <a:lumMod val="75000"/>
                </a:schemeClr>
              </a:solidFill>
              <a:ln>
                <a:noFill/>
              </a:ln>
              <a:scene3d>
                <a:camera prst="orthographicFront"/>
                <a:lightRig rig="threePt" dir="t"/>
              </a:scene3d>
              <a:sp3d>
                <a:bevelT w="101600" prst="rible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9" name="Oval 20"/>
              <p:cNvSpPr/>
              <p:nvPr/>
            </p:nvSpPr>
            <p:spPr>
              <a:xfrm>
                <a:off x="2493058" y="4216164"/>
                <a:ext cx="1112726" cy="1112728"/>
              </a:xfrm>
              <a:prstGeom prst="rect">
                <a:avLst/>
              </a:prstGeom>
              <a:ln>
                <a:noFill/>
              </a:ln>
              <a:scene3d>
                <a:camera prst="orthographicFront"/>
                <a:lightRig rig="threePt" dir="t"/>
              </a:scene3d>
              <a:sp3d>
                <a:bevelT w="101600" prst="riblet"/>
              </a:sp3d>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bn-BD" sz="3600" kern="1200" dirty="0" smtClean="0">
                    <a:solidFill>
                      <a:schemeClr val="tx1"/>
                    </a:solidFill>
                    <a:latin typeface="NikoshBAN" pitchFamily="2" charset="0"/>
                    <a:cs typeface="NikoshBAN" pitchFamily="2" charset="0"/>
                  </a:rPr>
                  <a:t>অবগত</a:t>
                </a:r>
                <a:r>
                  <a:rPr lang="bn-BD" sz="3600" kern="1200" dirty="0" smtClean="0">
                    <a:solidFill>
                      <a:schemeClr val="tx1"/>
                    </a:solidFill>
                  </a:rPr>
                  <a:t> </a:t>
                </a:r>
                <a:r>
                  <a:rPr lang="bn-BD" sz="3600" kern="1200" dirty="0" smtClean="0">
                    <a:solidFill>
                      <a:schemeClr val="tx1"/>
                    </a:solidFill>
                    <a:latin typeface="NikoshBAN" pitchFamily="2" charset="0"/>
                    <a:cs typeface="NikoshBAN" pitchFamily="2" charset="0"/>
                  </a:rPr>
                  <a:t>হওয়া</a:t>
                </a:r>
                <a:r>
                  <a:rPr lang="bn-BD" sz="3600" kern="1200" dirty="0" smtClean="0">
                    <a:solidFill>
                      <a:schemeClr val="tx1"/>
                    </a:solidFill>
                  </a:rPr>
                  <a:t> </a:t>
                </a:r>
                <a:endParaRPr lang="en-US" sz="3600" kern="1200" dirty="0">
                  <a:solidFill>
                    <a:schemeClr val="tx1"/>
                  </a:solidFill>
                </a:endParaRPr>
              </a:p>
            </p:txBody>
          </p:sp>
        </p:grpSp>
      </p:grpSp>
      <p:grpSp>
        <p:nvGrpSpPr>
          <p:cNvPr id="78" name="Group 77"/>
          <p:cNvGrpSpPr/>
          <p:nvPr/>
        </p:nvGrpSpPr>
        <p:grpSpPr>
          <a:xfrm>
            <a:off x="1580982" y="2590800"/>
            <a:ext cx="2084170" cy="1550107"/>
            <a:chOff x="1600200" y="2590800"/>
            <a:chExt cx="2084170" cy="1550107"/>
          </a:xfrm>
        </p:grpSpPr>
        <p:grpSp>
          <p:nvGrpSpPr>
            <p:cNvPr id="45" name="Group 44"/>
            <p:cNvGrpSpPr/>
            <p:nvPr/>
          </p:nvGrpSpPr>
          <p:grpSpPr>
            <a:xfrm>
              <a:off x="1600200" y="2590800"/>
              <a:ext cx="1573634" cy="1550107"/>
              <a:chOff x="3556582" y="49418"/>
              <a:chExt cx="1573634" cy="1573634"/>
            </a:xfrm>
          </p:grpSpPr>
          <p:sp>
            <p:nvSpPr>
              <p:cNvPr id="70" name="Oval 69"/>
              <p:cNvSpPr/>
              <p:nvPr/>
            </p:nvSpPr>
            <p:spPr>
              <a:xfrm>
                <a:off x="3556582" y="49418"/>
                <a:ext cx="1573634" cy="1573634"/>
              </a:xfrm>
              <a:prstGeom prst="ellipse">
                <a:avLst/>
              </a:prstGeom>
              <a:solidFill>
                <a:schemeClr val="accent4">
                  <a:lumMod val="60000"/>
                  <a:lumOff val="40000"/>
                </a:schemeClr>
              </a:solidFill>
              <a:ln>
                <a:noFill/>
              </a:ln>
              <a:scene3d>
                <a:camera prst="orthographicFront"/>
                <a:lightRig rig="threePt" dir="t"/>
              </a:scene3d>
              <a:sp3d>
                <a:bevelT w="101600" prst="rible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1" name="Oval 8"/>
              <p:cNvSpPr/>
              <p:nvPr/>
            </p:nvSpPr>
            <p:spPr>
              <a:xfrm>
                <a:off x="3787036" y="279871"/>
                <a:ext cx="1112726" cy="1112728"/>
              </a:xfrm>
              <a:prstGeom prst="rect">
                <a:avLst/>
              </a:prstGeom>
              <a:ln>
                <a:noFill/>
              </a:ln>
              <a:scene3d>
                <a:camera prst="orthographicFront"/>
                <a:lightRig rig="threePt" dir="t"/>
              </a:scene3d>
              <a:sp3d>
                <a:bevelT w="101600" prst="riblet"/>
              </a:sp3d>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bn-BD" sz="3600" kern="1200" dirty="0" smtClean="0">
                    <a:solidFill>
                      <a:schemeClr val="tx1"/>
                    </a:solidFill>
                    <a:latin typeface="NikoshBAN" pitchFamily="2" charset="0"/>
                    <a:cs typeface="NikoshBAN" pitchFamily="2" charset="0"/>
                  </a:rPr>
                  <a:t>আরবি</a:t>
                </a:r>
                <a:r>
                  <a:rPr lang="bn-BD" sz="3600" kern="1200" dirty="0" smtClean="0">
                    <a:solidFill>
                      <a:schemeClr val="tx1"/>
                    </a:solidFill>
                  </a:rPr>
                  <a:t> </a:t>
                </a:r>
                <a:r>
                  <a:rPr lang="bn-BD" sz="3600" kern="1200" dirty="0" smtClean="0">
                    <a:solidFill>
                      <a:schemeClr val="tx1"/>
                    </a:solidFill>
                    <a:latin typeface="NikoshBAN" pitchFamily="2" charset="0"/>
                    <a:cs typeface="NikoshBAN" pitchFamily="2" charset="0"/>
                  </a:rPr>
                  <a:t>শব্দ</a:t>
                </a:r>
                <a:r>
                  <a:rPr lang="bn-BD" sz="3600" kern="1200" dirty="0" smtClean="0">
                    <a:solidFill>
                      <a:schemeClr val="tx1"/>
                    </a:solidFill>
                  </a:rPr>
                  <a:t> </a:t>
                </a:r>
                <a:endParaRPr lang="en-US" sz="3600" kern="1200" dirty="0">
                  <a:solidFill>
                    <a:schemeClr val="tx1"/>
                  </a:solidFill>
                </a:endParaRPr>
              </a:p>
            </p:txBody>
          </p:sp>
        </p:grpSp>
        <p:grpSp>
          <p:nvGrpSpPr>
            <p:cNvPr id="52" name="Group 51"/>
            <p:cNvGrpSpPr/>
            <p:nvPr/>
          </p:nvGrpSpPr>
          <p:grpSpPr>
            <a:xfrm>
              <a:off x="3353600" y="3395768"/>
              <a:ext cx="330770" cy="527035"/>
              <a:chOff x="3140083" y="2426802"/>
              <a:chExt cx="330770" cy="535035"/>
            </a:xfrm>
          </p:grpSpPr>
          <p:sp>
            <p:nvSpPr>
              <p:cNvPr id="56" name="Right Arrow 55"/>
              <p:cNvSpPr/>
              <p:nvPr/>
            </p:nvSpPr>
            <p:spPr>
              <a:xfrm rot="11861963">
                <a:off x="3140083" y="2426802"/>
                <a:ext cx="330770" cy="535035"/>
              </a:xfrm>
              <a:prstGeom prst="rightArrow">
                <a:avLst>
                  <a:gd name="adj1" fmla="val 60000"/>
                  <a:gd name="adj2" fmla="val 50000"/>
                </a:avLst>
              </a:prstGeom>
              <a:ln>
                <a:noFill/>
              </a:ln>
              <a:scene3d>
                <a:camera prst="orthographicFront"/>
                <a:lightRig rig="threePt" dir="t"/>
              </a:scene3d>
              <a:sp3d>
                <a:bevelT w="101600" prst="riblet"/>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57" name="Right Arrow 22"/>
              <p:cNvSpPr/>
              <p:nvPr/>
            </p:nvSpPr>
            <p:spPr>
              <a:xfrm rot="22661963">
                <a:off x="3236965" y="2548893"/>
                <a:ext cx="231539" cy="321021"/>
              </a:xfrm>
              <a:prstGeom prst="rect">
                <a:avLst/>
              </a:prstGeom>
              <a:solidFill>
                <a:schemeClr val="accent4">
                  <a:lumMod val="60000"/>
                  <a:lumOff val="40000"/>
                </a:schemeClr>
              </a:solidFill>
              <a:ln>
                <a:noFill/>
              </a:ln>
              <a:scene3d>
                <a:camera prst="orthographicFront"/>
                <a:lightRig rig="threePt" dir="t"/>
              </a:scene3d>
              <a:sp3d>
                <a:bevelT w="101600" prst="riblet"/>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latin typeface="NikoshBAN" pitchFamily="2" charset="0"/>
                  <a:cs typeface="NikoshBAN" pitchFamily="2" charset="0"/>
                </a:endParaRPr>
              </a:p>
            </p:txBody>
          </p:sp>
        </p:grpSp>
      </p:grpSp>
      <p:grpSp>
        <p:nvGrpSpPr>
          <p:cNvPr id="82" name="Group 81"/>
          <p:cNvGrpSpPr/>
          <p:nvPr/>
        </p:nvGrpSpPr>
        <p:grpSpPr>
          <a:xfrm>
            <a:off x="2514600" y="4691563"/>
            <a:ext cx="1668204" cy="1735344"/>
            <a:chOff x="2514600" y="4691563"/>
            <a:chExt cx="1668204" cy="1735344"/>
          </a:xfrm>
        </p:grpSpPr>
        <p:grpSp>
          <p:nvGrpSpPr>
            <p:cNvPr id="50" name="Group 49"/>
            <p:cNvGrpSpPr/>
            <p:nvPr/>
          </p:nvGrpSpPr>
          <p:grpSpPr>
            <a:xfrm>
              <a:off x="3647769" y="4691563"/>
              <a:ext cx="535035" cy="313438"/>
              <a:chOff x="3434252" y="3732706"/>
              <a:chExt cx="535035" cy="318196"/>
            </a:xfrm>
          </p:grpSpPr>
          <p:sp>
            <p:nvSpPr>
              <p:cNvPr id="60" name="Right Arrow 59"/>
              <p:cNvSpPr/>
              <p:nvPr/>
            </p:nvSpPr>
            <p:spPr>
              <a:xfrm rot="7591634">
                <a:off x="3542672" y="3624286"/>
                <a:ext cx="318196" cy="535035"/>
              </a:xfrm>
              <a:prstGeom prst="rightArrow">
                <a:avLst>
                  <a:gd name="adj1" fmla="val 60000"/>
                  <a:gd name="adj2" fmla="val 50000"/>
                </a:avLst>
              </a:prstGeom>
              <a:ln>
                <a:noFill/>
              </a:ln>
              <a:scene3d>
                <a:camera prst="orthographicFront"/>
                <a:lightRig rig="threePt" dir="t"/>
              </a:scene3d>
              <a:sp3d>
                <a:bevelT w="101600" prst="riblet"/>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1" name="Right Arrow 18"/>
              <p:cNvSpPr/>
              <p:nvPr/>
            </p:nvSpPr>
            <p:spPr>
              <a:xfrm rot="18391634">
                <a:off x="3618810" y="3692939"/>
                <a:ext cx="222737" cy="321021"/>
              </a:xfrm>
              <a:prstGeom prst="rect">
                <a:avLst/>
              </a:prstGeom>
              <a:solidFill>
                <a:schemeClr val="tx2">
                  <a:lumMod val="40000"/>
                  <a:lumOff val="60000"/>
                </a:schemeClr>
              </a:solidFill>
              <a:ln>
                <a:noFill/>
              </a:ln>
              <a:scene3d>
                <a:camera prst="orthographicFront"/>
                <a:lightRig rig="threePt" dir="t"/>
              </a:scene3d>
              <a:sp3d>
                <a:bevelT w="101600" prst="riblet"/>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latin typeface="NikoshBAN" pitchFamily="2" charset="0"/>
                  <a:cs typeface="NikoshBAN" pitchFamily="2" charset="0"/>
                </a:endParaRPr>
              </a:p>
            </p:txBody>
          </p:sp>
        </p:grpSp>
        <p:grpSp>
          <p:nvGrpSpPr>
            <p:cNvPr id="53" name="Group 52"/>
            <p:cNvGrpSpPr/>
            <p:nvPr/>
          </p:nvGrpSpPr>
          <p:grpSpPr>
            <a:xfrm>
              <a:off x="2514600" y="4876800"/>
              <a:ext cx="1573634" cy="1550107"/>
              <a:chOff x="1462883" y="1570576"/>
              <a:chExt cx="1573634" cy="1573634"/>
            </a:xfrm>
          </p:grpSpPr>
          <p:sp>
            <p:nvSpPr>
              <p:cNvPr id="54" name="Oval 53"/>
              <p:cNvSpPr/>
              <p:nvPr/>
            </p:nvSpPr>
            <p:spPr>
              <a:xfrm>
                <a:off x="1462883" y="1570576"/>
                <a:ext cx="1573634" cy="1573634"/>
              </a:xfrm>
              <a:prstGeom prst="ellipse">
                <a:avLst/>
              </a:prstGeom>
              <a:solidFill>
                <a:schemeClr val="accent1">
                  <a:lumMod val="40000"/>
                  <a:lumOff val="60000"/>
                </a:schemeClr>
              </a:solidFill>
              <a:ln>
                <a:noFill/>
              </a:ln>
              <a:scene3d>
                <a:camera prst="orthographicFront"/>
                <a:lightRig rig="threePt" dir="t"/>
              </a:scene3d>
              <a:sp3d>
                <a:bevelT w="101600" prst="rible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5" name="Oval 24"/>
              <p:cNvSpPr/>
              <p:nvPr/>
            </p:nvSpPr>
            <p:spPr>
              <a:xfrm>
                <a:off x="1693337" y="1801029"/>
                <a:ext cx="1112726" cy="1112728"/>
              </a:xfrm>
              <a:prstGeom prst="rect">
                <a:avLst/>
              </a:prstGeom>
              <a:ln>
                <a:noFill/>
              </a:ln>
              <a:scene3d>
                <a:camera prst="orthographicFront"/>
                <a:lightRig rig="threePt" dir="t"/>
              </a:scene3d>
              <a:sp3d>
                <a:bevelT w="101600" prst="riblet"/>
              </a:sp3d>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bn-BD" sz="3600" kern="1200" dirty="0" smtClean="0">
                    <a:solidFill>
                      <a:schemeClr val="tx1"/>
                    </a:solidFill>
                    <a:latin typeface="NikoshBAN" pitchFamily="2" charset="0"/>
                    <a:cs typeface="NikoshBAN" pitchFamily="2" charset="0"/>
                  </a:rPr>
                  <a:t>বিদ্যা</a:t>
                </a:r>
                <a:r>
                  <a:rPr lang="bn-BD" sz="3600" kern="1200" dirty="0" smtClean="0"/>
                  <a:t> </a:t>
                </a:r>
                <a:endParaRPr lang="en-US" sz="3600" kern="1200" dirty="0"/>
              </a:p>
            </p:txBody>
          </p:sp>
        </p:grpSp>
      </p:grpSp>
      <p:sp>
        <p:nvSpPr>
          <p:cNvPr id="76" name="Down Arrow Callout 75"/>
          <p:cNvSpPr/>
          <p:nvPr/>
        </p:nvSpPr>
        <p:spPr>
          <a:xfrm>
            <a:off x="1600200" y="228600"/>
            <a:ext cx="5715000" cy="914400"/>
          </a:xfrm>
          <a:prstGeom prst="downArrowCallout">
            <a:avLst/>
          </a:prstGeom>
          <a:solidFill>
            <a:schemeClr val="accent6">
              <a:lumMod val="60000"/>
              <a:lumOff val="40000"/>
            </a:schemeClr>
          </a:solidFill>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latin typeface="NikoshBAN" pitchFamily="2" charset="0"/>
                <a:cs typeface="NikoshBAN" pitchFamily="2" charset="0"/>
              </a:rPr>
              <a:t> </a:t>
            </a:r>
            <a:r>
              <a:rPr lang="bn-BD" sz="4400" dirty="0" smtClean="0">
                <a:solidFill>
                  <a:schemeClr val="tx1"/>
                </a:solidFill>
                <a:latin typeface="NikoshBAN" pitchFamily="2" charset="0"/>
                <a:cs typeface="NikoshBAN" pitchFamily="2" charset="0"/>
              </a:rPr>
              <a:t>ইলম</a:t>
            </a:r>
            <a:r>
              <a:rPr lang="ar-SA" sz="4400" dirty="0" smtClean="0">
                <a:solidFill>
                  <a:schemeClr val="tx1"/>
                </a:solidFill>
                <a:latin typeface="NikoshBAN" pitchFamily="2" charset="0"/>
                <a:cs typeface="NikoshBAN" pitchFamily="2" charset="0"/>
              </a:rPr>
              <a:t> (اَلعِلْمُ) </a:t>
            </a:r>
            <a:r>
              <a:rPr lang="bn-BD" sz="4400" dirty="0" smtClean="0">
                <a:solidFill>
                  <a:schemeClr val="tx1"/>
                </a:solidFill>
                <a:latin typeface="NikoshBAN" pitchFamily="2" charset="0"/>
                <a:cs typeface="NikoshBAN" pitchFamily="2" charset="0"/>
              </a:rPr>
              <a:t>শব্দের অর্থ </a:t>
            </a:r>
            <a:endParaRPr lang="en-US" sz="4400" dirty="0">
              <a:solidFill>
                <a:schemeClr val="tx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edge">
                                      <p:cBhvr>
                                        <p:cTn id="7" dur="2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76"/>
                    </p:tgtEl>
                  </p:cond>
                </p:stCondLst>
                <p:endSync evt="end" delay="0">
                  <p:rtn val="all"/>
                </p:endSync>
                <p:childTnLst>
                  <p:par>
                    <p:cTn id="9" fill="hold">
                      <p:stCondLst>
                        <p:cond delay="0"/>
                      </p:stCondLst>
                      <p:childTnLst>
                        <p:par>
                          <p:cTn id="10" fill="hold">
                            <p:stCondLst>
                              <p:cond delay="0"/>
                            </p:stCondLst>
                            <p:childTnLst>
                              <p:par>
                                <p:cTn id="11" presetID="1" presetClass="entr" presetSubtype="0" fill="hold" grpId="0" nodeType="clickEffect">
                                  <p:stCondLst>
                                    <p:cond delay="100"/>
                                  </p:stCondLst>
                                  <p:childTnLst>
                                    <p:set>
                                      <p:cBhvr>
                                        <p:cTn id="12" dur="1" fill="hold">
                                          <p:stCondLst>
                                            <p:cond delay="0"/>
                                          </p:stCondLst>
                                        </p:cTn>
                                        <p:tgtEl>
                                          <p:spTgt spid="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100"/>
                                  </p:stCondLst>
                                  <p:childTnLst>
                                    <p:set>
                                      <p:cBhvr>
                                        <p:cTn id="16" dur="1" fill="hold">
                                          <p:stCondLst>
                                            <p:cond delay="0"/>
                                          </p:stCondLst>
                                        </p:cTn>
                                        <p:tgtEl>
                                          <p:spTgt spid="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100"/>
                                  </p:stCondLst>
                                  <p:childTnLst>
                                    <p:set>
                                      <p:cBhvr>
                                        <p:cTn id="20" dur="1" fill="hold">
                                          <p:stCondLst>
                                            <p:cond delay="0"/>
                                          </p:stCondLst>
                                        </p:cTn>
                                        <p:tgtEl>
                                          <p:spTgt spid="7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100"/>
                                  </p:stCondLst>
                                  <p:childTnLst>
                                    <p:set>
                                      <p:cBhvr>
                                        <p:cTn id="24" dur="1" fill="hold">
                                          <p:stCondLst>
                                            <p:cond delay="0"/>
                                          </p:stCondLst>
                                        </p:cTn>
                                        <p:tgtEl>
                                          <p:spTgt spid="7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100"/>
                                  </p:stCondLst>
                                  <p:childTnLst>
                                    <p:set>
                                      <p:cBhvr>
                                        <p:cTn id="28" dur="1" fill="hold">
                                          <p:stCondLst>
                                            <p:cond delay="0"/>
                                          </p:stCondLst>
                                        </p:cTn>
                                        <p:tgtEl>
                                          <p:spTgt spid="8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100"/>
                                  </p:stCondLst>
                                  <p:childTnLst>
                                    <p:set>
                                      <p:cBhvr>
                                        <p:cTn id="32" dur="1" fill="hold">
                                          <p:stCondLst>
                                            <p:cond delay="0"/>
                                          </p:stCondLst>
                                        </p:cTn>
                                        <p:tgtEl>
                                          <p:spTgt spid="8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100"/>
                                  </p:stCondLst>
                                  <p:childTnLst>
                                    <p:set>
                                      <p:cBhvr>
                                        <p:cTn id="36" dur="1" fill="hold">
                                          <p:stCondLst>
                                            <p:cond delay="0"/>
                                          </p:stCondLst>
                                        </p:cTn>
                                        <p:tgtEl>
                                          <p:spTgt spid="82"/>
                                        </p:tgtEl>
                                        <p:attrNameLst>
                                          <p:attrName>style.visibility</p:attrName>
                                        </p:attrNameLst>
                                      </p:cBhvr>
                                      <p:to>
                                        <p:strVal val="visible"/>
                                      </p:to>
                                    </p:set>
                                  </p:childTnLst>
                                </p:cTn>
                              </p:par>
                            </p:childTnLst>
                          </p:cTn>
                        </p:par>
                      </p:childTnLst>
                    </p:cTn>
                  </p:par>
                </p:childTnLst>
              </p:cTn>
              <p:nextCondLst>
                <p:cond evt="onClick" delay="0">
                  <p:tgtEl>
                    <p:spTgt spid="76"/>
                  </p:tgtEl>
                </p:cond>
              </p:nextCondLst>
            </p:seq>
          </p:childTnLst>
        </p:cTn>
      </p:par>
    </p:tnLst>
    <p:bldLst>
      <p:bldP spid="42" grpId="0" animBg="1"/>
      <p:bldP spid="7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SARK\Downloads\zoh14.png"/>
          <p:cNvPicPr>
            <a:picLocks noChangeAspect="1" noChangeArrowheads="1"/>
          </p:cNvPicPr>
          <p:nvPr/>
        </p:nvPicPr>
        <p:blipFill>
          <a:blip r:embed="rId2"/>
          <a:srcRect/>
          <a:stretch>
            <a:fillRect/>
          </a:stretch>
        </p:blipFill>
        <p:spPr bwMode="auto">
          <a:xfrm>
            <a:off x="0" y="0"/>
            <a:ext cx="9141715" cy="6858000"/>
          </a:xfrm>
          <a:prstGeom prst="rect">
            <a:avLst/>
          </a:prstGeom>
          <a:noFill/>
          <a:scene3d>
            <a:camera prst="orthographicFront"/>
            <a:lightRig rig="threePt" dir="t"/>
          </a:scene3d>
          <a:sp3d>
            <a:bevelT w="101600" prst="riblet"/>
          </a:sp3d>
        </p:spPr>
      </p:pic>
      <p:grpSp>
        <p:nvGrpSpPr>
          <p:cNvPr id="4" name="Group 3"/>
          <p:cNvGrpSpPr/>
          <p:nvPr/>
        </p:nvGrpSpPr>
        <p:grpSpPr>
          <a:xfrm>
            <a:off x="3200400" y="1828800"/>
            <a:ext cx="2743200" cy="2667000"/>
            <a:chOff x="2057380" y="1700046"/>
            <a:chExt cx="1924050" cy="1924050"/>
          </a:xfrm>
        </p:grpSpPr>
        <p:sp>
          <p:nvSpPr>
            <p:cNvPr id="13" name="Oval 12"/>
            <p:cNvSpPr/>
            <p:nvPr/>
          </p:nvSpPr>
          <p:spPr>
            <a:xfrm>
              <a:off x="2057380" y="1700046"/>
              <a:ext cx="1924050" cy="1924050"/>
            </a:xfrm>
            <a:prstGeom prst="ellipse">
              <a:avLst/>
            </a:prstGeom>
            <a:blipFill rotWithShape="0">
              <a:blip r:embed="rId3" cstate="print"/>
              <a:stretch>
                <a:fillRect/>
              </a:stretch>
            </a:blipFill>
            <a:ln w="76200">
              <a:solidFill>
                <a:srgbClr val="FFC000"/>
              </a:solidFill>
            </a:ln>
            <a:scene3d>
              <a:camera prst="orthographicFront"/>
              <a:lightRig rig="threePt" dir="t"/>
            </a:scene3d>
            <a:sp3d>
              <a:bevelT w="101600" prst="riblet"/>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 name="Oval 4"/>
            <p:cNvSpPr/>
            <p:nvPr/>
          </p:nvSpPr>
          <p:spPr>
            <a:xfrm>
              <a:off x="2339151" y="1981816"/>
              <a:ext cx="1360508" cy="1360510"/>
            </a:xfrm>
            <a:prstGeom prst="rect">
              <a:avLst/>
            </a:prstGeom>
            <a:ln w="76200">
              <a:noFill/>
            </a:ln>
            <a:scene3d>
              <a:camera prst="orthographicFront"/>
              <a:lightRig rig="threePt" dir="t"/>
            </a:scene3d>
            <a:sp3d>
              <a:bevelT w="101600" prst="riblet"/>
            </a:sp3d>
          </p:spPr>
          <p:style>
            <a:lnRef idx="0">
              <a:scrgbClr r="0" g="0" b="0"/>
            </a:lnRef>
            <a:fillRef idx="0">
              <a:scrgbClr r="0" g="0" b="0"/>
            </a:fillRef>
            <a:effectRef idx="0">
              <a:scrgbClr r="0" g="0" b="0"/>
            </a:effectRef>
            <a:fontRef idx="minor">
              <a:schemeClr val="lt1"/>
            </a:fontRef>
          </p:style>
          <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n-US" sz="6500" kern="1200"/>
            </a:p>
          </p:txBody>
        </p:sp>
      </p:grpSp>
      <p:grpSp>
        <p:nvGrpSpPr>
          <p:cNvPr id="17" name="Group 16"/>
          <p:cNvGrpSpPr/>
          <p:nvPr/>
        </p:nvGrpSpPr>
        <p:grpSpPr>
          <a:xfrm>
            <a:off x="304800" y="1828800"/>
            <a:ext cx="2844388" cy="2590800"/>
            <a:chOff x="304800" y="1828800"/>
            <a:chExt cx="2844388" cy="2590800"/>
          </a:xfrm>
        </p:grpSpPr>
        <p:sp>
          <p:nvSpPr>
            <p:cNvPr id="5" name="Left Arrow 4"/>
            <p:cNvSpPr/>
            <p:nvPr/>
          </p:nvSpPr>
          <p:spPr>
            <a:xfrm rot="10800000">
              <a:off x="1371600" y="2743200"/>
              <a:ext cx="1777588" cy="637529"/>
            </a:xfrm>
            <a:prstGeom prst="leftArrow">
              <a:avLst>
                <a:gd name="adj1" fmla="val 60000"/>
                <a:gd name="adj2" fmla="val 50000"/>
              </a:avLst>
            </a:prstGeom>
            <a:solidFill>
              <a:schemeClr val="accent3">
                <a:lumMod val="60000"/>
                <a:lumOff val="40000"/>
              </a:schemeClr>
            </a:solidFill>
            <a:scene3d>
              <a:camera prst="orthographicFront"/>
              <a:lightRig rig="threePt" dir="t"/>
            </a:scene3d>
            <a:sp3d>
              <a:bevelT prst="angle"/>
            </a:sp3d>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grpSp>
          <p:nvGrpSpPr>
            <p:cNvPr id="6" name="Group 5"/>
            <p:cNvGrpSpPr/>
            <p:nvPr/>
          </p:nvGrpSpPr>
          <p:grpSpPr>
            <a:xfrm>
              <a:off x="304800" y="1828800"/>
              <a:ext cx="2438400" cy="2590800"/>
              <a:chOff x="0" y="439915"/>
              <a:chExt cx="1827847" cy="1462278"/>
            </a:xfrm>
          </p:grpSpPr>
          <p:sp>
            <p:nvSpPr>
              <p:cNvPr id="11" name="Rounded Rectangle 10"/>
              <p:cNvSpPr/>
              <p:nvPr/>
            </p:nvSpPr>
            <p:spPr>
              <a:xfrm>
                <a:off x="0" y="439915"/>
                <a:ext cx="1827847" cy="1462278"/>
              </a:xfrm>
              <a:prstGeom prst="roundRect">
                <a:avLst>
                  <a:gd name="adj" fmla="val 10000"/>
                </a:avLst>
              </a:prstGeom>
              <a:blipFill rotWithShape="0">
                <a:blip r:embed="rId4"/>
                <a:stretch>
                  <a:fillRect/>
                </a:stretch>
              </a:blipFill>
              <a:ln w="28575">
                <a:solidFill>
                  <a:srgbClr val="FFFF00"/>
                </a:solidFill>
              </a:ln>
              <a:scene3d>
                <a:camera prst="orthographicFront"/>
                <a:lightRig rig="threePt" dir="t"/>
              </a:scene3d>
              <a:sp3d>
                <a:bevelT w="101600" prst="riblet"/>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Rounded Rectangle 7"/>
              <p:cNvSpPr/>
              <p:nvPr/>
            </p:nvSpPr>
            <p:spPr>
              <a:xfrm>
                <a:off x="42829" y="482744"/>
                <a:ext cx="1742189" cy="1376620"/>
              </a:xfrm>
              <a:prstGeom prst="rect">
                <a:avLst/>
              </a:prstGeom>
              <a:ln>
                <a:solidFill>
                  <a:srgbClr val="FFFF00"/>
                </a:solidFill>
              </a:ln>
              <a:scene3d>
                <a:camera prst="orthographicFront"/>
                <a:lightRig rig="threePt" dir="t"/>
              </a:scene3d>
              <a:sp3d>
                <a:bevelT w="101600" prst="riblet"/>
              </a:sp3d>
            </p:spPr>
            <p:style>
              <a:lnRef idx="0">
                <a:scrgbClr r="0" g="0" b="0"/>
              </a:lnRef>
              <a:fillRef idx="0">
                <a:scrgbClr r="0" g="0" b="0"/>
              </a:fillRef>
              <a:effectRef idx="0">
                <a:scrgbClr r="0" g="0" b="0"/>
              </a:effectRef>
              <a:fontRef idx="minor">
                <a:schemeClr val="lt1"/>
              </a:fontRef>
            </p:style>
            <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endParaRPr lang="en-US" sz="6500" kern="1200"/>
              </a:p>
            </p:txBody>
          </p:sp>
        </p:grpSp>
      </p:grpSp>
      <p:grpSp>
        <p:nvGrpSpPr>
          <p:cNvPr id="18" name="Group 17"/>
          <p:cNvGrpSpPr/>
          <p:nvPr/>
        </p:nvGrpSpPr>
        <p:grpSpPr>
          <a:xfrm>
            <a:off x="6019800" y="1828799"/>
            <a:ext cx="2819400" cy="2590801"/>
            <a:chOff x="6019800" y="1828799"/>
            <a:chExt cx="2819400" cy="2590801"/>
          </a:xfrm>
        </p:grpSpPr>
        <p:sp>
          <p:nvSpPr>
            <p:cNvPr id="7" name="Left Arrow 6"/>
            <p:cNvSpPr/>
            <p:nvPr/>
          </p:nvSpPr>
          <p:spPr>
            <a:xfrm>
              <a:off x="6019800" y="2819400"/>
              <a:ext cx="1807574" cy="637529"/>
            </a:xfrm>
            <a:prstGeom prst="leftArrow">
              <a:avLst>
                <a:gd name="adj1" fmla="val 60000"/>
                <a:gd name="adj2" fmla="val 50000"/>
              </a:avLst>
            </a:prstGeom>
            <a:solidFill>
              <a:schemeClr val="accent6">
                <a:lumMod val="60000"/>
                <a:lumOff val="40000"/>
              </a:schemeClr>
            </a:solidFill>
            <a:ln w="19050"/>
            <a:scene3d>
              <a:camera prst="orthographicFront"/>
              <a:lightRig rig="threePt" dir="t"/>
            </a:scene3d>
            <a:sp3d>
              <a:bevelT prst="angle"/>
            </a:sp3d>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grpSp>
          <p:nvGrpSpPr>
            <p:cNvPr id="8" name="Group 7"/>
            <p:cNvGrpSpPr/>
            <p:nvPr/>
          </p:nvGrpSpPr>
          <p:grpSpPr>
            <a:xfrm>
              <a:off x="6477000" y="1828799"/>
              <a:ext cx="2362200" cy="2590801"/>
              <a:chOff x="4238631" y="431790"/>
              <a:chExt cx="1827847" cy="1462278"/>
            </a:xfrm>
          </p:grpSpPr>
          <p:sp>
            <p:nvSpPr>
              <p:cNvPr id="9" name="Rounded Rectangle 8"/>
              <p:cNvSpPr/>
              <p:nvPr/>
            </p:nvSpPr>
            <p:spPr>
              <a:xfrm>
                <a:off x="4238631" y="431790"/>
                <a:ext cx="1827847" cy="1462278"/>
              </a:xfrm>
              <a:prstGeom prst="roundRect">
                <a:avLst>
                  <a:gd name="adj" fmla="val 10000"/>
                </a:avLst>
              </a:prstGeom>
              <a:blipFill rotWithShape="0">
                <a:blip r:embed="rId5" cstate="print"/>
                <a:stretch>
                  <a:fillRect/>
                </a:stretch>
              </a:blipFill>
              <a:ln w="28575">
                <a:solidFill>
                  <a:srgbClr val="FFC000"/>
                </a:solidFill>
                <a:prstDash val="sysDash"/>
              </a:ln>
              <a:scene3d>
                <a:camera prst="orthographicFront"/>
                <a:lightRig rig="threePt" dir="t"/>
              </a:scene3d>
              <a:sp3d>
                <a:bevelT w="101600" prst="riblet"/>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Rounded Rectangle 10"/>
              <p:cNvSpPr/>
              <p:nvPr/>
            </p:nvSpPr>
            <p:spPr>
              <a:xfrm>
                <a:off x="4281460" y="474619"/>
                <a:ext cx="1742189" cy="1376620"/>
              </a:xfrm>
              <a:prstGeom prst="rect">
                <a:avLst/>
              </a:prstGeom>
              <a:ln>
                <a:solidFill>
                  <a:srgbClr val="FFC000"/>
                </a:solidFill>
                <a:prstDash val="sysDash"/>
              </a:ln>
              <a:scene3d>
                <a:camera prst="orthographicFront"/>
                <a:lightRig rig="threePt" dir="t"/>
              </a:scene3d>
              <a:sp3d>
                <a:bevelT w="101600" prst="riblet"/>
              </a:sp3d>
            </p:spPr>
            <p:style>
              <a:lnRef idx="0">
                <a:scrgbClr r="0" g="0" b="0"/>
              </a:lnRef>
              <a:fillRef idx="0">
                <a:scrgbClr r="0" g="0" b="0"/>
              </a:fillRef>
              <a:effectRef idx="0">
                <a:scrgbClr r="0" g="0" b="0"/>
              </a:effectRef>
              <a:fontRef idx="minor">
                <a:schemeClr val="lt1"/>
              </a:fontRef>
            </p:style>
            <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endParaRPr lang="en-US" sz="6500" kern="1200"/>
              </a:p>
            </p:txBody>
          </p:sp>
        </p:grpSp>
      </p:grpSp>
      <p:sp>
        <p:nvSpPr>
          <p:cNvPr id="15" name="Plaque 14"/>
          <p:cNvSpPr/>
          <p:nvPr/>
        </p:nvSpPr>
        <p:spPr>
          <a:xfrm>
            <a:off x="457200" y="5029200"/>
            <a:ext cx="8001000" cy="1447800"/>
          </a:xfrm>
          <a:prstGeom prst="plaque">
            <a:avLst/>
          </a:prstGeom>
          <a:solidFill>
            <a:schemeClr val="accent1">
              <a:lumMod val="40000"/>
              <a:lumOff val="60000"/>
            </a:schemeClr>
          </a:solidFill>
          <a:ln>
            <a:solidFill>
              <a:srgbClr val="FFFF00"/>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itchFamily="2" charset="0"/>
                <a:cs typeface="NikoshBAN" pitchFamily="2" charset="0"/>
              </a:rPr>
              <a:t> ইসলামি পরিভাষায়, কোনো বস্তুর প্রকৃত অবস্থা উপলব্ধি করা হলো </a:t>
            </a:r>
            <a:endParaRPr lang="en-US" sz="3600" dirty="0">
              <a:solidFill>
                <a:schemeClr val="tx1"/>
              </a:solidFill>
              <a:latin typeface="NikoshBAN" pitchFamily="2" charset="0"/>
              <a:cs typeface="NikoshBAN" pitchFamily="2" charset="0"/>
            </a:endParaRPr>
          </a:p>
        </p:txBody>
      </p:sp>
      <p:sp>
        <p:nvSpPr>
          <p:cNvPr id="16" name="Plaque 15"/>
          <p:cNvSpPr/>
          <p:nvPr/>
        </p:nvSpPr>
        <p:spPr>
          <a:xfrm>
            <a:off x="2743200" y="457200"/>
            <a:ext cx="3810000" cy="762000"/>
          </a:xfrm>
          <a:prstGeom prst="plaque">
            <a:avLst/>
          </a:prstGeom>
          <a:solidFill>
            <a:schemeClr val="accent2">
              <a:lumMod val="40000"/>
              <a:lumOff val="60000"/>
            </a:schemeClr>
          </a:solidFill>
          <a:ln w="28575">
            <a:solidFill>
              <a:srgbClr val="FFC000"/>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smtClean="0">
                <a:solidFill>
                  <a:schemeClr val="tx1"/>
                </a:solidFill>
                <a:latin typeface="NikoshBAN" pitchFamily="2" charset="0"/>
                <a:cs typeface="NikoshBAN" pitchFamily="2" charset="0"/>
              </a:rPr>
              <a:t>ইলম বা জ্ঞান  </a:t>
            </a:r>
            <a:endParaRPr lang="en-US" sz="6000" dirty="0">
              <a:solidFill>
                <a:schemeClr val="tx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to="" calcmode="lin" valueType="num">
                                      <p:cBhvr>
                                        <p:cTn id="10" dur="1" fill="hold"/>
                                        <p:tgtEl>
                                          <p:spTgt spid="17"/>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to="" calcmode="lin" valueType="num">
                                      <p:cBhvr>
                                        <p:cTn id="13" dur="1" fill="hold"/>
                                        <p:tgtEl>
                                          <p:spTgt spid="18"/>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edge">
                                      <p:cBhvr>
                                        <p:cTn id="18" dur="2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slide(fromBottom)">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2770</TotalTime>
  <Words>872</Words>
  <Application>Microsoft Office PowerPoint</Application>
  <PresentationFormat>On-screen Show (4:3)</PresentationFormat>
  <Paragraphs>134</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SARK</dc:creator>
  <cp:lastModifiedBy>ASUS</cp:lastModifiedBy>
  <cp:revision>411</cp:revision>
  <dcterms:created xsi:type="dcterms:W3CDTF">2006-08-16T00:00:00Z</dcterms:created>
  <dcterms:modified xsi:type="dcterms:W3CDTF">2022-03-04T17:31:52Z</dcterms:modified>
</cp:coreProperties>
</file>