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89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93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0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58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0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7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8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3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6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8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BE18-AAE1-427D-975C-10D54C157D89}" type="datetimeFigureOut">
              <a:rPr lang="en-US" smtClean="0"/>
              <a:t>04-Mar-22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1111CA1-8BE3-4FF6-A31E-5B3F98917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17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17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freepngimg.com/png/32838-flying-butterflies-clipart" TargetMode="External"/><Relationship Id="rId18" Type="http://schemas.openxmlformats.org/officeDocument/2006/relationships/image" Target="../media/image18.png"/><Relationship Id="rId3" Type="http://schemas.openxmlformats.org/officeDocument/2006/relationships/hyperlink" Target="http://clipartcotttage.deviantart.com/art/Elephant-3-439337489" TargetMode="External"/><Relationship Id="rId21" Type="http://schemas.openxmlformats.org/officeDocument/2006/relationships/hyperlink" Target="https://pngimg.com/download/69759" TargetMode="External"/><Relationship Id="rId7" Type="http://schemas.openxmlformats.org/officeDocument/2006/relationships/hyperlink" Target="https://www.pngall.com/monarch-butterfly-png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://www.pngall.com/violet-flower-png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hyperlink" Target="https://pixabay.com/en/butterfly-blue-butterfly-3192737/" TargetMode="External"/><Relationship Id="rId5" Type="http://schemas.openxmlformats.org/officeDocument/2006/relationships/hyperlink" Target="https://freepngimg.com/png/37174-balloons-file" TargetMode="External"/><Relationship Id="rId15" Type="http://schemas.openxmlformats.org/officeDocument/2006/relationships/hyperlink" Target="http://www.pngall.com/butterfly-png" TargetMode="External"/><Relationship Id="rId23" Type="http://schemas.openxmlformats.org/officeDocument/2006/relationships/hyperlink" Target="https://pixabay.com/en/cosmos-flower-garden-nature-purple-1781041/" TargetMode="External"/><Relationship Id="rId10" Type="http://schemas.openxmlformats.org/officeDocument/2006/relationships/image" Target="../media/image14.png"/><Relationship Id="rId19" Type="http://schemas.openxmlformats.org/officeDocument/2006/relationships/hyperlink" Target="http://the-night-bird.deviantart.com/art/PNG-Geranium-Flower-02-318335780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pngimg.com/download/1054" TargetMode="External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pngall.com/pen-png" TargetMode="External"/><Relationship Id="rId7" Type="http://schemas.openxmlformats.org/officeDocument/2006/relationships/hyperlink" Target="https://pngimg.com/download/67897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hyperlink" Target="https://pixabay.com/en/pencil-writing-pen-author-graphite-147981/" TargetMode="External"/><Relationship Id="rId5" Type="http://schemas.openxmlformats.org/officeDocument/2006/relationships/hyperlink" Target="http://www.pngall.com/books-png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://pngimg.com/download/3190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us-png" TargetMode="External"/><Relationship Id="rId7" Type="http://schemas.openxmlformats.org/officeDocument/2006/relationships/hyperlink" Target="http://pngimg.com/download/1259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pngall.com/duck-png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17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F3120C-6DC4-4716-98FC-A5E42AA5218E}"/>
              </a:ext>
            </a:extLst>
          </p:cNvPr>
          <p:cNvSpPr txBox="1"/>
          <p:nvPr/>
        </p:nvSpPr>
        <p:spPr>
          <a:xfrm>
            <a:off x="2761594" y="2082478"/>
            <a:ext cx="6668813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F9A60E8-4477-4935-B566-E29FBCDA5B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97004" y="1584600"/>
          <a:ext cx="4572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885154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4213398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238461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44323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4683696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579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543441"/>
                  </a:ext>
                </a:extLst>
              </a:tr>
            </a:tbl>
          </a:graphicData>
        </a:graphic>
      </p:graphicFrame>
      <p:sp>
        <p:nvSpPr>
          <p:cNvPr id="59" name="Oval 58">
            <a:extLst>
              <a:ext uri="{FF2B5EF4-FFF2-40B4-BE49-F238E27FC236}">
                <a16:creationId xmlns:a16="http://schemas.microsoft.com/office/drawing/2014/main" id="{6E899127-1E63-41C6-B3D8-EC1EB4D21C42}"/>
              </a:ext>
            </a:extLst>
          </p:cNvPr>
          <p:cNvSpPr>
            <a:spLocks noChangeAspect="1"/>
          </p:cNvSpPr>
          <p:nvPr/>
        </p:nvSpPr>
        <p:spPr>
          <a:xfrm>
            <a:off x="3327973" y="1727957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AD44BDF9-E87C-45F0-862D-141CE63749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97004" y="3803925"/>
          <a:ext cx="4572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885154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4213398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238461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44323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4683696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579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543441"/>
                  </a:ext>
                </a:extLst>
              </a:tr>
            </a:tbl>
          </a:graphicData>
        </a:graphic>
      </p:graphicFrame>
      <p:sp>
        <p:nvSpPr>
          <p:cNvPr id="72" name="Oval 71">
            <a:extLst>
              <a:ext uri="{FF2B5EF4-FFF2-40B4-BE49-F238E27FC236}">
                <a16:creationId xmlns:a16="http://schemas.microsoft.com/office/drawing/2014/main" id="{9CA0A427-18E4-443E-95BB-BADF20EF64DA}"/>
              </a:ext>
            </a:extLst>
          </p:cNvPr>
          <p:cNvSpPr>
            <a:spLocks noChangeAspect="1"/>
          </p:cNvSpPr>
          <p:nvPr/>
        </p:nvSpPr>
        <p:spPr>
          <a:xfrm>
            <a:off x="3327973" y="3947282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4ED08E-83A0-457C-8A48-1620FEB74D30}"/>
              </a:ext>
            </a:extLst>
          </p:cNvPr>
          <p:cNvSpPr>
            <a:spLocks noChangeAspect="1"/>
          </p:cNvSpPr>
          <p:nvPr/>
        </p:nvSpPr>
        <p:spPr>
          <a:xfrm>
            <a:off x="3327973" y="1727957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AFA73-F2D3-45F7-996F-602BC24E9F78}"/>
              </a:ext>
            </a:extLst>
          </p:cNvPr>
          <p:cNvSpPr txBox="1"/>
          <p:nvPr/>
        </p:nvSpPr>
        <p:spPr>
          <a:xfrm>
            <a:off x="2629346" y="70340"/>
            <a:ext cx="6933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0E855E-E6EE-49C7-9AF3-5AE5DD1347CE}"/>
              </a:ext>
            </a:extLst>
          </p:cNvPr>
          <p:cNvSpPr txBox="1"/>
          <p:nvPr/>
        </p:nvSpPr>
        <p:spPr>
          <a:xfrm>
            <a:off x="564383" y="839781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4830EA-949E-4EF8-A79A-EADC690ADC06}"/>
              </a:ext>
            </a:extLst>
          </p:cNvPr>
          <p:cNvSpPr txBox="1"/>
          <p:nvPr/>
        </p:nvSpPr>
        <p:spPr>
          <a:xfrm>
            <a:off x="3895157" y="839781"/>
            <a:ext cx="320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সমানসংখ্যক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1D82A7-2FF0-4B76-966D-9AAB3D353DE6}"/>
              </a:ext>
            </a:extLst>
          </p:cNvPr>
          <p:cNvSpPr txBox="1"/>
          <p:nvPr/>
        </p:nvSpPr>
        <p:spPr>
          <a:xfrm>
            <a:off x="8370500" y="839781"/>
            <a:ext cx="774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5F011F-C36D-4DBF-BFC4-640CFCDA662D}"/>
              </a:ext>
            </a:extLst>
          </p:cNvPr>
          <p:cNvSpPr txBox="1"/>
          <p:nvPr/>
        </p:nvSpPr>
        <p:spPr>
          <a:xfrm>
            <a:off x="10389778" y="839781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C1C73-EF4D-4104-AD91-DAB56AA653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161" y="1889399"/>
            <a:ext cx="1524003" cy="121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4A3400-E6B2-4977-973D-94F653F61A4A}"/>
              </a:ext>
            </a:extLst>
          </p:cNvPr>
          <p:cNvSpPr txBox="1"/>
          <p:nvPr/>
        </p:nvSpPr>
        <p:spPr>
          <a:xfrm>
            <a:off x="8437828" y="1945002"/>
            <a:ext cx="639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7984A1-F9CD-44E7-9B81-A4488D4E0A65}"/>
              </a:ext>
            </a:extLst>
          </p:cNvPr>
          <p:cNvSpPr txBox="1"/>
          <p:nvPr/>
        </p:nvSpPr>
        <p:spPr>
          <a:xfrm>
            <a:off x="10502789" y="1945002"/>
            <a:ext cx="639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tx1"/>
                  </a:solidFill>
                  <a:prstDash val="sysDash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A682C9-D21A-4E0C-9596-BCDEF3A846E1}"/>
              </a:ext>
            </a:extLst>
          </p:cNvPr>
          <p:cNvSpPr txBox="1"/>
          <p:nvPr/>
        </p:nvSpPr>
        <p:spPr>
          <a:xfrm>
            <a:off x="8489926" y="4177089"/>
            <a:ext cx="5357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5403BB-6BE3-40B7-B87C-31E721B0E0B2}"/>
              </a:ext>
            </a:extLst>
          </p:cNvPr>
          <p:cNvSpPr txBox="1"/>
          <p:nvPr/>
        </p:nvSpPr>
        <p:spPr>
          <a:xfrm>
            <a:off x="10554887" y="4177089"/>
            <a:ext cx="5357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tx1"/>
                  </a:solidFill>
                  <a:prstDash val="sysDash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2535F11-7C10-40E8-AD28-04AB121DE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5657" y="4121486"/>
            <a:ext cx="1524003" cy="1219202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CB01905-6CFE-48D5-A402-681E346AE348}"/>
              </a:ext>
            </a:extLst>
          </p:cNvPr>
          <p:cNvSpPr>
            <a:spLocks noChangeAspect="1"/>
          </p:cNvSpPr>
          <p:nvPr/>
        </p:nvSpPr>
        <p:spPr>
          <a:xfrm>
            <a:off x="4248999" y="1727957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296748C-E9CF-418E-A6D9-0C9850B88B6A}"/>
              </a:ext>
            </a:extLst>
          </p:cNvPr>
          <p:cNvSpPr>
            <a:spLocks noChangeAspect="1"/>
          </p:cNvSpPr>
          <p:nvPr/>
        </p:nvSpPr>
        <p:spPr>
          <a:xfrm>
            <a:off x="5170025" y="1727957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566D7A0-89D4-4960-8913-6F64389C9651}"/>
              </a:ext>
            </a:extLst>
          </p:cNvPr>
          <p:cNvSpPr>
            <a:spLocks noChangeAspect="1"/>
          </p:cNvSpPr>
          <p:nvPr/>
        </p:nvSpPr>
        <p:spPr>
          <a:xfrm>
            <a:off x="6091051" y="1727957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50B0201-C309-41E6-8588-E1C5F227C75A}"/>
              </a:ext>
            </a:extLst>
          </p:cNvPr>
          <p:cNvSpPr>
            <a:spLocks noChangeAspect="1"/>
          </p:cNvSpPr>
          <p:nvPr/>
        </p:nvSpPr>
        <p:spPr>
          <a:xfrm>
            <a:off x="7012077" y="1727957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BCC6A7F-30CB-43D0-84BE-BA72F04F9270}"/>
              </a:ext>
            </a:extLst>
          </p:cNvPr>
          <p:cNvSpPr>
            <a:spLocks noChangeAspect="1"/>
          </p:cNvSpPr>
          <p:nvPr/>
        </p:nvSpPr>
        <p:spPr>
          <a:xfrm>
            <a:off x="3327973" y="2636938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5DDE1A-10D0-4122-8ADD-A0026CA6F0A3}"/>
              </a:ext>
            </a:extLst>
          </p:cNvPr>
          <p:cNvSpPr>
            <a:spLocks noChangeAspect="1"/>
          </p:cNvSpPr>
          <p:nvPr/>
        </p:nvSpPr>
        <p:spPr>
          <a:xfrm>
            <a:off x="4248999" y="2636938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325DE92-FBFA-44E2-A091-DFC64E3798AC}"/>
              </a:ext>
            </a:extLst>
          </p:cNvPr>
          <p:cNvSpPr>
            <a:spLocks noChangeAspect="1"/>
          </p:cNvSpPr>
          <p:nvPr/>
        </p:nvSpPr>
        <p:spPr>
          <a:xfrm>
            <a:off x="5170025" y="2636938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01D9AD3-4CF7-43D4-BDE4-9E15CA8BBB5B}"/>
              </a:ext>
            </a:extLst>
          </p:cNvPr>
          <p:cNvSpPr>
            <a:spLocks noChangeAspect="1"/>
          </p:cNvSpPr>
          <p:nvPr/>
        </p:nvSpPr>
        <p:spPr>
          <a:xfrm>
            <a:off x="6091051" y="2636938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F070D3F-512D-4B95-819B-FFA4DDB65872}"/>
              </a:ext>
            </a:extLst>
          </p:cNvPr>
          <p:cNvSpPr>
            <a:spLocks noChangeAspect="1"/>
          </p:cNvSpPr>
          <p:nvPr/>
        </p:nvSpPr>
        <p:spPr>
          <a:xfrm>
            <a:off x="7012077" y="2636938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005AFC5-1BAF-428A-86CE-04E36DCA7EC5}"/>
              </a:ext>
            </a:extLst>
          </p:cNvPr>
          <p:cNvSpPr>
            <a:spLocks noChangeAspect="1"/>
          </p:cNvSpPr>
          <p:nvPr/>
        </p:nvSpPr>
        <p:spPr>
          <a:xfrm>
            <a:off x="3327973" y="3947282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A6DDCE3-5B26-4CA8-84B4-266C4AD4700C}"/>
              </a:ext>
            </a:extLst>
          </p:cNvPr>
          <p:cNvSpPr>
            <a:spLocks noChangeAspect="1"/>
          </p:cNvSpPr>
          <p:nvPr/>
        </p:nvSpPr>
        <p:spPr>
          <a:xfrm>
            <a:off x="4248999" y="3947282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81992F-3AFF-4DF1-96C8-1C1A5B58B3A8}"/>
              </a:ext>
            </a:extLst>
          </p:cNvPr>
          <p:cNvSpPr>
            <a:spLocks noChangeAspect="1"/>
          </p:cNvSpPr>
          <p:nvPr/>
        </p:nvSpPr>
        <p:spPr>
          <a:xfrm>
            <a:off x="5170025" y="3947282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076F6A7-86D1-4106-9FC5-947EBD9168C4}"/>
              </a:ext>
            </a:extLst>
          </p:cNvPr>
          <p:cNvSpPr>
            <a:spLocks noChangeAspect="1"/>
          </p:cNvSpPr>
          <p:nvPr/>
        </p:nvSpPr>
        <p:spPr>
          <a:xfrm>
            <a:off x="6091051" y="3947282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308F868-9843-42AA-90AD-598FB5318E1D}"/>
              </a:ext>
            </a:extLst>
          </p:cNvPr>
          <p:cNvSpPr>
            <a:spLocks noChangeAspect="1"/>
          </p:cNvSpPr>
          <p:nvPr/>
        </p:nvSpPr>
        <p:spPr>
          <a:xfrm>
            <a:off x="7012077" y="3947282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8510B35-1FA7-4ABD-B8B8-55296C0BA8DD}"/>
              </a:ext>
            </a:extLst>
          </p:cNvPr>
          <p:cNvSpPr>
            <a:spLocks noChangeAspect="1"/>
          </p:cNvSpPr>
          <p:nvPr/>
        </p:nvSpPr>
        <p:spPr>
          <a:xfrm>
            <a:off x="3327973" y="4856263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A933A37-0605-4186-BFC1-A91A543A7EE4}"/>
              </a:ext>
            </a:extLst>
          </p:cNvPr>
          <p:cNvSpPr>
            <a:spLocks noChangeAspect="1"/>
          </p:cNvSpPr>
          <p:nvPr/>
        </p:nvSpPr>
        <p:spPr>
          <a:xfrm>
            <a:off x="4248999" y="4856263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5DA57F-1826-4F66-8D25-7C0E96FB5748}"/>
              </a:ext>
            </a:extLst>
          </p:cNvPr>
          <p:cNvSpPr>
            <a:spLocks noChangeAspect="1"/>
          </p:cNvSpPr>
          <p:nvPr/>
        </p:nvSpPr>
        <p:spPr>
          <a:xfrm>
            <a:off x="5170025" y="4856263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BE7A2E8-9020-4B96-8C97-BBD09D253106}"/>
              </a:ext>
            </a:extLst>
          </p:cNvPr>
          <p:cNvSpPr>
            <a:spLocks noChangeAspect="1"/>
          </p:cNvSpPr>
          <p:nvPr/>
        </p:nvSpPr>
        <p:spPr>
          <a:xfrm>
            <a:off x="6091051" y="4856263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A60646B-96C9-4C3A-AA25-AEBF98B77BE5}"/>
              </a:ext>
            </a:extLst>
          </p:cNvPr>
          <p:cNvSpPr>
            <a:spLocks noChangeAspect="1"/>
          </p:cNvSpPr>
          <p:nvPr/>
        </p:nvSpPr>
        <p:spPr>
          <a:xfrm>
            <a:off x="7012077" y="4856263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1F93487-A3F4-4064-BE72-65C92D051BF3}"/>
              </a:ext>
            </a:extLst>
          </p:cNvPr>
          <p:cNvSpPr>
            <a:spLocks noChangeAspect="1"/>
          </p:cNvSpPr>
          <p:nvPr/>
        </p:nvSpPr>
        <p:spPr>
          <a:xfrm>
            <a:off x="4248999" y="3947282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D4AE0CD-7D60-4CDB-9000-156415149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249" y="1889399"/>
            <a:ext cx="1524003" cy="121920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52CE1CF-8B60-4465-81EF-0EF3AA7827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8912" y="1889399"/>
            <a:ext cx="1524003" cy="1219202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9E72B8EF-AB94-4C74-AF2E-88595F672211}"/>
              </a:ext>
            </a:extLst>
          </p:cNvPr>
          <p:cNvSpPr>
            <a:spLocks noChangeAspect="1"/>
          </p:cNvSpPr>
          <p:nvPr/>
        </p:nvSpPr>
        <p:spPr>
          <a:xfrm>
            <a:off x="4248999" y="1727957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C8C5579-22FA-458D-BCEA-6E6D7137F649}"/>
              </a:ext>
            </a:extLst>
          </p:cNvPr>
          <p:cNvSpPr>
            <a:spLocks noChangeAspect="1"/>
          </p:cNvSpPr>
          <p:nvPr/>
        </p:nvSpPr>
        <p:spPr>
          <a:xfrm>
            <a:off x="5170025" y="1727957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C55222B-F065-4031-9D76-06E8342CFD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021" y="4121486"/>
            <a:ext cx="1524003" cy="12192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617742B-350E-4045-96BE-FDB565C9C9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5699" y="4121486"/>
            <a:ext cx="1524003" cy="121920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B1F77CA-FDC5-4F56-BE03-73493D6E1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6377" y="4121486"/>
            <a:ext cx="1524003" cy="1219202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88011E81-7A24-463C-9572-9B05EF1CD09B}"/>
              </a:ext>
            </a:extLst>
          </p:cNvPr>
          <p:cNvSpPr>
            <a:spLocks noChangeAspect="1"/>
          </p:cNvSpPr>
          <p:nvPr/>
        </p:nvSpPr>
        <p:spPr>
          <a:xfrm>
            <a:off x="5170025" y="3947282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04C2BD4-EA55-44A5-A0AA-7FA0BD67AD29}"/>
              </a:ext>
            </a:extLst>
          </p:cNvPr>
          <p:cNvSpPr>
            <a:spLocks noChangeAspect="1"/>
          </p:cNvSpPr>
          <p:nvPr/>
        </p:nvSpPr>
        <p:spPr>
          <a:xfrm>
            <a:off x="6091051" y="3947282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F7B0361C-A3AF-40B0-856D-5DED75E65F0D}"/>
              </a:ext>
            </a:extLst>
          </p:cNvPr>
          <p:cNvSpPr/>
          <p:nvPr/>
        </p:nvSpPr>
        <p:spPr>
          <a:xfrm>
            <a:off x="8295550" y="2047997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505AC7B-6F3A-4871-80DF-A6FBA69BFDAE}"/>
              </a:ext>
            </a:extLst>
          </p:cNvPr>
          <p:cNvSpPr/>
          <p:nvPr/>
        </p:nvSpPr>
        <p:spPr>
          <a:xfrm>
            <a:off x="10365548" y="2047997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F641B1-31DB-4E0B-8F94-945AB53804AB}"/>
              </a:ext>
            </a:extLst>
          </p:cNvPr>
          <p:cNvSpPr/>
          <p:nvPr/>
        </p:nvSpPr>
        <p:spPr>
          <a:xfrm>
            <a:off x="8295550" y="4267690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06BDB6C-0681-4E4A-8BC3-42EABDCD1BA0}"/>
              </a:ext>
            </a:extLst>
          </p:cNvPr>
          <p:cNvSpPr/>
          <p:nvPr/>
        </p:nvSpPr>
        <p:spPr>
          <a:xfrm>
            <a:off x="10365548" y="4267690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5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0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500"/>
                            </p:stCondLst>
                            <p:childTnLst>
                              <p:par>
                                <p:cTn id="2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2" grpId="0" animBg="1"/>
      <p:bldP spid="69" grpId="0" animBg="1"/>
      <p:bldP spid="3" grpId="0"/>
      <p:bldP spid="33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47" grpId="0" animBg="1"/>
      <p:bldP spid="51" grpId="0" animBg="1"/>
      <p:bldP spid="56" grpId="0" animBg="1"/>
      <p:bldP spid="57" grpId="0" animBg="1"/>
      <p:bldP spid="82" grpId="0" animBg="1"/>
      <p:bldP spid="84" grpId="0" animBg="1"/>
      <p:bldP spid="85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AD44BDF9-E87C-45F0-862D-141CE6374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35962"/>
              </p:ext>
            </p:extLst>
          </p:nvPr>
        </p:nvGraphicFramePr>
        <p:xfrm>
          <a:off x="3197004" y="2501838"/>
          <a:ext cx="4572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885154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4213398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238461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44323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4683696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579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543441"/>
                  </a:ext>
                </a:extLst>
              </a:tr>
            </a:tbl>
          </a:graphicData>
        </a:graphic>
      </p:graphicFrame>
      <p:sp>
        <p:nvSpPr>
          <p:cNvPr id="72" name="Oval 71">
            <a:extLst>
              <a:ext uri="{FF2B5EF4-FFF2-40B4-BE49-F238E27FC236}">
                <a16:creationId xmlns:a16="http://schemas.microsoft.com/office/drawing/2014/main" id="{9CA0A427-18E4-443E-95BB-BADF20EF64DA}"/>
              </a:ext>
            </a:extLst>
          </p:cNvPr>
          <p:cNvSpPr>
            <a:spLocks noChangeAspect="1"/>
          </p:cNvSpPr>
          <p:nvPr/>
        </p:nvSpPr>
        <p:spPr>
          <a:xfrm>
            <a:off x="3327973" y="2645195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AFA73-F2D3-45F7-996F-602BC24E9F78}"/>
              </a:ext>
            </a:extLst>
          </p:cNvPr>
          <p:cNvSpPr txBox="1"/>
          <p:nvPr/>
        </p:nvSpPr>
        <p:spPr>
          <a:xfrm>
            <a:off x="2629346" y="70340"/>
            <a:ext cx="6933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0E855E-E6EE-49C7-9AF3-5AE5DD1347CE}"/>
              </a:ext>
            </a:extLst>
          </p:cNvPr>
          <p:cNvSpPr txBox="1"/>
          <p:nvPr/>
        </p:nvSpPr>
        <p:spPr>
          <a:xfrm>
            <a:off x="564383" y="839781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4830EA-949E-4EF8-A79A-EADC690ADC06}"/>
              </a:ext>
            </a:extLst>
          </p:cNvPr>
          <p:cNvSpPr txBox="1"/>
          <p:nvPr/>
        </p:nvSpPr>
        <p:spPr>
          <a:xfrm>
            <a:off x="3895157" y="839781"/>
            <a:ext cx="320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সমানসংখ্যক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1D82A7-2FF0-4B76-966D-9AAB3D353DE6}"/>
              </a:ext>
            </a:extLst>
          </p:cNvPr>
          <p:cNvSpPr txBox="1"/>
          <p:nvPr/>
        </p:nvSpPr>
        <p:spPr>
          <a:xfrm>
            <a:off x="8370500" y="839781"/>
            <a:ext cx="774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5F011F-C36D-4DBF-BFC4-640CFCDA662D}"/>
              </a:ext>
            </a:extLst>
          </p:cNvPr>
          <p:cNvSpPr txBox="1"/>
          <p:nvPr/>
        </p:nvSpPr>
        <p:spPr>
          <a:xfrm>
            <a:off x="10389778" y="839781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A682C9-D21A-4E0C-9596-BCDEF3A846E1}"/>
              </a:ext>
            </a:extLst>
          </p:cNvPr>
          <p:cNvSpPr txBox="1"/>
          <p:nvPr/>
        </p:nvSpPr>
        <p:spPr>
          <a:xfrm>
            <a:off x="8466682" y="2875002"/>
            <a:ext cx="5822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5403BB-6BE3-40B7-B87C-31E721B0E0B2}"/>
              </a:ext>
            </a:extLst>
          </p:cNvPr>
          <p:cNvSpPr txBox="1"/>
          <p:nvPr/>
        </p:nvSpPr>
        <p:spPr>
          <a:xfrm>
            <a:off x="10531643" y="2875002"/>
            <a:ext cx="5822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tx1"/>
                  </a:solidFill>
                  <a:prstDash val="sysDash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2535F11-7C10-40E8-AD28-04AB121DE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5657" y="2819399"/>
            <a:ext cx="1524003" cy="1219202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5005AFC5-1BAF-428A-86CE-04E36DCA7EC5}"/>
              </a:ext>
            </a:extLst>
          </p:cNvPr>
          <p:cNvSpPr>
            <a:spLocks noChangeAspect="1"/>
          </p:cNvSpPr>
          <p:nvPr/>
        </p:nvSpPr>
        <p:spPr>
          <a:xfrm>
            <a:off x="3327973" y="2645195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A6DDCE3-5B26-4CA8-84B4-266C4AD4700C}"/>
              </a:ext>
            </a:extLst>
          </p:cNvPr>
          <p:cNvSpPr>
            <a:spLocks noChangeAspect="1"/>
          </p:cNvSpPr>
          <p:nvPr/>
        </p:nvSpPr>
        <p:spPr>
          <a:xfrm>
            <a:off x="4248999" y="2645195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81992F-3AFF-4DF1-96C8-1C1A5B58B3A8}"/>
              </a:ext>
            </a:extLst>
          </p:cNvPr>
          <p:cNvSpPr>
            <a:spLocks noChangeAspect="1"/>
          </p:cNvSpPr>
          <p:nvPr/>
        </p:nvSpPr>
        <p:spPr>
          <a:xfrm>
            <a:off x="5170025" y="2645195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076F6A7-86D1-4106-9FC5-947EBD9168C4}"/>
              </a:ext>
            </a:extLst>
          </p:cNvPr>
          <p:cNvSpPr>
            <a:spLocks noChangeAspect="1"/>
          </p:cNvSpPr>
          <p:nvPr/>
        </p:nvSpPr>
        <p:spPr>
          <a:xfrm>
            <a:off x="6091051" y="2645195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308F868-9843-42AA-90AD-598FB5318E1D}"/>
              </a:ext>
            </a:extLst>
          </p:cNvPr>
          <p:cNvSpPr>
            <a:spLocks noChangeAspect="1"/>
          </p:cNvSpPr>
          <p:nvPr/>
        </p:nvSpPr>
        <p:spPr>
          <a:xfrm>
            <a:off x="7012077" y="2645195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8510B35-1FA7-4ABD-B8B8-55296C0BA8DD}"/>
              </a:ext>
            </a:extLst>
          </p:cNvPr>
          <p:cNvSpPr>
            <a:spLocks noChangeAspect="1"/>
          </p:cNvSpPr>
          <p:nvPr/>
        </p:nvSpPr>
        <p:spPr>
          <a:xfrm>
            <a:off x="3327973" y="3554176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A933A37-0605-4186-BFC1-A91A543A7EE4}"/>
              </a:ext>
            </a:extLst>
          </p:cNvPr>
          <p:cNvSpPr>
            <a:spLocks noChangeAspect="1"/>
          </p:cNvSpPr>
          <p:nvPr/>
        </p:nvSpPr>
        <p:spPr>
          <a:xfrm>
            <a:off x="4248999" y="3554176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5DA57F-1826-4F66-8D25-7C0E96FB5748}"/>
              </a:ext>
            </a:extLst>
          </p:cNvPr>
          <p:cNvSpPr>
            <a:spLocks noChangeAspect="1"/>
          </p:cNvSpPr>
          <p:nvPr/>
        </p:nvSpPr>
        <p:spPr>
          <a:xfrm>
            <a:off x="5170025" y="3554176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BE7A2E8-9020-4B96-8C97-BBD09D253106}"/>
              </a:ext>
            </a:extLst>
          </p:cNvPr>
          <p:cNvSpPr>
            <a:spLocks noChangeAspect="1"/>
          </p:cNvSpPr>
          <p:nvPr/>
        </p:nvSpPr>
        <p:spPr>
          <a:xfrm>
            <a:off x="6091051" y="3554176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A60646B-96C9-4C3A-AA25-AEBF98B77BE5}"/>
              </a:ext>
            </a:extLst>
          </p:cNvPr>
          <p:cNvSpPr>
            <a:spLocks noChangeAspect="1"/>
          </p:cNvSpPr>
          <p:nvPr/>
        </p:nvSpPr>
        <p:spPr>
          <a:xfrm>
            <a:off x="7012077" y="3554176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1F93487-A3F4-4064-BE72-65C92D051BF3}"/>
              </a:ext>
            </a:extLst>
          </p:cNvPr>
          <p:cNvSpPr>
            <a:spLocks noChangeAspect="1"/>
          </p:cNvSpPr>
          <p:nvPr/>
        </p:nvSpPr>
        <p:spPr>
          <a:xfrm>
            <a:off x="4248999" y="2645195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C55222B-F065-4031-9D76-06E8342CFD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021" y="2819399"/>
            <a:ext cx="1524003" cy="12192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617742B-350E-4045-96BE-FDB565C9C9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1214" y="2819399"/>
            <a:ext cx="1524003" cy="121920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B1F77CA-FDC5-4F56-BE03-73493D6E1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7407" y="2819399"/>
            <a:ext cx="1524003" cy="1219202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88011E81-7A24-463C-9572-9B05EF1CD09B}"/>
              </a:ext>
            </a:extLst>
          </p:cNvPr>
          <p:cNvSpPr>
            <a:spLocks noChangeAspect="1"/>
          </p:cNvSpPr>
          <p:nvPr/>
        </p:nvSpPr>
        <p:spPr>
          <a:xfrm>
            <a:off x="5170025" y="2645195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04C2BD4-EA55-44A5-A0AA-7FA0BD67AD29}"/>
              </a:ext>
            </a:extLst>
          </p:cNvPr>
          <p:cNvSpPr>
            <a:spLocks noChangeAspect="1"/>
          </p:cNvSpPr>
          <p:nvPr/>
        </p:nvSpPr>
        <p:spPr>
          <a:xfrm>
            <a:off x="6091051" y="2645195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5E06F6F-7A7B-49A3-875E-2ED1CB8A00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3600" y="2819399"/>
            <a:ext cx="1524003" cy="1219202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59FC1AA8-3F0B-47C2-8998-8D35F6EE31B1}"/>
              </a:ext>
            </a:extLst>
          </p:cNvPr>
          <p:cNvSpPr>
            <a:spLocks noChangeAspect="1"/>
          </p:cNvSpPr>
          <p:nvPr/>
        </p:nvSpPr>
        <p:spPr>
          <a:xfrm>
            <a:off x="7012077" y="2645195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8CBF38E-DAAA-4B47-B525-F993C4D575FA}"/>
              </a:ext>
            </a:extLst>
          </p:cNvPr>
          <p:cNvSpPr/>
          <p:nvPr/>
        </p:nvSpPr>
        <p:spPr>
          <a:xfrm>
            <a:off x="8295550" y="2947407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BE9164A7-662E-49E5-B975-48F39857344D}"/>
              </a:ext>
            </a:extLst>
          </p:cNvPr>
          <p:cNvSpPr/>
          <p:nvPr/>
        </p:nvSpPr>
        <p:spPr>
          <a:xfrm>
            <a:off x="10365548" y="2947407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" grpId="0"/>
      <p:bldP spid="33" grpId="0"/>
      <p:bldP spid="40" grpId="0"/>
      <p:bldP spid="41" grpId="0"/>
      <p:bldP spid="42" grpId="0"/>
      <p:bldP spid="48" grpId="0"/>
      <p:bldP spid="49" grpId="0"/>
      <p:bldP spid="70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56" grpId="0" animBg="1"/>
      <p:bldP spid="57" grpId="0" animBg="1"/>
      <p:bldP spid="82" grpId="0" animBg="1"/>
      <p:bldP spid="84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AFA73-F2D3-45F7-996F-602BC24E9F78}"/>
              </a:ext>
            </a:extLst>
          </p:cNvPr>
          <p:cNvSpPr txBox="1"/>
          <p:nvPr/>
        </p:nvSpPr>
        <p:spPr>
          <a:xfrm>
            <a:off x="1945670" y="70340"/>
            <a:ext cx="830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</a:t>
            </a:r>
            <a:r>
              <a:rPr lang="as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514A2C-AAFD-44A8-AF4C-CEB67D87831F}"/>
              </a:ext>
            </a:extLst>
          </p:cNvPr>
          <p:cNvSpPr/>
          <p:nvPr/>
        </p:nvSpPr>
        <p:spPr>
          <a:xfrm>
            <a:off x="1191155" y="4802711"/>
            <a:ext cx="914400" cy="9144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FA9500-2B70-434F-A3C8-5656461F3577}"/>
              </a:ext>
            </a:extLst>
          </p:cNvPr>
          <p:cNvSpPr txBox="1"/>
          <p:nvPr/>
        </p:nvSpPr>
        <p:spPr>
          <a:xfrm>
            <a:off x="1381294" y="4705913"/>
            <a:ext cx="5341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8C6D457-9FBC-4F18-987D-D013239BFDE1}"/>
              </a:ext>
            </a:extLst>
          </p:cNvPr>
          <p:cNvSpPr/>
          <p:nvPr/>
        </p:nvSpPr>
        <p:spPr>
          <a:xfrm>
            <a:off x="3414670" y="4802711"/>
            <a:ext cx="914400" cy="9144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1C522B-783C-48F3-878C-1A1AE591362E}"/>
              </a:ext>
            </a:extLst>
          </p:cNvPr>
          <p:cNvSpPr txBox="1"/>
          <p:nvPr/>
        </p:nvSpPr>
        <p:spPr>
          <a:xfrm>
            <a:off x="3589581" y="4705913"/>
            <a:ext cx="564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3798CD2-F185-4C26-A5F6-F2C17850149B}"/>
              </a:ext>
            </a:extLst>
          </p:cNvPr>
          <p:cNvSpPr/>
          <p:nvPr/>
        </p:nvSpPr>
        <p:spPr>
          <a:xfrm>
            <a:off x="5638185" y="4802711"/>
            <a:ext cx="914400" cy="9144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ACEC50-3DB4-4701-944A-0BCA7DCAB455}"/>
              </a:ext>
            </a:extLst>
          </p:cNvPr>
          <p:cNvSpPr txBox="1"/>
          <p:nvPr/>
        </p:nvSpPr>
        <p:spPr>
          <a:xfrm>
            <a:off x="5775425" y="4705913"/>
            <a:ext cx="639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CA47A2B-1D27-4FB8-B63D-121105710755}"/>
              </a:ext>
            </a:extLst>
          </p:cNvPr>
          <p:cNvSpPr/>
          <p:nvPr/>
        </p:nvSpPr>
        <p:spPr>
          <a:xfrm>
            <a:off x="7861700" y="4802711"/>
            <a:ext cx="914400" cy="9144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74D47E-9C22-43C2-88E6-56AA24937D19}"/>
              </a:ext>
            </a:extLst>
          </p:cNvPr>
          <p:cNvSpPr txBox="1"/>
          <p:nvPr/>
        </p:nvSpPr>
        <p:spPr>
          <a:xfrm>
            <a:off x="8051839" y="4705913"/>
            <a:ext cx="5341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56BF85A-97E2-4A3A-81AC-C8B1681DCCCC}"/>
              </a:ext>
            </a:extLst>
          </p:cNvPr>
          <p:cNvSpPr/>
          <p:nvPr/>
        </p:nvSpPr>
        <p:spPr>
          <a:xfrm>
            <a:off x="10085215" y="4802711"/>
            <a:ext cx="914400" cy="9144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26BE92-EAE8-4E5B-9FCC-FF0F03F50B41}"/>
              </a:ext>
            </a:extLst>
          </p:cNvPr>
          <p:cNvSpPr txBox="1"/>
          <p:nvPr/>
        </p:nvSpPr>
        <p:spPr>
          <a:xfrm>
            <a:off x="10251311" y="4705913"/>
            <a:ext cx="5822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C1404F3-9B57-4731-9CCD-231E5413AD0C}"/>
              </a:ext>
            </a:extLst>
          </p:cNvPr>
          <p:cNvSpPr>
            <a:spLocks noChangeAspect="1"/>
          </p:cNvSpPr>
          <p:nvPr/>
        </p:nvSpPr>
        <p:spPr>
          <a:xfrm>
            <a:off x="3604808" y="3291167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61F8B40-43AE-402E-8728-047D14DFAC3D}"/>
              </a:ext>
            </a:extLst>
          </p:cNvPr>
          <p:cNvSpPr>
            <a:spLocks noChangeAspect="1"/>
          </p:cNvSpPr>
          <p:nvPr/>
        </p:nvSpPr>
        <p:spPr>
          <a:xfrm>
            <a:off x="3604808" y="4047245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FA5961-9015-4203-9ABE-3F319DA77F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5959" y="3085112"/>
            <a:ext cx="1261875" cy="1524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27F37D-9E0B-41F7-81C0-B71F68C0F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51696" y="2329385"/>
            <a:ext cx="1887377" cy="21992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63245B-8271-4731-9858-06E164045E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505473" y="1760037"/>
            <a:ext cx="988283" cy="872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A671E9-A897-492B-9538-72BD62855A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362262" y="2656743"/>
            <a:ext cx="995638" cy="9144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19DB76-9E28-4C85-936A-FAFAEADCBE3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833523" y="3413907"/>
            <a:ext cx="995638" cy="8090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7CC939-D02F-43DF-8BDB-4ADCA15A3DA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341532" y="2167126"/>
            <a:ext cx="1020730" cy="8824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C2B001-C143-425C-8FD2-3BD2433F49C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525204" y="3571144"/>
            <a:ext cx="1163532" cy="7660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2B3249-D2E7-4C8C-900A-EF7B1FC3655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7957538" y="2187715"/>
            <a:ext cx="705774" cy="70577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EB75872-DF0F-4FC8-96BE-833F43F659A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7845690" y="1109301"/>
            <a:ext cx="929470" cy="92947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3D095DF-FC8B-42E0-BC06-9A23AEC17E9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28875" y="3972418"/>
            <a:ext cx="763101" cy="79514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1298112-3261-4FBA-9505-46CF3F13085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7926414" y="3042433"/>
            <a:ext cx="768023" cy="7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47" grpId="0"/>
      <p:bldP spid="39" grpId="0" animBg="1"/>
      <p:bldP spid="51" grpId="0"/>
      <p:bldP spid="43" grpId="0" animBg="1"/>
      <p:bldP spid="58" grpId="0"/>
      <p:bldP spid="44" grpId="0" animBg="1"/>
      <p:bldP spid="59" grpId="0"/>
      <p:bldP spid="45" grpId="0" animBg="1"/>
      <p:bldP spid="60" grpId="0"/>
      <p:bldP spid="91" grpId="0" animBg="1"/>
      <p:bldP spid="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3C921DC-98AC-452A-83B0-08380683BE7F}"/>
              </a:ext>
            </a:extLst>
          </p:cNvPr>
          <p:cNvSpPr txBox="1"/>
          <p:nvPr/>
        </p:nvSpPr>
        <p:spPr>
          <a:xfrm>
            <a:off x="4436732" y="346694"/>
            <a:ext cx="3318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C04F3-2723-4532-B2AF-6FFA0AB3A0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11" y="1149633"/>
            <a:ext cx="3434778" cy="448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5EC5E-885F-4A08-B6FA-5868A26293F9}"/>
              </a:ext>
            </a:extLst>
          </p:cNvPr>
          <p:cNvSpPr txBox="1"/>
          <p:nvPr/>
        </p:nvSpPr>
        <p:spPr>
          <a:xfrm>
            <a:off x="5906125" y="2136338"/>
            <a:ext cx="53364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66A9B2-C6BC-4965-9E14-DCB9FFB9C904}"/>
              </a:ext>
            </a:extLst>
          </p:cNvPr>
          <p:cNvSpPr/>
          <p:nvPr/>
        </p:nvSpPr>
        <p:spPr>
          <a:xfrm>
            <a:off x="4186988" y="239841"/>
            <a:ext cx="3818024" cy="1044702"/>
          </a:xfrm>
          <a:prstGeom prst="roundRect">
            <a:avLst>
              <a:gd name="adj" fmla="val 26711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A1E5A3-BEDE-40E5-A175-87095DA619C1}"/>
              </a:ext>
            </a:extLst>
          </p:cNvPr>
          <p:cNvSpPr txBox="1"/>
          <p:nvPr/>
        </p:nvSpPr>
        <p:spPr>
          <a:xfrm>
            <a:off x="310254" y="1146104"/>
            <a:ext cx="4740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C23CE18-7F8B-493E-ACDE-F5A5C1AD3CC1}"/>
              </a:ext>
            </a:extLst>
          </p:cNvPr>
          <p:cNvSpPr/>
          <p:nvPr/>
        </p:nvSpPr>
        <p:spPr>
          <a:xfrm>
            <a:off x="9829799" y="235165"/>
            <a:ext cx="2218765" cy="769441"/>
          </a:xfrm>
          <a:prstGeom prst="parallelogra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10CA1-C0AA-491F-BFFF-AB2B5D793E1B}"/>
              </a:ext>
            </a:extLst>
          </p:cNvPr>
          <p:cNvSpPr txBox="1"/>
          <p:nvPr/>
        </p:nvSpPr>
        <p:spPr>
          <a:xfrm>
            <a:off x="10177594" y="216473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7CF5EB-8846-4246-BD61-0EC314F9A6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182" y="2372745"/>
            <a:ext cx="1265503" cy="12655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44F90D-E425-4F8D-A675-F0839C69F9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64044" y="2405648"/>
            <a:ext cx="1079987" cy="10799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844302-21C6-495E-9E88-36C0154EB8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12277" y="2031240"/>
            <a:ext cx="1828799" cy="18287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3FD0CF-AC4A-49FA-A97A-E1524A376F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93307" y="2190364"/>
            <a:ext cx="1510553" cy="15105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26A293-90F4-458D-B98E-25D6C31235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14218" y="2190364"/>
            <a:ext cx="1510553" cy="1510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E8A877-0906-41FC-8812-9453FAA11F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435129" y="2190364"/>
            <a:ext cx="1510553" cy="1510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AAF01A-2D08-41A4-9B00-9389E343A7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41991" y="1915545"/>
            <a:ext cx="1854343" cy="1692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9BFA0C-93CE-4F25-A3ED-1A1850CB143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294391" y="2067945"/>
            <a:ext cx="1854343" cy="16920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D35E34-1428-45A6-B11A-3BC1E4CE80A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446791" y="2220345"/>
            <a:ext cx="1854343" cy="1692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4087EB-F446-486F-A479-844E7610C20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599191" y="2372745"/>
            <a:ext cx="1854343" cy="16920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D3E5E7F-B07B-499D-8CB1-53C89266C402}"/>
              </a:ext>
            </a:extLst>
          </p:cNvPr>
          <p:cNvSpPr txBox="1"/>
          <p:nvPr/>
        </p:nvSpPr>
        <p:spPr>
          <a:xfrm>
            <a:off x="887322" y="4485190"/>
            <a:ext cx="521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F2E3A6-AEC5-4F17-BBB9-7F3769DA8C2D}"/>
              </a:ext>
            </a:extLst>
          </p:cNvPr>
          <p:cNvSpPr/>
          <p:nvPr/>
        </p:nvSpPr>
        <p:spPr>
          <a:xfrm>
            <a:off x="685733" y="4557595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F1C512-3AD3-4663-ABB8-E9E32AE02015}"/>
              </a:ext>
            </a:extLst>
          </p:cNvPr>
          <p:cNvSpPr txBox="1"/>
          <p:nvPr/>
        </p:nvSpPr>
        <p:spPr>
          <a:xfrm>
            <a:off x="10034938" y="4485190"/>
            <a:ext cx="5357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2831FDB-B9A7-4C83-8296-4F08EC9DE21B}"/>
              </a:ext>
            </a:extLst>
          </p:cNvPr>
          <p:cNvSpPr/>
          <p:nvPr/>
        </p:nvSpPr>
        <p:spPr>
          <a:xfrm>
            <a:off x="9840562" y="4557595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368FEB-6F28-4D73-B423-0454BA5076C1}"/>
              </a:ext>
            </a:extLst>
          </p:cNvPr>
          <p:cNvSpPr txBox="1"/>
          <p:nvPr/>
        </p:nvSpPr>
        <p:spPr>
          <a:xfrm>
            <a:off x="3017969" y="4485190"/>
            <a:ext cx="5822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2600797-79CD-4A61-87E3-3CA191DC1757}"/>
              </a:ext>
            </a:extLst>
          </p:cNvPr>
          <p:cNvSpPr/>
          <p:nvPr/>
        </p:nvSpPr>
        <p:spPr>
          <a:xfrm>
            <a:off x="2846837" y="4557595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E79DF6-F803-4BDA-90B1-D2F5F006D465}"/>
              </a:ext>
            </a:extLst>
          </p:cNvPr>
          <p:cNvSpPr txBox="1"/>
          <p:nvPr/>
        </p:nvSpPr>
        <p:spPr>
          <a:xfrm>
            <a:off x="5354573" y="4485190"/>
            <a:ext cx="63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5FAB4E1-A9A8-4CC8-BD1F-A0EF870CAB16}"/>
              </a:ext>
            </a:extLst>
          </p:cNvPr>
          <p:cNvSpPr/>
          <p:nvPr/>
        </p:nvSpPr>
        <p:spPr>
          <a:xfrm>
            <a:off x="5212294" y="4557595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49AA28-3D80-4856-B0E6-AFE762CD44BF}"/>
              </a:ext>
            </a:extLst>
          </p:cNvPr>
          <p:cNvSpPr txBox="1"/>
          <p:nvPr/>
        </p:nvSpPr>
        <p:spPr>
          <a:xfrm>
            <a:off x="7940608" y="4485190"/>
            <a:ext cx="5822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EFA1021-4541-4D01-BC7D-0805F6E4D2D5}"/>
              </a:ext>
            </a:extLst>
          </p:cNvPr>
          <p:cNvSpPr/>
          <p:nvPr/>
        </p:nvSpPr>
        <p:spPr>
          <a:xfrm>
            <a:off x="7769476" y="4557595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/>
      <p:bldP spid="31" grpId="0"/>
      <p:bldP spid="32" grpId="0" animBg="1"/>
      <p:bldP spid="39" grpId="0"/>
      <p:bldP spid="40" grpId="0" animBg="1"/>
      <p:bldP spid="43" grpId="0"/>
      <p:bldP spid="44" grpId="0" animBg="1"/>
      <p:bldP spid="46" grpId="0"/>
      <p:bldP spid="47" grpId="0" animBg="1"/>
      <p:bldP spid="49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EC159-4D70-478B-9929-C1B53DE2D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90" y="2926037"/>
            <a:ext cx="10675021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F3120C-6DC4-4716-98FC-A5E42AA5218E}"/>
              </a:ext>
            </a:extLst>
          </p:cNvPr>
          <p:cNvSpPr txBox="1"/>
          <p:nvPr/>
        </p:nvSpPr>
        <p:spPr>
          <a:xfrm>
            <a:off x="3177581" y="2558222"/>
            <a:ext cx="58368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সিংগাইর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AFA73-F2D3-45F7-996F-602BC24E9F78}"/>
              </a:ext>
            </a:extLst>
          </p:cNvPr>
          <p:cNvSpPr txBox="1"/>
          <p:nvPr/>
        </p:nvSpPr>
        <p:spPr>
          <a:xfrm>
            <a:off x="4615472" y="926910"/>
            <a:ext cx="2961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3E559BA-822A-430A-A2B8-9A7BB0164400}"/>
              </a:ext>
            </a:extLst>
          </p:cNvPr>
          <p:cNvSpPr/>
          <p:nvPr/>
        </p:nvSpPr>
        <p:spPr>
          <a:xfrm>
            <a:off x="5853684" y="1709529"/>
            <a:ext cx="484632" cy="674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F3120C-6DC4-4716-98FC-A5E42AA5218E}"/>
              </a:ext>
            </a:extLst>
          </p:cNvPr>
          <p:cNvSpPr txBox="1"/>
          <p:nvPr/>
        </p:nvSpPr>
        <p:spPr>
          <a:xfrm>
            <a:off x="2661415" y="2531718"/>
            <a:ext cx="68691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ত-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্রেণি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১০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AFA73-F2D3-45F7-996F-602BC24E9F78}"/>
              </a:ext>
            </a:extLst>
          </p:cNvPr>
          <p:cNvSpPr txBox="1"/>
          <p:nvPr/>
        </p:nvSpPr>
        <p:spPr>
          <a:xfrm>
            <a:off x="4864739" y="900406"/>
            <a:ext cx="2462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3E559BA-822A-430A-A2B8-9A7BB0164400}"/>
              </a:ext>
            </a:extLst>
          </p:cNvPr>
          <p:cNvSpPr/>
          <p:nvPr/>
        </p:nvSpPr>
        <p:spPr>
          <a:xfrm>
            <a:off x="5853684" y="1683025"/>
            <a:ext cx="484632" cy="674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AFA73-F2D3-45F7-996F-602BC24E9F78}"/>
              </a:ext>
            </a:extLst>
          </p:cNvPr>
          <p:cNvSpPr txBox="1"/>
          <p:nvPr/>
        </p:nvSpPr>
        <p:spPr>
          <a:xfrm>
            <a:off x="3556685" y="251049"/>
            <a:ext cx="5078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ল্যাটিন অঙ্কবাচক সংখ্যা - গণনা জন্য">
            <a:extLst>
              <a:ext uri="{FF2B5EF4-FFF2-40B4-BE49-F238E27FC236}">
                <a16:creationId xmlns:a16="http://schemas.microsoft.com/office/drawing/2014/main" id="{F497B80E-41E1-4AA1-80C3-233124E95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1" b="7771"/>
          <a:stretch/>
        </p:blipFill>
        <p:spPr bwMode="auto">
          <a:xfrm>
            <a:off x="1696279" y="1020490"/>
            <a:ext cx="8799443" cy="49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AFA73-F2D3-45F7-996F-602BC24E9F78}"/>
              </a:ext>
            </a:extLst>
          </p:cNvPr>
          <p:cNvSpPr txBox="1"/>
          <p:nvPr/>
        </p:nvSpPr>
        <p:spPr>
          <a:xfrm>
            <a:off x="4008734" y="1072684"/>
            <a:ext cx="4174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44597-ABF5-4191-8394-CC59470FD1DF}"/>
              </a:ext>
            </a:extLst>
          </p:cNvPr>
          <p:cNvSpPr txBox="1"/>
          <p:nvPr/>
        </p:nvSpPr>
        <p:spPr>
          <a:xfrm>
            <a:off x="2689471" y="2874979"/>
            <a:ext cx="6813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AFA73-F2D3-45F7-996F-602BC24E9F78}"/>
              </a:ext>
            </a:extLst>
          </p:cNvPr>
          <p:cNvSpPr txBox="1"/>
          <p:nvPr/>
        </p:nvSpPr>
        <p:spPr>
          <a:xfrm>
            <a:off x="3770691" y="1072684"/>
            <a:ext cx="4650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3099DA-F870-4845-90DA-946BF6095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11" y="2823889"/>
            <a:ext cx="8859579" cy="12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9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AFA73-F2D3-45F7-996F-602BC24E9F78}"/>
              </a:ext>
            </a:extLst>
          </p:cNvPr>
          <p:cNvSpPr txBox="1"/>
          <p:nvPr/>
        </p:nvSpPr>
        <p:spPr>
          <a:xfrm>
            <a:off x="2629346" y="70340"/>
            <a:ext cx="6933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1F2B2-4CDF-4AA1-B67F-47C922B5CD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300" y="1193510"/>
            <a:ext cx="2049917" cy="13676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8466F75-9B3C-45B4-B726-28F15AAC9BC5}"/>
              </a:ext>
            </a:extLst>
          </p:cNvPr>
          <p:cNvSpPr>
            <a:spLocks noChangeAspect="1"/>
          </p:cNvSpPr>
          <p:nvPr/>
        </p:nvSpPr>
        <p:spPr>
          <a:xfrm>
            <a:off x="5432836" y="1648733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954041F-D37D-4991-A694-BD57B383E409}"/>
              </a:ext>
            </a:extLst>
          </p:cNvPr>
          <p:cNvSpPr/>
          <p:nvPr/>
        </p:nvSpPr>
        <p:spPr>
          <a:xfrm>
            <a:off x="10021100" y="1420133"/>
            <a:ext cx="1371600" cy="914400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0B7AF4-D4CD-42DD-8AA2-F36288A9A7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2283" y="2855863"/>
            <a:ext cx="1406180" cy="993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B54F00-E194-4712-BF8E-74413A3911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58463" y="2855863"/>
            <a:ext cx="1406180" cy="99399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1EBE4D8-8D93-402F-B0EC-9BEEE088C151}"/>
              </a:ext>
            </a:extLst>
          </p:cNvPr>
          <p:cNvSpPr>
            <a:spLocks noChangeAspect="1"/>
          </p:cNvSpPr>
          <p:nvPr/>
        </p:nvSpPr>
        <p:spPr>
          <a:xfrm>
            <a:off x="5432836" y="3124260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C0078250-0300-4C48-9056-7EF97089593E}"/>
              </a:ext>
            </a:extLst>
          </p:cNvPr>
          <p:cNvSpPr/>
          <p:nvPr/>
        </p:nvSpPr>
        <p:spPr>
          <a:xfrm>
            <a:off x="10021100" y="2895660"/>
            <a:ext cx="1371600" cy="914400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B9BBD0-2379-487E-9627-F1E42F54CFB0}"/>
              </a:ext>
            </a:extLst>
          </p:cNvPr>
          <p:cNvSpPr>
            <a:spLocks noChangeAspect="1"/>
          </p:cNvSpPr>
          <p:nvPr/>
        </p:nvSpPr>
        <p:spPr>
          <a:xfrm>
            <a:off x="6135671" y="3124260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054D90-16B8-45FC-897C-BCCF49CC15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5835" y="4492395"/>
            <a:ext cx="859076" cy="8396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3C302E-FCAF-4D66-80D6-BB3F6A2D6B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70270" y="4492395"/>
            <a:ext cx="859076" cy="8396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820E48-4A5F-463D-B4BD-F90041E776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14705" y="4492395"/>
            <a:ext cx="859076" cy="839612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8A6BA4F-34CE-49FB-8952-C0A53978DBCD}"/>
              </a:ext>
            </a:extLst>
          </p:cNvPr>
          <p:cNvSpPr>
            <a:spLocks noChangeAspect="1"/>
          </p:cNvSpPr>
          <p:nvPr/>
        </p:nvSpPr>
        <p:spPr>
          <a:xfrm>
            <a:off x="5432836" y="4683601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BF207D39-70BB-405D-BB81-10344FDAB52E}"/>
              </a:ext>
            </a:extLst>
          </p:cNvPr>
          <p:cNvSpPr/>
          <p:nvPr/>
        </p:nvSpPr>
        <p:spPr>
          <a:xfrm>
            <a:off x="10021100" y="4455001"/>
            <a:ext cx="1371600" cy="914400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A8D75B-DE7A-4A9B-897A-65D7C2939374}"/>
              </a:ext>
            </a:extLst>
          </p:cNvPr>
          <p:cNvSpPr>
            <a:spLocks noChangeAspect="1"/>
          </p:cNvSpPr>
          <p:nvPr/>
        </p:nvSpPr>
        <p:spPr>
          <a:xfrm>
            <a:off x="6135671" y="4683601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AB0AAA1-52FD-4459-8B0F-CF690E56FA11}"/>
              </a:ext>
            </a:extLst>
          </p:cNvPr>
          <p:cNvSpPr>
            <a:spLocks noChangeAspect="1"/>
          </p:cNvSpPr>
          <p:nvPr/>
        </p:nvSpPr>
        <p:spPr>
          <a:xfrm>
            <a:off x="6838506" y="4683601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4" grpId="0" animBg="1"/>
      <p:bldP spid="15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AFA73-F2D3-45F7-996F-602BC24E9F78}"/>
              </a:ext>
            </a:extLst>
          </p:cNvPr>
          <p:cNvSpPr txBox="1"/>
          <p:nvPr/>
        </p:nvSpPr>
        <p:spPr>
          <a:xfrm>
            <a:off x="2629346" y="70340"/>
            <a:ext cx="6933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1F2B2-4CDF-4AA1-B67F-47C922B5CD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62" y="1193510"/>
            <a:ext cx="865977" cy="13676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8466F75-9B3C-45B4-B726-28F15AAC9BC5}"/>
              </a:ext>
            </a:extLst>
          </p:cNvPr>
          <p:cNvSpPr>
            <a:spLocks noChangeAspect="1"/>
          </p:cNvSpPr>
          <p:nvPr/>
        </p:nvSpPr>
        <p:spPr>
          <a:xfrm>
            <a:off x="5432836" y="1648733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954041F-D37D-4991-A694-BD57B383E409}"/>
              </a:ext>
            </a:extLst>
          </p:cNvPr>
          <p:cNvSpPr/>
          <p:nvPr/>
        </p:nvSpPr>
        <p:spPr>
          <a:xfrm>
            <a:off x="10021100" y="1420133"/>
            <a:ext cx="1371600" cy="914400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054D90-16B8-45FC-897C-BCCF49CC15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35" y="4022935"/>
            <a:ext cx="859076" cy="604037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8A6BA4F-34CE-49FB-8952-C0A53978DBCD}"/>
              </a:ext>
            </a:extLst>
          </p:cNvPr>
          <p:cNvSpPr>
            <a:spLocks noChangeAspect="1"/>
          </p:cNvSpPr>
          <p:nvPr/>
        </p:nvSpPr>
        <p:spPr>
          <a:xfrm>
            <a:off x="5432836" y="4096354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BF207D39-70BB-405D-BB81-10344FDAB52E}"/>
              </a:ext>
            </a:extLst>
          </p:cNvPr>
          <p:cNvSpPr/>
          <p:nvPr/>
        </p:nvSpPr>
        <p:spPr>
          <a:xfrm>
            <a:off x="10021100" y="3867754"/>
            <a:ext cx="1371600" cy="914400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A8D75B-DE7A-4A9B-897A-65D7C2939374}"/>
              </a:ext>
            </a:extLst>
          </p:cNvPr>
          <p:cNvSpPr>
            <a:spLocks noChangeAspect="1"/>
          </p:cNvSpPr>
          <p:nvPr/>
        </p:nvSpPr>
        <p:spPr>
          <a:xfrm>
            <a:off x="6135671" y="4096354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AB0AAA1-52FD-4459-8B0F-CF690E56FA11}"/>
              </a:ext>
            </a:extLst>
          </p:cNvPr>
          <p:cNvSpPr>
            <a:spLocks noChangeAspect="1"/>
          </p:cNvSpPr>
          <p:nvPr/>
        </p:nvSpPr>
        <p:spPr>
          <a:xfrm>
            <a:off x="6838506" y="4096354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6CBEC2-7A6E-4A47-9D2B-81311E8F8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39" y="1184140"/>
            <a:ext cx="865977" cy="13676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1AF8E5-4B12-47CD-B7E5-71A87850CB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16" y="1174770"/>
            <a:ext cx="865977" cy="13676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6C2F5B-FC4B-414C-AEC9-BD1651EB4C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993" y="1165400"/>
            <a:ext cx="865977" cy="1367647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8D4FE764-40D9-4CCC-BE41-76FD7B6566B4}"/>
              </a:ext>
            </a:extLst>
          </p:cNvPr>
          <p:cNvSpPr>
            <a:spLocks noChangeAspect="1"/>
          </p:cNvSpPr>
          <p:nvPr/>
        </p:nvSpPr>
        <p:spPr>
          <a:xfrm>
            <a:off x="6135671" y="1648733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6732120-31C6-4DCC-979A-F577DB6523DC}"/>
              </a:ext>
            </a:extLst>
          </p:cNvPr>
          <p:cNvSpPr>
            <a:spLocks noChangeAspect="1"/>
          </p:cNvSpPr>
          <p:nvPr/>
        </p:nvSpPr>
        <p:spPr>
          <a:xfrm>
            <a:off x="6838506" y="1648733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E0B513-E767-4709-86BC-17DE1302015F}"/>
              </a:ext>
            </a:extLst>
          </p:cNvPr>
          <p:cNvSpPr>
            <a:spLocks noChangeAspect="1"/>
          </p:cNvSpPr>
          <p:nvPr/>
        </p:nvSpPr>
        <p:spPr>
          <a:xfrm>
            <a:off x="7541341" y="1648733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B0F207A-F998-4E58-B6B5-DD871EF7BE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862" y="4017305"/>
            <a:ext cx="859076" cy="6040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9C4C45A-5075-4D99-B67E-3303055A28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889" y="4011675"/>
            <a:ext cx="859076" cy="6040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4BBF2B-0A20-4118-B628-E35E64942F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916" y="4006045"/>
            <a:ext cx="859076" cy="6040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6C7ECD8-59B5-4E6B-B501-00B3FB7DC2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943" y="4000415"/>
            <a:ext cx="859076" cy="604037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3B9DD21A-AC83-4370-A409-1937CB59D2BC}"/>
              </a:ext>
            </a:extLst>
          </p:cNvPr>
          <p:cNvSpPr>
            <a:spLocks noChangeAspect="1"/>
          </p:cNvSpPr>
          <p:nvPr/>
        </p:nvSpPr>
        <p:spPr>
          <a:xfrm>
            <a:off x="7541341" y="4096354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16F443B-5714-46A0-A9A1-60C2A50B7FA3}"/>
              </a:ext>
            </a:extLst>
          </p:cNvPr>
          <p:cNvSpPr>
            <a:spLocks noChangeAspect="1"/>
          </p:cNvSpPr>
          <p:nvPr/>
        </p:nvSpPr>
        <p:spPr>
          <a:xfrm>
            <a:off x="8244176" y="4096354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F9A60E8-4477-4935-B566-E29FBCDA5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7200"/>
              </p:ext>
            </p:extLst>
          </p:nvPr>
        </p:nvGraphicFramePr>
        <p:xfrm>
          <a:off x="3197004" y="1584600"/>
          <a:ext cx="4572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885154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4213398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238461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44323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4683696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579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543441"/>
                  </a:ext>
                </a:extLst>
              </a:tr>
            </a:tbl>
          </a:graphicData>
        </a:graphic>
      </p:graphicFrame>
      <p:sp>
        <p:nvSpPr>
          <p:cNvPr id="59" name="Oval 58">
            <a:extLst>
              <a:ext uri="{FF2B5EF4-FFF2-40B4-BE49-F238E27FC236}">
                <a16:creationId xmlns:a16="http://schemas.microsoft.com/office/drawing/2014/main" id="{6E899127-1E63-41C6-B3D8-EC1EB4D21C42}"/>
              </a:ext>
            </a:extLst>
          </p:cNvPr>
          <p:cNvSpPr>
            <a:spLocks noChangeAspect="1"/>
          </p:cNvSpPr>
          <p:nvPr/>
        </p:nvSpPr>
        <p:spPr>
          <a:xfrm>
            <a:off x="3327973" y="1727957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8CA5B2-B273-450E-8FFD-672B41CFF253}"/>
              </a:ext>
            </a:extLst>
          </p:cNvPr>
          <p:cNvSpPr/>
          <p:nvPr/>
        </p:nvSpPr>
        <p:spPr>
          <a:xfrm>
            <a:off x="8295550" y="2047997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AD44BDF9-E87C-45F0-862D-141CE6374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7200"/>
              </p:ext>
            </p:extLst>
          </p:nvPr>
        </p:nvGraphicFramePr>
        <p:xfrm>
          <a:off x="3197004" y="3803925"/>
          <a:ext cx="4572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885154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4213398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238461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44323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4683696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579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543441"/>
                  </a:ext>
                </a:extLst>
              </a:tr>
            </a:tbl>
          </a:graphicData>
        </a:graphic>
      </p:graphicFrame>
      <p:sp>
        <p:nvSpPr>
          <p:cNvPr id="72" name="Oval 71">
            <a:extLst>
              <a:ext uri="{FF2B5EF4-FFF2-40B4-BE49-F238E27FC236}">
                <a16:creationId xmlns:a16="http://schemas.microsoft.com/office/drawing/2014/main" id="{9CA0A427-18E4-443E-95BB-BADF20EF64DA}"/>
              </a:ext>
            </a:extLst>
          </p:cNvPr>
          <p:cNvSpPr>
            <a:spLocks noChangeAspect="1"/>
          </p:cNvSpPr>
          <p:nvPr/>
        </p:nvSpPr>
        <p:spPr>
          <a:xfrm>
            <a:off x="3327973" y="3947282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4ED08E-83A0-457C-8A48-1620FEB74D30}"/>
              </a:ext>
            </a:extLst>
          </p:cNvPr>
          <p:cNvSpPr>
            <a:spLocks noChangeAspect="1"/>
          </p:cNvSpPr>
          <p:nvPr/>
        </p:nvSpPr>
        <p:spPr>
          <a:xfrm>
            <a:off x="3327973" y="1727957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AFA73-F2D3-45F7-996F-602BC24E9F78}"/>
              </a:ext>
            </a:extLst>
          </p:cNvPr>
          <p:cNvSpPr txBox="1"/>
          <p:nvPr/>
        </p:nvSpPr>
        <p:spPr>
          <a:xfrm>
            <a:off x="2629346" y="70340"/>
            <a:ext cx="6933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0E855E-E6EE-49C7-9AF3-5AE5DD1347CE}"/>
              </a:ext>
            </a:extLst>
          </p:cNvPr>
          <p:cNvSpPr txBox="1"/>
          <p:nvPr/>
        </p:nvSpPr>
        <p:spPr>
          <a:xfrm>
            <a:off x="564383" y="839781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4830EA-949E-4EF8-A79A-EADC690ADC06}"/>
              </a:ext>
            </a:extLst>
          </p:cNvPr>
          <p:cNvSpPr txBox="1"/>
          <p:nvPr/>
        </p:nvSpPr>
        <p:spPr>
          <a:xfrm>
            <a:off x="3895157" y="839781"/>
            <a:ext cx="320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সমানসংখ্যক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1D82A7-2FF0-4B76-966D-9AAB3D353DE6}"/>
              </a:ext>
            </a:extLst>
          </p:cNvPr>
          <p:cNvSpPr txBox="1"/>
          <p:nvPr/>
        </p:nvSpPr>
        <p:spPr>
          <a:xfrm>
            <a:off x="8370500" y="839781"/>
            <a:ext cx="774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5F011F-C36D-4DBF-BFC4-640CFCDA662D}"/>
              </a:ext>
            </a:extLst>
          </p:cNvPr>
          <p:cNvSpPr txBox="1"/>
          <p:nvPr/>
        </p:nvSpPr>
        <p:spPr>
          <a:xfrm>
            <a:off x="10389778" y="839781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C1C73-EF4D-4104-AD91-DAB56AA653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249" y="1889399"/>
            <a:ext cx="1524003" cy="121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4A3400-E6B2-4977-973D-94F653F61A4A}"/>
              </a:ext>
            </a:extLst>
          </p:cNvPr>
          <p:cNvSpPr txBox="1"/>
          <p:nvPr/>
        </p:nvSpPr>
        <p:spPr>
          <a:xfrm>
            <a:off x="8490727" y="1945002"/>
            <a:ext cx="5341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7984A1-F9CD-44E7-9B81-A4488D4E0A65}"/>
              </a:ext>
            </a:extLst>
          </p:cNvPr>
          <p:cNvSpPr txBox="1"/>
          <p:nvPr/>
        </p:nvSpPr>
        <p:spPr>
          <a:xfrm>
            <a:off x="10555688" y="1945002"/>
            <a:ext cx="5341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tx1"/>
                  </a:solidFill>
                  <a:prstDash val="sysDash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9C929AA-3AAC-4D9C-B715-98640A19E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9673" y="4121486"/>
            <a:ext cx="1524003" cy="121920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EA682C9-D21A-4E0C-9596-BCDEF3A846E1}"/>
              </a:ext>
            </a:extLst>
          </p:cNvPr>
          <p:cNvSpPr txBox="1"/>
          <p:nvPr/>
        </p:nvSpPr>
        <p:spPr>
          <a:xfrm>
            <a:off x="8452255" y="4177089"/>
            <a:ext cx="6110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5403BB-6BE3-40B7-B87C-31E721B0E0B2}"/>
              </a:ext>
            </a:extLst>
          </p:cNvPr>
          <p:cNvSpPr txBox="1"/>
          <p:nvPr/>
        </p:nvSpPr>
        <p:spPr>
          <a:xfrm>
            <a:off x="10517216" y="4177089"/>
            <a:ext cx="6110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tx1"/>
                  </a:solidFill>
                  <a:prstDash val="sysDash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2535F11-7C10-40E8-AD28-04AB121DE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511" y="4121486"/>
            <a:ext cx="1524003" cy="1219202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CB01905-6CFE-48D5-A402-681E346AE348}"/>
              </a:ext>
            </a:extLst>
          </p:cNvPr>
          <p:cNvSpPr>
            <a:spLocks noChangeAspect="1"/>
          </p:cNvSpPr>
          <p:nvPr/>
        </p:nvSpPr>
        <p:spPr>
          <a:xfrm>
            <a:off x="4248999" y="1727957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296748C-E9CF-418E-A6D9-0C9850B88B6A}"/>
              </a:ext>
            </a:extLst>
          </p:cNvPr>
          <p:cNvSpPr>
            <a:spLocks noChangeAspect="1"/>
          </p:cNvSpPr>
          <p:nvPr/>
        </p:nvSpPr>
        <p:spPr>
          <a:xfrm>
            <a:off x="5170025" y="1727957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566D7A0-89D4-4960-8913-6F64389C9651}"/>
              </a:ext>
            </a:extLst>
          </p:cNvPr>
          <p:cNvSpPr>
            <a:spLocks noChangeAspect="1"/>
          </p:cNvSpPr>
          <p:nvPr/>
        </p:nvSpPr>
        <p:spPr>
          <a:xfrm>
            <a:off x="6091051" y="1727957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50B0201-C309-41E6-8588-E1C5F227C75A}"/>
              </a:ext>
            </a:extLst>
          </p:cNvPr>
          <p:cNvSpPr>
            <a:spLocks noChangeAspect="1"/>
          </p:cNvSpPr>
          <p:nvPr/>
        </p:nvSpPr>
        <p:spPr>
          <a:xfrm>
            <a:off x="7012077" y="1727957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BCC6A7F-30CB-43D0-84BE-BA72F04F9270}"/>
              </a:ext>
            </a:extLst>
          </p:cNvPr>
          <p:cNvSpPr>
            <a:spLocks noChangeAspect="1"/>
          </p:cNvSpPr>
          <p:nvPr/>
        </p:nvSpPr>
        <p:spPr>
          <a:xfrm>
            <a:off x="3327973" y="2636938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5DDE1A-10D0-4122-8ADD-A0026CA6F0A3}"/>
              </a:ext>
            </a:extLst>
          </p:cNvPr>
          <p:cNvSpPr>
            <a:spLocks noChangeAspect="1"/>
          </p:cNvSpPr>
          <p:nvPr/>
        </p:nvSpPr>
        <p:spPr>
          <a:xfrm>
            <a:off x="4248999" y="2636938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325DE92-FBFA-44E2-A091-DFC64E3798AC}"/>
              </a:ext>
            </a:extLst>
          </p:cNvPr>
          <p:cNvSpPr>
            <a:spLocks noChangeAspect="1"/>
          </p:cNvSpPr>
          <p:nvPr/>
        </p:nvSpPr>
        <p:spPr>
          <a:xfrm>
            <a:off x="5170025" y="2636938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01D9AD3-4CF7-43D4-BDE4-9E15CA8BBB5B}"/>
              </a:ext>
            </a:extLst>
          </p:cNvPr>
          <p:cNvSpPr>
            <a:spLocks noChangeAspect="1"/>
          </p:cNvSpPr>
          <p:nvPr/>
        </p:nvSpPr>
        <p:spPr>
          <a:xfrm>
            <a:off x="6091051" y="2636938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F070D3F-512D-4B95-819B-FFA4DDB65872}"/>
              </a:ext>
            </a:extLst>
          </p:cNvPr>
          <p:cNvSpPr>
            <a:spLocks noChangeAspect="1"/>
          </p:cNvSpPr>
          <p:nvPr/>
        </p:nvSpPr>
        <p:spPr>
          <a:xfrm>
            <a:off x="7012077" y="2636938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005AFC5-1BAF-428A-86CE-04E36DCA7EC5}"/>
              </a:ext>
            </a:extLst>
          </p:cNvPr>
          <p:cNvSpPr>
            <a:spLocks noChangeAspect="1"/>
          </p:cNvSpPr>
          <p:nvPr/>
        </p:nvSpPr>
        <p:spPr>
          <a:xfrm>
            <a:off x="3327973" y="3947282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A6DDCE3-5B26-4CA8-84B4-266C4AD4700C}"/>
              </a:ext>
            </a:extLst>
          </p:cNvPr>
          <p:cNvSpPr>
            <a:spLocks noChangeAspect="1"/>
          </p:cNvSpPr>
          <p:nvPr/>
        </p:nvSpPr>
        <p:spPr>
          <a:xfrm>
            <a:off x="4248999" y="3947282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81992F-3AFF-4DF1-96C8-1C1A5B58B3A8}"/>
              </a:ext>
            </a:extLst>
          </p:cNvPr>
          <p:cNvSpPr>
            <a:spLocks noChangeAspect="1"/>
          </p:cNvSpPr>
          <p:nvPr/>
        </p:nvSpPr>
        <p:spPr>
          <a:xfrm>
            <a:off x="5170025" y="3947282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076F6A7-86D1-4106-9FC5-947EBD9168C4}"/>
              </a:ext>
            </a:extLst>
          </p:cNvPr>
          <p:cNvSpPr>
            <a:spLocks noChangeAspect="1"/>
          </p:cNvSpPr>
          <p:nvPr/>
        </p:nvSpPr>
        <p:spPr>
          <a:xfrm>
            <a:off x="6091051" y="3947282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308F868-9843-42AA-90AD-598FB5318E1D}"/>
              </a:ext>
            </a:extLst>
          </p:cNvPr>
          <p:cNvSpPr>
            <a:spLocks noChangeAspect="1"/>
          </p:cNvSpPr>
          <p:nvPr/>
        </p:nvSpPr>
        <p:spPr>
          <a:xfrm>
            <a:off x="7012077" y="3947282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8510B35-1FA7-4ABD-B8B8-55296C0BA8DD}"/>
              </a:ext>
            </a:extLst>
          </p:cNvPr>
          <p:cNvSpPr>
            <a:spLocks noChangeAspect="1"/>
          </p:cNvSpPr>
          <p:nvPr/>
        </p:nvSpPr>
        <p:spPr>
          <a:xfrm>
            <a:off x="3327973" y="4856263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A933A37-0605-4186-BFC1-A91A543A7EE4}"/>
              </a:ext>
            </a:extLst>
          </p:cNvPr>
          <p:cNvSpPr>
            <a:spLocks noChangeAspect="1"/>
          </p:cNvSpPr>
          <p:nvPr/>
        </p:nvSpPr>
        <p:spPr>
          <a:xfrm>
            <a:off x="4248999" y="4856263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5DA57F-1826-4F66-8D25-7C0E96FB5748}"/>
              </a:ext>
            </a:extLst>
          </p:cNvPr>
          <p:cNvSpPr>
            <a:spLocks noChangeAspect="1"/>
          </p:cNvSpPr>
          <p:nvPr/>
        </p:nvSpPr>
        <p:spPr>
          <a:xfrm>
            <a:off x="5170025" y="4856263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BE7A2E8-9020-4B96-8C97-BBD09D253106}"/>
              </a:ext>
            </a:extLst>
          </p:cNvPr>
          <p:cNvSpPr>
            <a:spLocks noChangeAspect="1"/>
          </p:cNvSpPr>
          <p:nvPr/>
        </p:nvSpPr>
        <p:spPr>
          <a:xfrm>
            <a:off x="6091051" y="4856263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A60646B-96C9-4C3A-AA25-AEBF98B77BE5}"/>
              </a:ext>
            </a:extLst>
          </p:cNvPr>
          <p:cNvSpPr>
            <a:spLocks noChangeAspect="1"/>
          </p:cNvSpPr>
          <p:nvPr/>
        </p:nvSpPr>
        <p:spPr>
          <a:xfrm>
            <a:off x="7012077" y="4856263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1F93487-A3F4-4064-BE72-65C92D051BF3}"/>
              </a:ext>
            </a:extLst>
          </p:cNvPr>
          <p:cNvSpPr>
            <a:spLocks noChangeAspect="1"/>
          </p:cNvSpPr>
          <p:nvPr/>
        </p:nvSpPr>
        <p:spPr>
          <a:xfrm>
            <a:off x="4248999" y="3947282"/>
            <a:ext cx="640080" cy="640080"/>
          </a:xfrm>
          <a:prstGeom prst="ellipse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4ABE27A-378D-43BC-91DD-F3420937E7F0}"/>
              </a:ext>
            </a:extLst>
          </p:cNvPr>
          <p:cNvSpPr/>
          <p:nvPr/>
        </p:nvSpPr>
        <p:spPr>
          <a:xfrm>
            <a:off x="10365548" y="2047997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F88D908-5799-48F8-AABE-3A12F741824A}"/>
              </a:ext>
            </a:extLst>
          </p:cNvPr>
          <p:cNvSpPr/>
          <p:nvPr/>
        </p:nvSpPr>
        <p:spPr>
          <a:xfrm>
            <a:off x="8295550" y="4267690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9BE5528-936B-4BA8-9D64-B0F60CCC7C61}"/>
              </a:ext>
            </a:extLst>
          </p:cNvPr>
          <p:cNvSpPr/>
          <p:nvPr/>
        </p:nvSpPr>
        <p:spPr>
          <a:xfrm>
            <a:off x="10365548" y="4267690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5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5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72" grpId="0" animBg="1"/>
      <p:bldP spid="69" grpId="0" animBg="1"/>
      <p:bldP spid="3" grpId="0"/>
      <p:bldP spid="33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46" grpId="0" animBg="1"/>
      <p:bldP spid="47" grpId="0" animBg="1"/>
      <p:bldP spid="51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130</TotalTime>
  <Words>309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hossan</dc:creator>
  <cp:lastModifiedBy>farid hossan</cp:lastModifiedBy>
  <cp:revision>21</cp:revision>
  <dcterms:created xsi:type="dcterms:W3CDTF">2022-03-03T15:20:01Z</dcterms:created>
  <dcterms:modified xsi:type="dcterms:W3CDTF">2022-03-04T03:10:55Z</dcterms:modified>
</cp:coreProperties>
</file>