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5" r:id="rId8"/>
    <p:sldId id="267" r:id="rId9"/>
    <p:sldId id="262" r:id="rId10"/>
    <p:sldId id="263" r:id="rId11"/>
    <p:sldId id="266" r:id="rId12"/>
    <p:sldId id="264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4B2"/>
    <a:srgbClr val="00CC00"/>
    <a:srgbClr val="9B2563"/>
    <a:srgbClr val="771330"/>
    <a:srgbClr val="FFE515"/>
    <a:srgbClr val="AF8300"/>
    <a:srgbClr val="CC0099"/>
    <a:srgbClr val="006600"/>
    <a:srgbClr val="33CC33"/>
    <a:srgbClr val="EE7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166F-7E15-475B-8337-39D824626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2AA81-04A0-4D61-B315-DB4A0374B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675A0-9A39-487D-A685-CD0A93EE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BCE08-EBDC-4332-A1B5-EA712618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FF488-3F6E-4C90-AB3F-555D7362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2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B38A-B180-4C37-906B-4B40EA82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4DAE7-F462-482D-A5AB-05C72CAFD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72CA9-6D12-430E-B450-0DC30927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50C71-35CA-4189-94DB-C175CC00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8B349-2B00-4D0A-A5B0-15BB1577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73781-353A-4711-AD09-93D29BF30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40362-2488-452D-941A-A0890A4C9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0325-4C6A-411B-B82B-C6E5F3FD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8DF80-8C94-495B-8610-7E453C8E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6DBC5-6B10-41B6-86AC-1C72D605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4A78-D8F4-41E1-A5FA-387E683F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AE40A-6D71-414B-8B1C-025EAF8C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B76AA-C0F0-4295-9AFB-B5CEE749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D2A79-F36D-4569-BD8F-2192705E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F004D-A176-4DA3-BE7B-2382F71C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9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A982-B99F-434B-B54D-DECC9123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6250D-A1CC-42FF-A4C6-5D48BDEE0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EFB2B-3D9B-4F2B-B6FB-44A3F434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47647-CE18-4440-B239-9E14B8FD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9EBB6-67B8-49C4-A6E2-7696C081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0725-4E7A-4420-A860-92372ADE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D4210-8216-4619-98F9-E35596402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CA146-D42E-4A02-BC47-E247E40FC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62D43-2DDE-4138-89BA-713011F3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C10A9-781F-469F-AB48-D093CE19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91242-994A-48C2-B3BD-A4656A5B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BA45-4B29-40CF-8AA6-07FF89A9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DF0E8-1154-4108-9767-AAFAC676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AB1E3-5792-4172-8E28-96E810029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CCED1-5969-4E70-844C-78530049D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E649F-84DE-43DE-9A9D-45D31546F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65B0B-9972-4B11-8CE3-224F20A0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F5ED3-0D62-4A41-8A6D-6EC6C692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A02F9-0866-403E-A82C-3C2EA775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F0969-EE12-4AFF-A399-3BA6C836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2332F-BE06-41D2-8173-B217FFD0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19EE2-0873-4C23-9216-D05A8C7C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E19B1-D872-4B66-88A3-88221905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25C57-6C25-444B-80B2-5949FBC8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38841-D589-44AF-8BB3-140572CB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7EFF3-4FDA-4771-B616-AA0BB907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6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FDD4-E10E-4B97-8527-E3138D51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B2775-7903-477E-9AFC-0305DC13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7359B-9085-4EDB-A4FE-831007EA6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2CD81-52DF-427F-A4B4-0A162303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EE7DD-4EEF-4CFD-A6CE-9743F2B6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00F1F-57FA-4EF0-A238-DD3B1164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2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C468-F70E-4788-8905-94C548D6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D8346-B9B3-4D47-9F3A-1DBFEB819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40064-7AA0-46C0-8952-2BAF72224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C7A93-A4D9-4456-B9A0-3FB319DE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96843-0E90-4025-8A6E-310BFA8C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30B45-403A-4165-81BB-686D28B8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1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9B781-ADE8-4242-8C57-BEB2C449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D47F0-6BBB-4439-976F-FDAAC8F9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3E5A3-4C28-4E3A-A9B0-CDC6C450E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49FAC-7919-4446-A99F-CB5991733BA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44696-1E88-4999-B0A6-71C48641A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C7464-2DCA-4C47-B018-3EDC3C558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AF2D-ABF8-4D1B-A6D1-36726CF6B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4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salamgps79@gmail.co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AB0DBF-51A7-4D1F-80D7-48353803EF5F}"/>
              </a:ext>
            </a:extLst>
          </p:cNvPr>
          <p:cNvSpPr txBox="1"/>
          <p:nvPr/>
        </p:nvSpPr>
        <p:spPr>
          <a:xfrm>
            <a:off x="4491311" y="1485978"/>
            <a:ext cx="398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সবাইকে জানাই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E6783C1-AE0B-4014-A1A6-F7A9A74BBF82}"/>
              </a:ext>
            </a:extLst>
          </p:cNvPr>
          <p:cNvGrpSpPr/>
          <p:nvPr/>
        </p:nvGrpSpPr>
        <p:grpSpPr>
          <a:xfrm>
            <a:off x="2519709" y="2202073"/>
            <a:ext cx="8005826" cy="2777476"/>
            <a:chOff x="2519709" y="2202073"/>
            <a:chExt cx="8005826" cy="2777476"/>
          </a:xfrm>
          <a:effectLst/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D18E63-1650-4C92-8014-517B86BB8CB4}"/>
                </a:ext>
              </a:extLst>
            </p:cNvPr>
            <p:cNvSpPr/>
            <p:nvPr/>
          </p:nvSpPr>
          <p:spPr>
            <a:xfrm rot="1620946">
              <a:off x="3999124" y="2358707"/>
              <a:ext cx="773906" cy="2194113"/>
            </a:xfrm>
            <a:custGeom>
              <a:avLst/>
              <a:gdLst/>
              <a:ahLst/>
              <a:cxnLst/>
              <a:rect l="l" t="t" r="r" b="b"/>
              <a:pathLst>
                <a:path w="773906" h="2194113">
                  <a:moveTo>
                    <a:pt x="0" y="384669"/>
                  </a:moveTo>
                  <a:lnTo>
                    <a:pt x="412116" y="174543"/>
                  </a:lnTo>
                  <a:lnTo>
                    <a:pt x="555907" y="101228"/>
                  </a:lnTo>
                  <a:lnTo>
                    <a:pt x="754442" y="0"/>
                  </a:lnTo>
                  <a:lnTo>
                    <a:pt x="773906" y="3405"/>
                  </a:lnTo>
                  <a:lnTo>
                    <a:pt x="773906" y="220115"/>
                  </a:lnTo>
                  <a:lnTo>
                    <a:pt x="649743" y="283422"/>
                  </a:lnTo>
                  <a:lnTo>
                    <a:pt x="477834" y="371074"/>
                  </a:lnTo>
                  <a:cubicBezTo>
                    <a:pt x="527706" y="399958"/>
                    <a:pt x="575417" y="437136"/>
                    <a:pt x="620964" y="482605"/>
                  </a:cubicBezTo>
                  <a:cubicBezTo>
                    <a:pt x="666513" y="528072"/>
                    <a:pt x="702215" y="576164"/>
                    <a:pt x="728074" y="626879"/>
                  </a:cubicBezTo>
                  <a:cubicBezTo>
                    <a:pt x="738417" y="647165"/>
                    <a:pt x="747493" y="668098"/>
                    <a:pt x="755300" y="689676"/>
                  </a:cubicBezTo>
                  <a:lnTo>
                    <a:pt x="773906" y="752911"/>
                  </a:lnTo>
                  <a:lnTo>
                    <a:pt x="773906" y="1374721"/>
                  </a:lnTo>
                  <a:lnTo>
                    <a:pt x="731391" y="1291337"/>
                  </a:lnTo>
                  <a:lnTo>
                    <a:pt x="319800" y="1884593"/>
                  </a:lnTo>
                  <a:lnTo>
                    <a:pt x="581362" y="1880626"/>
                  </a:lnTo>
                  <a:lnTo>
                    <a:pt x="577558" y="1882566"/>
                  </a:lnTo>
                  <a:lnTo>
                    <a:pt x="644460" y="1891586"/>
                  </a:lnTo>
                  <a:cubicBezTo>
                    <a:pt x="654603" y="1886415"/>
                    <a:pt x="663503" y="1885072"/>
                    <a:pt x="671160" y="1887557"/>
                  </a:cubicBezTo>
                  <a:lnTo>
                    <a:pt x="667356" y="1889497"/>
                  </a:lnTo>
                  <a:lnTo>
                    <a:pt x="773906" y="1906395"/>
                  </a:lnTo>
                  <a:lnTo>
                    <a:pt x="773906" y="2090892"/>
                  </a:lnTo>
                  <a:lnTo>
                    <a:pt x="773005" y="2090828"/>
                  </a:lnTo>
                  <a:cubicBezTo>
                    <a:pt x="755807" y="2089213"/>
                    <a:pt x="734467" y="2086914"/>
                    <a:pt x="708984" y="2083932"/>
                  </a:cubicBezTo>
                  <a:cubicBezTo>
                    <a:pt x="665727" y="2086818"/>
                    <a:pt x="630101" y="2089008"/>
                    <a:pt x="602108" y="2090501"/>
                  </a:cubicBezTo>
                  <a:cubicBezTo>
                    <a:pt x="574115" y="2091995"/>
                    <a:pt x="549626" y="2094096"/>
                    <a:pt x="528644" y="2096807"/>
                  </a:cubicBezTo>
                  <a:cubicBezTo>
                    <a:pt x="507661" y="2099518"/>
                    <a:pt x="489227" y="2102528"/>
                    <a:pt x="473341" y="2105835"/>
                  </a:cubicBezTo>
                  <a:cubicBezTo>
                    <a:pt x="457455" y="2109143"/>
                    <a:pt x="439990" y="2114054"/>
                    <a:pt x="420947" y="2120568"/>
                  </a:cubicBezTo>
                  <a:cubicBezTo>
                    <a:pt x="391761" y="2132254"/>
                    <a:pt x="372420" y="2141317"/>
                    <a:pt x="362923" y="2147757"/>
                  </a:cubicBezTo>
                  <a:cubicBezTo>
                    <a:pt x="353427" y="2154196"/>
                    <a:pt x="337889" y="2161319"/>
                    <a:pt x="316310" y="2169127"/>
                  </a:cubicBezTo>
                  <a:cubicBezTo>
                    <a:pt x="311239" y="2171713"/>
                    <a:pt x="307435" y="2173652"/>
                    <a:pt x="304899" y="2174945"/>
                  </a:cubicBezTo>
                  <a:cubicBezTo>
                    <a:pt x="302364" y="2176238"/>
                    <a:pt x="299231" y="2182627"/>
                    <a:pt x="295503" y="2194113"/>
                  </a:cubicBezTo>
                  <a:lnTo>
                    <a:pt x="0" y="2062439"/>
                  </a:lnTo>
                  <a:lnTo>
                    <a:pt x="0" y="1970860"/>
                  </a:lnTo>
                  <a:lnTo>
                    <a:pt x="386375" y="1366611"/>
                  </a:lnTo>
                  <a:cubicBezTo>
                    <a:pt x="322781" y="1373476"/>
                    <a:pt x="255606" y="1370186"/>
                    <a:pt x="184851" y="1356740"/>
                  </a:cubicBezTo>
                  <a:lnTo>
                    <a:pt x="0" y="1303798"/>
                  </a:lnTo>
                  <a:lnTo>
                    <a:pt x="0" y="1050728"/>
                  </a:lnTo>
                  <a:lnTo>
                    <a:pt x="79963" y="1069956"/>
                  </a:lnTo>
                  <a:cubicBezTo>
                    <a:pt x="112786" y="1075585"/>
                    <a:pt x="145431" y="1078908"/>
                    <a:pt x="177899" y="1079925"/>
                  </a:cubicBezTo>
                  <a:cubicBezTo>
                    <a:pt x="242837" y="1081961"/>
                    <a:pt x="298127" y="1071342"/>
                    <a:pt x="343771" y="1048069"/>
                  </a:cubicBezTo>
                  <a:cubicBezTo>
                    <a:pt x="371663" y="1033848"/>
                    <a:pt x="398873" y="1013584"/>
                    <a:pt x="425398" y="987280"/>
                  </a:cubicBezTo>
                  <a:cubicBezTo>
                    <a:pt x="451923" y="960976"/>
                    <a:pt x="473650" y="931527"/>
                    <a:pt x="490579" y="898933"/>
                  </a:cubicBezTo>
                  <a:cubicBezTo>
                    <a:pt x="507507" y="866339"/>
                    <a:pt x="517736" y="831570"/>
                    <a:pt x="521264" y="794627"/>
                  </a:cubicBezTo>
                  <a:cubicBezTo>
                    <a:pt x="524792" y="757684"/>
                    <a:pt x="516860" y="720194"/>
                    <a:pt x="497467" y="682158"/>
                  </a:cubicBezTo>
                  <a:lnTo>
                    <a:pt x="480012" y="647925"/>
                  </a:lnTo>
                  <a:cubicBezTo>
                    <a:pt x="454154" y="597209"/>
                    <a:pt x="426519" y="563375"/>
                    <a:pt x="397108" y="546422"/>
                  </a:cubicBezTo>
                  <a:cubicBezTo>
                    <a:pt x="367696" y="529468"/>
                    <a:pt x="328725" y="510998"/>
                    <a:pt x="280196" y="491013"/>
                  </a:cubicBezTo>
                  <a:lnTo>
                    <a:pt x="278256" y="487209"/>
                  </a:lnTo>
                  <a:lnTo>
                    <a:pt x="264831" y="479678"/>
                  </a:lnTo>
                  <a:lnTo>
                    <a:pt x="0" y="614708"/>
                  </a:lnTo>
                  <a:lnTo>
                    <a:pt x="0" y="38466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F84532-8987-4819-BD26-2E39BCC89C38}"/>
                </a:ext>
              </a:extLst>
            </p:cNvPr>
            <p:cNvSpPr/>
            <p:nvPr/>
          </p:nvSpPr>
          <p:spPr>
            <a:xfrm rot="1620946">
              <a:off x="4761683" y="2432493"/>
              <a:ext cx="1489404" cy="2432367"/>
            </a:xfrm>
            <a:custGeom>
              <a:avLst/>
              <a:gdLst/>
              <a:ahLst/>
              <a:cxnLst/>
              <a:rect l="l" t="t" r="r" b="b"/>
              <a:pathLst>
                <a:path w="1489404" h="2432367">
                  <a:moveTo>
                    <a:pt x="0" y="0"/>
                  </a:moveTo>
                  <a:cubicBezTo>
                    <a:pt x="66230" y="4571"/>
                    <a:pt x="128819" y="31765"/>
                    <a:pt x="187767" y="81583"/>
                  </a:cubicBezTo>
                  <a:cubicBezTo>
                    <a:pt x="246716" y="131402"/>
                    <a:pt x="295458" y="178436"/>
                    <a:pt x="333994" y="222687"/>
                  </a:cubicBezTo>
                  <a:lnTo>
                    <a:pt x="384042" y="273847"/>
                  </a:lnTo>
                  <a:lnTo>
                    <a:pt x="669314" y="128395"/>
                  </a:lnTo>
                  <a:lnTo>
                    <a:pt x="906941" y="237274"/>
                  </a:lnTo>
                  <a:lnTo>
                    <a:pt x="480936" y="454482"/>
                  </a:lnTo>
                  <a:lnTo>
                    <a:pt x="1489404" y="2432367"/>
                  </a:lnTo>
                  <a:lnTo>
                    <a:pt x="1198526" y="2350640"/>
                  </a:lnTo>
                  <a:lnTo>
                    <a:pt x="434417" y="852012"/>
                  </a:lnTo>
                  <a:cubicBezTo>
                    <a:pt x="425367" y="834262"/>
                    <a:pt x="406111" y="813728"/>
                    <a:pt x="376650" y="790410"/>
                  </a:cubicBezTo>
                  <a:cubicBezTo>
                    <a:pt x="347188" y="767091"/>
                    <a:pt x="314556" y="745389"/>
                    <a:pt x="278756" y="725303"/>
                  </a:cubicBezTo>
                  <a:cubicBezTo>
                    <a:pt x="242955" y="705218"/>
                    <a:pt x="207814" y="687992"/>
                    <a:pt x="173330" y="673623"/>
                  </a:cubicBezTo>
                  <a:cubicBezTo>
                    <a:pt x="138847" y="659256"/>
                    <a:pt x="110792" y="652794"/>
                    <a:pt x="89163" y="654237"/>
                  </a:cubicBezTo>
                  <a:lnTo>
                    <a:pt x="77006" y="660435"/>
                  </a:lnTo>
                  <a:lnTo>
                    <a:pt x="45966" y="676262"/>
                  </a:lnTo>
                  <a:lnTo>
                    <a:pt x="45966" y="459552"/>
                  </a:lnTo>
                  <a:lnTo>
                    <a:pt x="113979" y="471451"/>
                  </a:lnTo>
                  <a:cubicBezTo>
                    <a:pt x="139157" y="476186"/>
                    <a:pt x="160354" y="480554"/>
                    <a:pt x="177571" y="484555"/>
                  </a:cubicBezTo>
                  <a:cubicBezTo>
                    <a:pt x="212004" y="492559"/>
                    <a:pt x="242671" y="507276"/>
                    <a:pt x="269571" y="5287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2BF638-7337-4A04-85DC-0FD68F4B2738}"/>
                </a:ext>
              </a:extLst>
            </p:cNvPr>
            <p:cNvSpPr/>
            <p:nvPr/>
          </p:nvSpPr>
          <p:spPr>
            <a:xfrm rot="1620946">
              <a:off x="2519709" y="2202073"/>
              <a:ext cx="1604552" cy="1445164"/>
            </a:xfrm>
            <a:custGeom>
              <a:avLst/>
              <a:gdLst/>
              <a:ahLst/>
              <a:cxnLst/>
              <a:rect l="l" t="t" r="r" b="b"/>
              <a:pathLst>
                <a:path w="1604552" h="1445164">
                  <a:moveTo>
                    <a:pt x="0" y="818116"/>
                  </a:moveTo>
                  <a:lnTo>
                    <a:pt x="1604552" y="0"/>
                  </a:lnTo>
                  <a:lnTo>
                    <a:pt x="1604552" y="230039"/>
                  </a:lnTo>
                  <a:lnTo>
                    <a:pt x="1295036" y="387852"/>
                  </a:lnTo>
                  <a:cubicBezTo>
                    <a:pt x="1282357" y="394317"/>
                    <a:pt x="1277671" y="405492"/>
                    <a:pt x="1280979" y="421378"/>
                  </a:cubicBezTo>
                  <a:cubicBezTo>
                    <a:pt x="1284286" y="437264"/>
                    <a:pt x="1289172" y="451546"/>
                    <a:pt x="1295636" y="464225"/>
                  </a:cubicBezTo>
                  <a:cubicBezTo>
                    <a:pt x="1317615" y="507332"/>
                    <a:pt x="1354835" y="545866"/>
                    <a:pt x="1407293" y="579822"/>
                  </a:cubicBezTo>
                  <a:cubicBezTo>
                    <a:pt x="1459752" y="613779"/>
                    <a:pt x="1519158" y="640999"/>
                    <a:pt x="1585514" y="661481"/>
                  </a:cubicBezTo>
                  <a:lnTo>
                    <a:pt x="1604552" y="666059"/>
                  </a:lnTo>
                  <a:lnTo>
                    <a:pt x="1604552" y="919129"/>
                  </a:lnTo>
                  <a:lnTo>
                    <a:pt x="1581762" y="912602"/>
                  </a:lnTo>
                  <a:cubicBezTo>
                    <a:pt x="1514088" y="886402"/>
                    <a:pt x="1449871" y="854447"/>
                    <a:pt x="1389108" y="816737"/>
                  </a:cubicBezTo>
                  <a:cubicBezTo>
                    <a:pt x="1328346" y="779025"/>
                    <a:pt x="1276161" y="739338"/>
                    <a:pt x="1232552" y="697673"/>
                  </a:cubicBezTo>
                  <a:cubicBezTo>
                    <a:pt x="1220474" y="780510"/>
                    <a:pt x="1211851" y="857592"/>
                    <a:pt x="1206684" y="928919"/>
                  </a:cubicBezTo>
                  <a:cubicBezTo>
                    <a:pt x="1201517" y="1000246"/>
                    <a:pt x="1197219" y="1060744"/>
                    <a:pt x="1193792" y="1110417"/>
                  </a:cubicBezTo>
                  <a:lnTo>
                    <a:pt x="1191852" y="1106613"/>
                  </a:lnTo>
                  <a:cubicBezTo>
                    <a:pt x="1188724" y="1194472"/>
                    <a:pt x="1182277" y="1264854"/>
                    <a:pt x="1172509" y="1317758"/>
                  </a:cubicBezTo>
                  <a:cubicBezTo>
                    <a:pt x="1162741" y="1370663"/>
                    <a:pt x="1138840" y="1406813"/>
                    <a:pt x="1100803" y="1426206"/>
                  </a:cubicBezTo>
                  <a:cubicBezTo>
                    <a:pt x="1060232" y="1446893"/>
                    <a:pt x="987066" y="1450650"/>
                    <a:pt x="881306" y="1437480"/>
                  </a:cubicBezTo>
                  <a:cubicBezTo>
                    <a:pt x="775547" y="1424309"/>
                    <a:pt x="646515" y="1365495"/>
                    <a:pt x="494212" y="1261038"/>
                  </a:cubicBezTo>
                  <a:lnTo>
                    <a:pt x="601976" y="1124620"/>
                  </a:lnTo>
                  <a:cubicBezTo>
                    <a:pt x="640413" y="1156142"/>
                    <a:pt x="684219" y="1182529"/>
                    <a:pt x="733396" y="1203782"/>
                  </a:cubicBezTo>
                  <a:cubicBezTo>
                    <a:pt x="782572" y="1225036"/>
                    <a:pt x="817303" y="1230491"/>
                    <a:pt x="837589" y="1220148"/>
                  </a:cubicBezTo>
                  <a:cubicBezTo>
                    <a:pt x="873090" y="1202047"/>
                    <a:pt x="894145" y="1168148"/>
                    <a:pt x="900755" y="1118451"/>
                  </a:cubicBezTo>
                  <a:cubicBezTo>
                    <a:pt x="907366" y="1068753"/>
                    <a:pt x="911688" y="1011436"/>
                    <a:pt x="913723" y="946499"/>
                  </a:cubicBezTo>
                  <a:cubicBezTo>
                    <a:pt x="918344" y="886633"/>
                    <a:pt x="922629" y="824543"/>
                    <a:pt x="926579" y="760228"/>
                  </a:cubicBezTo>
                  <a:cubicBezTo>
                    <a:pt x="930528" y="695912"/>
                    <a:pt x="943042" y="628028"/>
                    <a:pt x="964120" y="556577"/>
                  </a:cubicBezTo>
                  <a:lnTo>
                    <a:pt x="218610" y="936692"/>
                  </a:lnTo>
                  <a:lnTo>
                    <a:pt x="0" y="8181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EC08FA6-2174-4BFF-9BA2-A5D25EF1E0B9}"/>
                </a:ext>
              </a:extLst>
            </p:cNvPr>
            <p:cNvSpPr/>
            <p:nvPr/>
          </p:nvSpPr>
          <p:spPr>
            <a:xfrm rot="1620946">
              <a:off x="4492774" y="3403104"/>
              <a:ext cx="729325" cy="1565754"/>
            </a:xfrm>
            <a:custGeom>
              <a:avLst/>
              <a:gdLst/>
              <a:ahLst/>
              <a:cxnLst/>
              <a:rect l="l" t="t" r="r" b="b"/>
              <a:pathLst>
                <a:path w="729325" h="1565754">
                  <a:moveTo>
                    <a:pt x="2877" y="0"/>
                  </a:moveTo>
                  <a:cubicBezTo>
                    <a:pt x="391" y="7656"/>
                    <a:pt x="-206" y="12753"/>
                    <a:pt x="1087" y="15289"/>
                  </a:cubicBezTo>
                  <a:lnTo>
                    <a:pt x="13324" y="114483"/>
                  </a:lnTo>
                  <a:cubicBezTo>
                    <a:pt x="15961" y="125920"/>
                    <a:pt x="16035" y="135467"/>
                    <a:pt x="13550" y="143124"/>
                  </a:cubicBezTo>
                  <a:cubicBezTo>
                    <a:pt x="14843" y="145659"/>
                    <a:pt x="14222" y="147573"/>
                    <a:pt x="11685" y="148867"/>
                  </a:cubicBezTo>
                  <a:lnTo>
                    <a:pt x="15564" y="156474"/>
                  </a:lnTo>
                  <a:lnTo>
                    <a:pt x="729325" y="1565754"/>
                  </a:lnTo>
                  <a:lnTo>
                    <a:pt x="603204" y="1553380"/>
                  </a:lnTo>
                  <a:lnTo>
                    <a:pt x="566657" y="1519298"/>
                  </a:lnTo>
                  <a:cubicBezTo>
                    <a:pt x="560243" y="1512984"/>
                    <a:pt x="555121" y="1509205"/>
                    <a:pt x="551292" y="1507962"/>
                  </a:cubicBezTo>
                  <a:cubicBezTo>
                    <a:pt x="547464" y="1506719"/>
                    <a:pt x="543635" y="1505476"/>
                    <a:pt x="539806" y="1504234"/>
                  </a:cubicBezTo>
                  <a:lnTo>
                    <a:pt x="438147" y="1445840"/>
                  </a:lnTo>
                  <a:lnTo>
                    <a:pt x="442026" y="1453448"/>
                  </a:lnTo>
                  <a:lnTo>
                    <a:pt x="202759" y="1378952"/>
                  </a:lnTo>
                  <a:cubicBezTo>
                    <a:pt x="197687" y="1381538"/>
                    <a:pt x="191323" y="1381588"/>
                    <a:pt x="183666" y="1379103"/>
                  </a:cubicBezTo>
                  <a:lnTo>
                    <a:pt x="162559" y="1365903"/>
                  </a:lnTo>
                  <a:lnTo>
                    <a:pt x="76488" y="1347485"/>
                  </a:lnTo>
                  <a:cubicBezTo>
                    <a:pt x="68831" y="1344999"/>
                    <a:pt x="56090" y="1343509"/>
                    <a:pt x="38264" y="1343013"/>
                  </a:cubicBezTo>
                  <a:lnTo>
                    <a:pt x="0" y="1340282"/>
                  </a:lnTo>
                  <a:lnTo>
                    <a:pt x="0" y="1155785"/>
                  </a:lnTo>
                  <a:lnTo>
                    <a:pt x="65515" y="1166174"/>
                  </a:lnTo>
                  <a:lnTo>
                    <a:pt x="314328" y="1240595"/>
                  </a:lnTo>
                  <a:lnTo>
                    <a:pt x="0" y="624111"/>
                  </a:lnTo>
                  <a:lnTo>
                    <a:pt x="0" y="2301"/>
                  </a:lnTo>
                  <a:lnTo>
                    <a:pt x="1013" y="5742"/>
                  </a:lnTo>
                  <a:cubicBezTo>
                    <a:pt x="1013" y="5742"/>
                    <a:pt x="1634" y="3828"/>
                    <a:pt x="2877" y="0"/>
                  </a:cubicBez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B92EFC-A849-4E44-921E-3425049D77D7}"/>
                </a:ext>
              </a:extLst>
            </p:cNvPr>
            <p:cNvSpPr/>
            <p:nvPr/>
          </p:nvSpPr>
          <p:spPr>
            <a:xfrm rot="1620946">
              <a:off x="3580550" y="4043104"/>
              <a:ext cx="45573" cy="91579"/>
            </a:xfrm>
            <a:custGeom>
              <a:avLst/>
              <a:gdLst/>
              <a:ahLst/>
              <a:cxnLst/>
              <a:rect l="l" t="t" r="r" b="b"/>
              <a:pathLst>
                <a:path w="45573" h="91579">
                  <a:moveTo>
                    <a:pt x="45573" y="0"/>
                  </a:moveTo>
                  <a:lnTo>
                    <a:pt x="45573" y="91579"/>
                  </a:lnTo>
                  <a:lnTo>
                    <a:pt x="0" y="71272"/>
                  </a:lnTo>
                  <a:lnTo>
                    <a:pt x="4557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E52257-65F7-47E0-A73F-ABCF9BE68791}"/>
                </a:ext>
              </a:extLst>
            </p:cNvPr>
            <p:cNvSpPr/>
            <p:nvPr/>
          </p:nvSpPr>
          <p:spPr>
            <a:xfrm rot="1620946">
              <a:off x="8132856" y="2400450"/>
              <a:ext cx="911371" cy="694721"/>
            </a:xfrm>
            <a:custGeom>
              <a:avLst/>
              <a:gdLst>
                <a:gd name="connsiteX0" fmla="*/ 1 w 911371"/>
                <a:gd name="connsiteY0" fmla="*/ 464683 h 694721"/>
                <a:gd name="connsiteX1" fmla="*/ 911371 w 911371"/>
                <a:gd name="connsiteY1" fmla="*/ 0 h 694721"/>
                <a:gd name="connsiteX2" fmla="*/ 911371 w 911371"/>
                <a:gd name="connsiteY2" fmla="*/ 230039 h 694721"/>
                <a:gd name="connsiteX3" fmla="*/ 67596 w 911371"/>
                <a:gd name="connsiteY3" fmla="*/ 660256 h 694721"/>
                <a:gd name="connsiteX4" fmla="*/ 20918 w 911371"/>
                <a:gd name="connsiteY4" fmla="*/ 684056 h 694721"/>
                <a:gd name="connsiteX5" fmla="*/ 0 w 911371"/>
                <a:gd name="connsiteY5" fmla="*/ 694721 h 694721"/>
                <a:gd name="connsiteX6" fmla="*/ 1 w 911371"/>
                <a:gd name="connsiteY6" fmla="*/ 464683 h 69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371" h="694721">
                  <a:moveTo>
                    <a:pt x="1" y="464683"/>
                  </a:moveTo>
                  <a:lnTo>
                    <a:pt x="911371" y="0"/>
                  </a:lnTo>
                  <a:lnTo>
                    <a:pt x="911371" y="230039"/>
                  </a:lnTo>
                  <a:lnTo>
                    <a:pt x="67596" y="660256"/>
                  </a:lnTo>
                  <a:lnTo>
                    <a:pt x="20918" y="684056"/>
                  </a:lnTo>
                  <a:lnTo>
                    <a:pt x="0" y="694721"/>
                  </a:lnTo>
                  <a:lnTo>
                    <a:pt x="1" y="464683"/>
                  </a:lnTo>
                  <a:close/>
                </a:path>
              </a:pathLst>
            </a:custGeom>
            <a:solidFill>
              <a:srgbClr val="9B256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FA8AF6E-1E5D-4FE2-A2B3-B73754A78B47}"/>
                </a:ext>
              </a:extLst>
            </p:cNvPr>
            <p:cNvSpPr/>
            <p:nvPr/>
          </p:nvSpPr>
          <p:spPr>
            <a:xfrm rot="1620946">
              <a:off x="9976186" y="2601792"/>
              <a:ext cx="549349" cy="394795"/>
            </a:xfrm>
            <a:custGeom>
              <a:avLst/>
              <a:gdLst>
                <a:gd name="connsiteX0" fmla="*/ 0 w 549349"/>
                <a:gd name="connsiteY0" fmla="*/ 164756 h 394795"/>
                <a:gd name="connsiteX1" fmla="*/ 323133 w 549349"/>
                <a:gd name="connsiteY1" fmla="*/ 0 h 394795"/>
                <a:gd name="connsiteX2" fmla="*/ 549349 w 549349"/>
                <a:gd name="connsiteY2" fmla="*/ 114697 h 394795"/>
                <a:gd name="connsiteX3" fmla="*/ 0 w 549349"/>
                <a:gd name="connsiteY3" fmla="*/ 394795 h 394795"/>
                <a:gd name="connsiteX4" fmla="*/ 0 w 549349"/>
                <a:gd name="connsiteY4" fmla="*/ 164756 h 39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349" h="394795">
                  <a:moveTo>
                    <a:pt x="0" y="164756"/>
                  </a:moveTo>
                  <a:lnTo>
                    <a:pt x="323133" y="0"/>
                  </a:lnTo>
                  <a:lnTo>
                    <a:pt x="549349" y="114697"/>
                  </a:lnTo>
                  <a:lnTo>
                    <a:pt x="0" y="394795"/>
                  </a:lnTo>
                  <a:lnTo>
                    <a:pt x="0" y="1647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8A7CA14-6C5D-4CBA-ADC8-5CFAA117BB47}"/>
                </a:ext>
              </a:extLst>
            </p:cNvPr>
            <p:cNvSpPr/>
            <p:nvPr/>
          </p:nvSpPr>
          <p:spPr>
            <a:xfrm rot="1620946">
              <a:off x="6170000" y="2558770"/>
              <a:ext cx="812071" cy="1070578"/>
            </a:xfrm>
            <a:custGeom>
              <a:avLst/>
              <a:gdLst>
                <a:gd name="connsiteX0" fmla="*/ 402541 w 812071"/>
                <a:gd name="connsiteY0" fmla="*/ 66941 h 1070578"/>
                <a:gd name="connsiteX1" fmla="*/ 425363 w 812071"/>
                <a:gd name="connsiteY1" fmla="*/ 55305 h 1070578"/>
                <a:gd name="connsiteX2" fmla="*/ 655971 w 812071"/>
                <a:gd name="connsiteY2" fmla="*/ 25 h 1070578"/>
                <a:gd name="connsiteX3" fmla="*/ 769878 w 812071"/>
                <a:gd name="connsiteY3" fmla="*/ 7244 h 1070578"/>
                <a:gd name="connsiteX4" fmla="*/ 812071 w 812071"/>
                <a:gd name="connsiteY4" fmla="*/ 16035 h 1070578"/>
                <a:gd name="connsiteX5" fmla="*/ 812071 w 812071"/>
                <a:gd name="connsiteY5" fmla="*/ 246830 h 1070578"/>
                <a:gd name="connsiteX6" fmla="*/ 735266 w 812071"/>
                <a:gd name="connsiteY6" fmla="*/ 249539 h 1070578"/>
                <a:gd name="connsiteX7" fmla="*/ 583790 w 812071"/>
                <a:gd name="connsiteY7" fmla="*/ 290828 h 1070578"/>
                <a:gd name="connsiteX8" fmla="*/ 411251 w 812071"/>
                <a:gd name="connsiteY8" fmla="*/ 445896 h 1070578"/>
                <a:gd name="connsiteX9" fmla="*/ 354022 w 812071"/>
                <a:gd name="connsiteY9" fmla="*/ 695529 h 1070578"/>
                <a:gd name="connsiteX10" fmla="*/ 488863 w 812071"/>
                <a:gd name="connsiteY10" fmla="*/ 602814 h 1070578"/>
                <a:gd name="connsiteX11" fmla="*/ 779235 w 812071"/>
                <a:gd name="connsiteY11" fmla="*/ 514068 h 1070578"/>
                <a:gd name="connsiteX12" fmla="*/ 812071 w 812071"/>
                <a:gd name="connsiteY12" fmla="*/ 517877 h 1070578"/>
                <a:gd name="connsiteX13" fmla="*/ 812071 w 812071"/>
                <a:gd name="connsiteY13" fmla="*/ 729476 h 1070578"/>
                <a:gd name="connsiteX14" fmla="*/ 793992 w 812071"/>
                <a:gd name="connsiteY14" fmla="*/ 706031 h 1070578"/>
                <a:gd name="connsiteX15" fmla="*/ 701655 w 812071"/>
                <a:gd name="connsiteY15" fmla="*/ 709979 h 1070578"/>
                <a:gd name="connsiteX16" fmla="*/ 658100 w 812071"/>
                <a:gd name="connsiteY16" fmla="*/ 756147 h 1070578"/>
                <a:gd name="connsiteX17" fmla="*/ 584343 w 812071"/>
                <a:gd name="connsiteY17" fmla="*/ 846471 h 1070578"/>
                <a:gd name="connsiteX18" fmla="*/ 497423 w 812071"/>
                <a:gd name="connsiteY18" fmla="*/ 962677 h 1070578"/>
                <a:gd name="connsiteX19" fmla="*/ 421612 w 812071"/>
                <a:gd name="connsiteY19" fmla="*/ 1034877 h 1070578"/>
                <a:gd name="connsiteX20" fmla="*/ 286321 w 812071"/>
                <a:gd name="connsiteY20" fmla="*/ 1070312 h 1070578"/>
                <a:gd name="connsiteX21" fmla="*/ 180114 w 812071"/>
                <a:gd name="connsiteY21" fmla="*/ 1040595 h 1070578"/>
                <a:gd name="connsiteX22" fmla="*/ 99374 w 812071"/>
                <a:gd name="connsiteY22" fmla="*/ 971536 h 1070578"/>
                <a:gd name="connsiteX23" fmla="*/ 46229 w 812071"/>
                <a:gd name="connsiteY23" fmla="*/ 890803 h 1070578"/>
                <a:gd name="connsiteX24" fmla="*/ 5090 w 812071"/>
                <a:gd name="connsiteY24" fmla="*/ 758421 h 1070578"/>
                <a:gd name="connsiteX25" fmla="*/ 9517 w 812071"/>
                <a:gd name="connsiteY25" fmla="*/ 593219 h 1070578"/>
                <a:gd name="connsiteX26" fmla="*/ 85133 w 812071"/>
                <a:gd name="connsiteY26" fmla="*/ 374948 h 1070578"/>
                <a:gd name="connsiteX27" fmla="*/ 200393 w 812071"/>
                <a:gd name="connsiteY27" fmla="*/ 220331 h 1070578"/>
                <a:gd name="connsiteX28" fmla="*/ 317035 w 812071"/>
                <a:gd name="connsiteY28" fmla="*/ 120123 h 1070578"/>
                <a:gd name="connsiteX29" fmla="*/ 402541 w 812071"/>
                <a:gd name="connsiteY29" fmla="*/ 66941 h 107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2071" h="1070578">
                  <a:moveTo>
                    <a:pt x="402541" y="66941"/>
                  </a:moveTo>
                  <a:lnTo>
                    <a:pt x="425363" y="55305"/>
                  </a:lnTo>
                  <a:cubicBezTo>
                    <a:pt x="502730" y="19052"/>
                    <a:pt x="579599" y="626"/>
                    <a:pt x="655971" y="25"/>
                  </a:cubicBezTo>
                  <a:cubicBezTo>
                    <a:pt x="694157" y="-275"/>
                    <a:pt x="732126" y="2132"/>
                    <a:pt x="769878" y="7244"/>
                  </a:cubicBezTo>
                  <a:lnTo>
                    <a:pt x="812071" y="16035"/>
                  </a:lnTo>
                  <a:lnTo>
                    <a:pt x="812071" y="246830"/>
                  </a:lnTo>
                  <a:lnTo>
                    <a:pt x="735266" y="249539"/>
                  </a:lnTo>
                  <a:cubicBezTo>
                    <a:pt x="677389" y="255086"/>
                    <a:pt x="626898" y="268849"/>
                    <a:pt x="583790" y="290828"/>
                  </a:cubicBezTo>
                  <a:cubicBezTo>
                    <a:pt x="512789" y="327030"/>
                    <a:pt x="455276" y="378719"/>
                    <a:pt x="411251" y="445896"/>
                  </a:cubicBezTo>
                  <a:cubicBezTo>
                    <a:pt x="367226" y="513072"/>
                    <a:pt x="348149" y="596284"/>
                    <a:pt x="354022" y="695529"/>
                  </a:cubicBezTo>
                  <a:cubicBezTo>
                    <a:pt x="393201" y="659577"/>
                    <a:pt x="438148" y="628672"/>
                    <a:pt x="488863" y="602814"/>
                  </a:cubicBezTo>
                  <a:cubicBezTo>
                    <a:pt x="602972" y="544633"/>
                    <a:pt x="699763" y="515051"/>
                    <a:pt x="779235" y="514068"/>
                  </a:cubicBezTo>
                  <a:lnTo>
                    <a:pt x="812071" y="517877"/>
                  </a:lnTo>
                  <a:lnTo>
                    <a:pt x="812071" y="729476"/>
                  </a:lnTo>
                  <a:lnTo>
                    <a:pt x="793992" y="706031"/>
                  </a:lnTo>
                  <a:cubicBezTo>
                    <a:pt x="772371" y="688299"/>
                    <a:pt x="741593" y="689615"/>
                    <a:pt x="701655" y="709979"/>
                  </a:cubicBezTo>
                  <a:cubicBezTo>
                    <a:pt x="694047" y="713857"/>
                    <a:pt x="679530" y="729247"/>
                    <a:pt x="658100" y="756147"/>
                  </a:cubicBezTo>
                  <a:cubicBezTo>
                    <a:pt x="636672" y="783048"/>
                    <a:pt x="612086" y="813156"/>
                    <a:pt x="584343" y="846471"/>
                  </a:cubicBezTo>
                  <a:cubicBezTo>
                    <a:pt x="551578" y="888737"/>
                    <a:pt x="522604" y="927472"/>
                    <a:pt x="497423" y="962677"/>
                  </a:cubicBezTo>
                  <a:cubicBezTo>
                    <a:pt x="472241" y="997881"/>
                    <a:pt x="446970" y="1021947"/>
                    <a:pt x="421612" y="1034877"/>
                  </a:cubicBezTo>
                  <a:cubicBezTo>
                    <a:pt x="370897" y="1060735"/>
                    <a:pt x="325800" y="1072546"/>
                    <a:pt x="286321" y="1070312"/>
                  </a:cubicBezTo>
                  <a:cubicBezTo>
                    <a:pt x="246842" y="1068075"/>
                    <a:pt x="211439" y="1058171"/>
                    <a:pt x="180114" y="1040595"/>
                  </a:cubicBezTo>
                  <a:cubicBezTo>
                    <a:pt x="148788" y="1023020"/>
                    <a:pt x="121874" y="1000001"/>
                    <a:pt x="99374" y="971536"/>
                  </a:cubicBezTo>
                  <a:cubicBezTo>
                    <a:pt x="76872" y="943071"/>
                    <a:pt x="59158" y="916160"/>
                    <a:pt x="46229" y="890803"/>
                  </a:cubicBezTo>
                  <a:cubicBezTo>
                    <a:pt x="26835" y="852767"/>
                    <a:pt x="13122" y="808639"/>
                    <a:pt x="5090" y="758421"/>
                  </a:cubicBezTo>
                  <a:cubicBezTo>
                    <a:pt x="-2944" y="708202"/>
                    <a:pt x="-1468" y="653135"/>
                    <a:pt x="9517" y="593219"/>
                  </a:cubicBezTo>
                  <a:cubicBezTo>
                    <a:pt x="24133" y="509088"/>
                    <a:pt x="49336" y="436331"/>
                    <a:pt x="85133" y="374948"/>
                  </a:cubicBezTo>
                  <a:cubicBezTo>
                    <a:pt x="120929" y="313564"/>
                    <a:pt x="159351" y="262025"/>
                    <a:pt x="200393" y="220331"/>
                  </a:cubicBezTo>
                  <a:cubicBezTo>
                    <a:pt x="241436" y="178638"/>
                    <a:pt x="280317" y="145234"/>
                    <a:pt x="317035" y="120123"/>
                  </a:cubicBezTo>
                  <a:cubicBezTo>
                    <a:pt x="353753" y="95011"/>
                    <a:pt x="382256" y="77284"/>
                    <a:pt x="402541" y="6694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9F4155-0C97-42D4-9E07-01895161ED61}"/>
                </a:ext>
              </a:extLst>
            </p:cNvPr>
            <p:cNvSpPr/>
            <p:nvPr/>
          </p:nvSpPr>
          <p:spPr>
            <a:xfrm rot="1620946">
              <a:off x="7893974" y="3059399"/>
              <a:ext cx="806172" cy="751768"/>
            </a:xfrm>
            <a:custGeom>
              <a:avLst/>
              <a:gdLst>
                <a:gd name="connsiteX0" fmla="*/ 0 w 806172"/>
                <a:gd name="connsiteY0" fmla="*/ 1427 h 751768"/>
                <a:gd name="connsiteX1" fmla="*/ 181384 w 806172"/>
                <a:gd name="connsiteY1" fmla="*/ 0 h 751768"/>
                <a:gd name="connsiteX2" fmla="*/ 722658 w 806172"/>
                <a:gd name="connsiteY2" fmla="*/ 478830 h 751768"/>
                <a:gd name="connsiteX3" fmla="*/ 806172 w 806172"/>
                <a:gd name="connsiteY3" fmla="*/ 532889 h 751768"/>
                <a:gd name="connsiteX4" fmla="*/ 806172 w 806172"/>
                <a:gd name="connsiteY4" fmla="*/ 751768 h 751768"/>
                <a:gd name="connsiteX5" fmla="*/ 765408 w 806172"/>
                <a:gd name="connsiteY5" fmla="*/ 724811 h 751768"/>
                <a:gd name="connsiteX6" fmla="*/ 526472 w 806172"/>
                <a:gd name="connsiteY6" fmla="*/ 540521 h 751768"/>
                <a:gd name="connsiteX7" fmla="*/ 0 w 806172"/>
                <a:gd name="connsiteY7" fmla="*/ 1427 h 751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172" h="751768">
                  <a:moveTo>
                    <a:pt x="0" y="1427"/>
                  </a:moveTo>
                  <a:lnTo>
                    <a:pt x="181384" y="0"/>
                  </a:lnTo>
                  <a:cubicBezTo>
                    <a:pt x="375212" y="204694"/>
                    <a:pt x="555637" y="364305"/>
                    <a:pt x="722658" y="478830"/>
                  </a:cubicBezTo>
                  <a:lnTo>
                    <a:pt x="806172" y="532889"/>
                  </a:lnTo>
                  <a:lnTo>
                    <a:pt x="806172" y="751768"/>
                  </a:lnTo>
                  <a:lnTo>
                    <a:pt x="765408" y="724811"/>
                  </a:lnTo>
                  <a:cubicBezTo>
                    <a:pt x="688447" y="670998"/>
                    <a:pt x="608803" y="609568"/>
                    <a:pt x="526472" y="540521"/>
                  </a:cubicBezTo>
                  <a:cubicBezTo>
                    <a:pt x="361810" y="402427"/>
                    <a:pt x="186319" y="222729"/>
                    <a:pt x="0" y="142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63E8DD5-560D-4842-9336-5C4995A79BE6}"/>
                </a:ext>
              </a:extLst>
            </p:cNvPr>
            <p:cNvSpPr/>
            <p:nvPr/>
          </p:nvSpPr>
          <p:spPr>
            <a:xfrm rot="1620946">
              <a:off x="9369449" y="3190225"/>
              <a:ext cx="917441" cy="1686307"/>
            </a:xfrm>
            <a:custGeom>
              <a:avLst/>
              <a:gdLst>
                <a:gd name="connsiteX0" fmla="*/ 0 w 917441"/>
                <a:gd name="connsiteY0" fmla="*/ 0 h 1686307"/>
                <a:gd name="connsiteX1" fmla="*/ 75829 w 917441"/>
                <a:gd name="connsiteY1" fmla="*/ 2410 h 1686307"/>
                <a:gd name="connsiteX2" fmla="*/ 160280 w 917441"/>
                <a:gd name="connsiteY2" fmla="*/ 12367 h 1686307"/>
                <a:gd name="connsiteX3" fmla="*/ 506987 w 917441"/>
                <a:gd name="connsiteY3" fmla="*/ 151892 h 1686307"/>
                <a:gd name="connsiteX4" fmla="*/ 811566 w 917441"/>
                <a:gd name="connsiteY4" fmla="*/ 518973 h 1686307"/>
                <a:gd name="connsiteX5" fmla="*/ 905443 w 917441"/>
                <a:gd name="connsiteY5" fmla="*/ 801787 h 1686307"/>
                <a:gd name="connsiteX6" fmla="*/ 901097 w 917441"/>
                <a:gd name="connsiteY6" fmla="*/ 1098738 h 1686307"/>
                <a:gd name="connsiteX7" fmla="*/ 780102 w 917441"/>
                <a:gd name="connsiteY7" fmla="*/ 1373695 h 1686307"/>
                <a:gd name="connsiteX8" fmla="*/ 518289 w 917441"/>
                <a:gd name="connsiteY8" fmla="*/ 1588657 h 1686307"/>
                <a:gd name="connsiteX9" fmla="*/ 360288 w 917441"/>
                <a:gd name="connsiteY9" fmla="*/ 1650047 h 1686307"/>
                <a:gd name="connsiteX10" fmla="*/ 119985 w 917441"/>
                <a:gd name="connsiteY10" fmla="*/ 1686307 h 1686307"/>
                <a:gd name="connsiteX11" fmla="*/ 1 w 917441"/>
                <a:gd name="connsiteY11" fmla="*/ 1680535 h 1686307"/>
                <a:gd name="connsiteX12" fmla="*/ 0 w 917441"/>
                <a:gd name="connsiteY12" fmla="*/ 1402654 h 1686307"/>
                <a:gd name="connsiteX13" fmla="*/ 87097 w 917441"/>
                <a:gd name="connsiteY13" fmla="*/ 1389470 h 1686307"/>
                <a:gd name="connsiteX14" fmla="*/ 327043 w 917441"/>
                <a:gd name="connsiteY14" fmla="*/ 1307565 h 1686307"/>
                <a:gd name="connsiteX15" fmla="*/ 538551 w 917441"/>
                <a:gd name="connsiteY15" fmla="*/ 1130232 h 1686307"/>
                <a:gd name="connsiteX16" fmla="*/ 630388 w 917441"/>
                <a:gd name="connsiteY16" fmla="*/ 910878 h 1686307"/>
                <a:gd name="connsiteX17" fmla="*/ 634366 w 917441"/>
                <a:gd name="connsiteY17" fmla="*/ 688397 h 1686307"/>
                <a:gd name="connsiteX18" fmla="*/ 578493 w 917441"/>
                <a:gd name="connsiteY18" fmla="*/ 503621 h 1686307"/>
                <a:gd name="connsiteX19" fmla="*/ 482051 w 917441"/>
                <a:gd name="connsiteY19" fmla="*/ 380267 h 1686307"/>
                <a:gd name="connsiteX20" fmla="*/ 340935 w 917441"/>
                <a:gd name="connsiteY20" fmla="*/ 282085 h 1686307"/>
                <a:gd name="connsiteX21" fmla="*/ 180170 w 917441"/>
                <a:gd name="connsiteY21" fmla="*/ 234660 h 1686307"/>
                <a:gd name="connsiteX22" fmla="*/ 20973 w 917441"/>
                <a:gd name="connsiteY22" fmla="*/ 265508 h 1686307"/>
                <a:gd name="connsiteX23" fmla="*/ 0 w 917441"/>
                <a:gd name="connsiteY23" fmla="*/ 277163 h 1686307"/>
                <a:gd name="connsiteX24" fmla="*/ 0 w 917441"/>
                <a:gd name="connsiteY24" fmla="*/ 0 h 168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7441" h="1686307">
                  <a:moveTo>
                    <a:pt x="0" y="0"/>
                  </a:moveTo>
                  <a:lnTo>
                    <a:pt x="75829" y="2410"/>
                  </a:lnTo>
                  <a:cubicBezTo>
                    <a:pt x="103452" y="4500"/>
                    <a:pt x="131603" y="7819"/>
                    <a:pt x="160280" y="12367"/>
                  </a:cubicBezTo>
                  <a:cubicBezTo>
                    <a:pt x="274989" y="30558"/>
                    <a:pt x="390558" y="77067"/>
                    <a:pt x="506987" y="151892"/>
                  </a:cubicBezTo>
                  <a:cubicBezTo>
                    <a:pt x="623415" y="226717"/>
                    <a:pt x="724941" y="349078"/>
                    <a:pt x="811566" y="518973"/>
                  </a:cubicBezTo>
                  <a:cubicBezTo>
                    <a:pt x="856818" y="607724"/>
                    <a:pt x="888111" y="701996"/>
                    <a:pt x="905443" y="801787"/>
                  </a:cubicBezTo>
                  <a:cubicBezTo>
                    <a:pt x="922777" y="901578"/>
                    <a:pt x="921329" y="1000562"/>
                    <a:pt x="901097" y="1098738"/>
                  </a:cubicBezTo>
                  <a:cubicBezTo>
                    <a:pt x="880865" y="1196916"/>
                    <a:pt x="840534" y="1288568"/>
                    <a:pt x="780102" y="1373695"/>
                  </a:cubicBezTo>
                  <a:cubicBezTo>
                    <a:pt x="719669" y="1458822"/>
                    <a:pt x="632398" y="1530477"/>
                    <a:pt x="518289" y="1588657"/>
                  </a:cubicBezTo>
                  <a:cubicBezTo>
                    <a:pt x="480253" y="1608051"/>
                    <a:pt x="427586" y="1628514"/>
                    <a:pt x="360288" y="1650047"/>
                  </a:cubicBezTo>
                  <a:cubicBezTo>
                    <a:pt x="292991" y="1671581"/>
                    <a:pt x="212889" y="1683667"/>
                    <a:pt x="119985" y="1686307"/>
                  </a:cubicBezTo>
                  <a:lnTo>
                    <a:pt x="1" y="1680535"/>
                  </a:lnTo>
                  <a:lnTo>
                    <a:pt x="0" y="1402654"/>
                  </a:lnTo>
                  <a:lnTo>
                    <a:pt x="87097" y="1389470"/>
                  </a:lnTo>
                  <a:cubicBezTo>
                    <a:pt x="172891" y="1372683"/>
                    <a:pt x="252873" y="1345382"/>
                    <a:pt x="327043" y="1307565"/>
                  </a:cubicBezTo>
                  <a:cubicBezTo>
                    <a:pt x="420866" y="1259727"/>
                    <a:pt x="491368" y="1200616"/>
                    <a:pt x="538551" y="1130232"/>
                  </a:cubicBezTo>
                  <a:cubicBezTo>
                    <a:pt x="585732" y="1059848"/>
                    <a:pt x="616345" y="986731"/>
                    <a:pt x="630388" y="910878"/>
                  </a:cubicBezTo>
                  <a:cubicBezTo>
                    <a:pt x="644430" y="835027"/>
                    <a:pt x="645756" y="760867"/>
                    <a:pt x="634366" y="688397"/>
                  </a:cubicBezTo>
                  <a:cubicBezTo>
                    <a:pt x="622975" y="615929"/>
                    <a:pt x="604352" y="554336"/>
                    <a:pt x="578493" y="503621"/>
                  </a:cubicBezTo>
                  <a:cubicBezTo>
                    <a:pt x="556514" y="460513"/>
                    <a:pt x="524368" y="419396"/>
                    <a:pt x="482051" y="380267"/>
                  </a:cubicBezTo>
                  <a:cubicBezTo>
                    <a:pt x="439736" y="341137"/>
                    <a:pt x="392697" y="308410"/>
                    <a:pt x="340935" y="282085"/>
                  </a:cubicBezTo>
                  <a:cubicBezTo>
                    <a:pt x="289172" y="255760"/>
                    <a:pt x="235585" y="239953"/>
                    <a:pt x="180170" y="234660"/>
                  </a:cubicBezTo>
                  <a:cubicBezTo>
                    <a:pt x="124753" y="229368"/>
                    <a:pt x="71687" y="239650"/>
                    <a:pt x="20973" y="265508"/>
                  </a:cubicBezTo>
                  <a:lnTo>
                    <a:pt x="0" y="277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231090-DB97-489A-A9DB-74090AB00957}"/>
                </a:ext>
              </a:extLst>
            </p:cNvPr>
            <p:cNvSpPr/>
            <p:nvPr/>
          </p:nvSpPr>
          <p:spPr>
            <a:xfrm rot="1620946">
              <a:off x="9646296" y="3313501"/>
              <a:ext cx="22731" cy="38795"/>
            </a:xfrm>
            <a:custGeom>
              <a:avLst/>
              <a:gdLst>
                <a:gd name="connsiteX0" fmla="*/ 22731 w 22731"/>
                <a:gd name="connsiteY0" fmla="*/ 0 h 38795"/>
                <a:gd name="connsiteX1" fmla="*/ 22731 w 22731"/>
                <a:gd name="connsiteY1" fmla="*/ 38795 h 38795"/>
                <a:gd name="connsiteX2" fmla="*/ 0 w 22731"/>
                <a:gd name="connsiteY2" fmla="*/ 15421 h 38795"/>
                <a:gd name="connsiteX3" fmla="*/ 17564 w 22731"/>
                <a:gd name="connsiteY3" fmla="*/ 2872 h 38795"/>
                <a:gd name="connsiteX4" fmla="*/ 22731 w 22731"/>
                <a:gd name="connsiteY4" fmla="*/ 0 h 3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1" h="38795">
                  <a:moveTo>
                    <a:pt x="22731" y="0"/>
                  </a:moveTo>
                  <a:lnTo>
                    <a:pt x="22731" y="38795"/>
                  </a:lnTo>
                  <a:lnTo>
                    <a:pt x="0" y="15421"/>
                  </a:lnTo>
                  <a:cubicBezTo>
                    <a:pt x="4425" y="11568"/>
                    <a:pt x="10280" y="7385"/>
                    <a:pt x="17564" y="2872"/>
                  </a:cubicBezTo>
                  <a:lnTo>
                    <a:pt x="22731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582A1D9-1725-4B73-A853-21FC78B8551B}"/>
                </a:ext>
              </a:extLst>
            </p:cNvPr>
            <p:cNvSpPr/>
            <p:nvPr/>
          </p:nvSpPr>
          <p:spPr>
            <a:xfrm rot="1620946">
              <a:off x="9525331" y="3357214"/>
              <a:ext cx="141441" cy="554460"/>
            </a:xfrm>
            <a:custGeom>
              <a:avLst/>
              <a:gdLst>
                <a:gd name="connsiteX0" fmla="*/ 0 w 141441"/>
                <a:gd name="connsiteY0" fmla="*/ 0 h 554460"/>
                <a:gd name="connsiteX1" fmla="*/ 52826 w 141441"/>
                <a:gd name="connsiteY1" fmla="*/ 54319 h 554460"/>
                <a:gd name="connsiteX2" fmla="*/ 102577 w 141441"/>
                <a:gd name="connsiteY2" fmla="*/ 128396 h 554460"/>
                <a:gd name="connsiteX3" fmla="*/ 141070 w 141441"/>
                <a:gd name="connsiteY3" fmla="*/ 288486 h 554460"/>
                <a:gd name="connsiteX4" fmla="*/ 105874 w 141441"/>
                <a:gd name="connsiteY4" fmla="*/ 426243 h 554460"/>
                <a:gd name="connsiteX5" fmla="*/ 22720 w 141441"/>
                <a:gd name="connsiteY5" fmla="*/ 535735 h 554460"/>
                <a:gd name="connsiteX6" fmla="*/ 0 w 141441"/>
                <a:gd name="connsiteY6" fmla="*/ 554460 h 554460"/>
                <a:gd name="connsiteX7" fmla="*/ 0 w 141441"/>
                <a:gd name="connsiteY7" fmla="*/ 0 h 55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441" h="554460">
                  <a:moveTo>
                    <a:pt x="0" y="0"/>
                  </a:moveTo>
                  <a:lnTo>
                    <a:pt x="52826" y="54319"/>
                  </a:lnTo>
                  <a:cubicBezTo>
                    <a:pt x="73711" y="79614"/>
                    <a:pt x="90294" y="104306"/>
                    <a:pt x="102577" y="128396"/>
                  </a:cubicBezTo>
                  <a:cubicBezTo>
                    <a:pt x="131021" y="184182"/>
                    <a:pt x="143851" y="237546"/>
                    <a:pt x="141070" y="288486"/>
                  </a:cubicBezTo>
                  <a:cubicBezTo>
                    <a:pt x="138288" y="339426"/>
                    <a:pt x="126556" y="385344"/>
                    <a:pt x="105874" y="426243"/>
                  </a:cubicBezTo>
                  <a:cubicBezTo>
                    <a:pt x="85192" y="467140"/>
                    <a:pt x="57474" y="503637"/>
                    <a:pt x="22720" y="535735"/>
                  </a:cubicBezTo>
                  <a:lnTo>
                    <a:pt x="0" y="554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F56AD7F-D376-4BA4-AA7F-00EA6A7879D6}"/>
                </a:ext>
              </a:extLst>
            </p:cNvPr>
            <p:cNvSpPr/>
            <p:nvPr/>
          </p:nvSpPr>
          <p:spPr>
            <a:xfrm rot="1620946">
              <a:off x="7363756" y="3495727"/>
              <a:ext cx="756559" cy="1483822"/>
            </a:xfrm>
            <a:custGeom>
              <a:avLst/>
              <a:gdLst>
                <a:gd name="connsiteX0" fmla="*/ 0 w 756559"/>
                <a:gd name="connsiteY0" fmla="*/ 0 h 1483822"/>
                <a:gd name="connsiteX1" fmla="*/ 756559 w 756559"/>
                <a:gd name="connsiteY1" fmla="*/ 1483822 h 1483822"/>
                <a:gd name="connsiteX2" fmla="*/ 461877 w 756559"/>
                <a:gd name="connsiteY2" fmla="*/ 1404036 h 1483822"/>
                <a:gd name="connsiteX3" fmla="*/ 0 w 756559"/>
                <a:gd name="connsiteY3" fmla="*/ 498164 h 1483822"/>
                <a:gd name="connsiteX4" fmla="*/ 0 w 756559"/>
                <a:gd name="connsiteY4" fmla="*/ 0 h 148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559" h="1483822">
                  <a:moveTo>
                    <a:pt x="0" y="0"/>
                  </a:moveTo>
                  <a:lnTo>
                    <a:pt x="756559" y="1483822"/>
                  </a:lnTo>
                  <a:lnTo>
                    <a:pt x="461877" y="1404036"/>
                  </a:lnTo>
                  <a:lnTo>
                    <a:pt x="0" y="498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762F46-4207-4A66-9E34-52F2A9B8A684}"/>
                </a:ext>
              </a:extLst>
            </p:cNvPr>
            <p:cNvSpPr/>
            <p:nvPr/>
          </p:nvSpPr>
          <p:spPr>
            <a:xfrm rot="1620946">
              <a:off x="6802280" y="3443202"/>
              <a:ext cx="12763" cy="205103"/>
            </a:xfrm>
            <a:custGeom>
              <a:avLst/>
              <a:gdLst>
                <a:gd name="connsiteX0" fmla="*/ 0 w 12763"/>
                <a:gd name="connsiteY0" fmla="*/ 0 h 205103"/>
                <a:gd name="connsiteX1" fmla="*/ 489 w 12763"/>
                <a:gd name="connsiteY1" fmla="*/ 634 h 205103"/>
                <a:gd name="connsiteX2" fmla="*/ 11906 w 12763"/>
                <a:gd name="connsiteY2" fmla="*/ 117020 h 205103"/>
                <a:gd name="connsiteX3" fmla="*/ 0 w 12763"/>
                <a:gd name="connsiteY3" fmla="*/ 205103 h 205103"/>
                <a:gd name="connsiteX4" fmla="*/ 0 w 12763"/>
                <a:gd name="connsiteY4" fmla="*/ 0 h 20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" h="205103">
                  <a:moveTo>
                    <a:pt x="0" y="0"/>
                  </a:moveTo>
                  <a:lnTo>
                    <a:pt x="489" y="634"/>
                  </a:lnTo>
                  <a:cubicBezTo>
                    <a:pt x="10832" y="20920"/>
                    <a:pt x="14638" y="59716"/>
                    <a:pt x="11906" y="117020"/>
                  </a:cubicBezTo>
                  <a:lnTo>
                    <a:pt x="0" y="205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71A72F-7EEB-420B-A09B-C94D2E5BADF8}"/>
                </a:ext>
              </a:extLst>
            </p:cNvPr>
            <p:cNvSpPr/>
            <p:nvPr/>
          </p:nvSpPr>
          <p:spPr>
            <a:xfrm rot="1620946">
              <a:off x="6487195" y="3569547"/>
              <a:ext cx="162440" cy="509079"/>
            </a:xfrm>
            <a:custGeom>
              <a:avLst/>
              <a:gdLst>
                <a:gd name="connsiteX0" fmla="*/ 162440 w 162440"/>
                <a:gd name="connsiteY0" fmla="*/ 0 h 509079"/>
                <a:gd name="connsiteX1" fmla="*/ 162440 w 162440"/>
                <a:gd name="connsiteY1" fmla="*/ 509079 h 509079"/>
                <a:gd name="connsiteX2" fmla="*/ 0 w 162440"/>
                <a:gd name="connsiteY2" fmla="*/ 444113 h 509079"/>
                <a:gd name="connsiteX3" fmla="*/ 18869 w 162440"/>
                <a:gd name="connsiteY3" fmla="*/ 415323 h 509079"/>
                <a:gd name="connsiteX4" fmla="*/ 68608 w 162440"/>
                <a:gd name="connsiteY4" fmla="*/ 306093 h 509079"/>
                <a:gd name="connsiteX5" fmla="*/ 129311 w 162440"/>
                <a:gd name="connsiteY5" fmla="*/ 133766 h 509079"/>
                <a:gd name="connsiteX6" fmla="*/ 161039 w 162440"/>
                <a:gd name="connsiteY6" fmla="*/ 10358 h 509079"/>
                <a:gd name="connsiteX7" fmla="*/ 162440 w 162440"/>
                <a:gd name="connsiteY7" fmla="*/ 0 h 50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440" h="509079">
                  <a:moveTo>
                    <a:pt x="162440" y="0"/>
                  </a:moveTo>
                  <a:lnTo>
                    <a:pt x="162440" y="509079"/>
                  </a:lnTo>
                  <a:lnTo>
                    <a:pt x="0" y="444113"/>
                  </a:lnTo>
                  <a:lnTo>
                    <a:pt x="18869" y="415323"/>
                  </a:lnTo>
                  <a:cubicBezTo>
                    <a:pt x="31397" y="389765"/>
                    <a:pt x="47977" y="353355"/>
                    <a:pt x="68608" y="306093"/>
                  </a:cubicBezTo>
                  <a:cubicBezTo>
                    <a:pt x="89241" y="258831"/>
                    <a:pt x="109474" y="201389"/>
                    <a:pt x="129311" y="133766"/>
                  </a:cubicBezTo>
                  <a:cubicBezTo>
                    <a:pt x="142957" y="88469"/>
                    <a:pt x="153533" y="47332"/>
                    <a:pt x="161039" y="10358"/>
                  </a:cubicBezTo>
                  <a:lnTo>
                    <a:pt x="16244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0F2762B-B034-46A5-AFDE-BC0AA969ED40}"/>
                </a:ext>
              </a:extLst>
            </p:cNvPr>
            <p:cNvSpPr/>
            <p:nvPr/>
          </p:nvSpPr>
          <p:spPr>
            <a:xfrm rot="1620946">
              <a:off x="7111399" y="2310287"/>
              <a:ext cx="773906" cy="1441238"/>
            </a:xfrm>
            <a:custGeom>
              <a:avLst/>
              <a:gdLst>
                <a:gd name="connsiteX0" fmla="*/ 39197 w 773906"/>
                <a:gd name="connsiteY0" fmla="*/ 272 h 1441238"/>
                <a:gd name="connsiteX1" fmla="*/ 236435 w 773906"/>
                <a:gd name="connsiteY1" fmla="*/ 72234 h 1441238"/>
                <a:gd name="connsiteX2" fmla="*/ 380798 w 773906"/>
                <a:gd name="connsiteY2" fmla="*/ 219081 h 1441238"/>
                <a:gd name="connsiteX3" fmla="*/ 403920 w 773906"/>
                <a:gd name="connsiteY3" fmla="*/ 245631 h 1441238"/>
                <a:gd name="connsiteX4" fmla="*/ 425104 w 773906"/>
                <a:gd name="connsiteY4" fmla="*/ 268377 h 1441238"/>
                <a:gd name="connsiteX5" fmla="*/ 576212 w 773906"/>
                <a:gd name="connsiteY5" fmla="*/ 191331 h 1441238"/>
                <a:gd name="connsiteX6" fmla="*/ 603873 w 773906"/>
                <a:gd name="connsiteY6" fmla="*/ 177227 h 1441238"/>
                <a:gd name="connsiteX7" fmla="*/ 773906 w 773906"/>
                <a:gd name="connsiteY7" fmla="*/ 90533 h 1441238"/>
                <a:gd name="connsiteX8" fmla="*/ 773905 w 773906"/>
                <a:gd name="connsiteY8" fmla="*/ 320571 h 1441238"/>
                <a:gd name="connsiteX9" fmla="*/ 521997 w 773906"/>
                <a:gd name="connsiteY9" fmla="*/ 449012 h 1441238"/>
                <a:gd name="connsiteX10" fmla="*/ 773906 w 773906"/>
                <a:gd name="connsiteY10" fmla="*/ 943074 h 1441238"/>
                <a:gd name="connsiteX11" fmla="*/ 773906 w 773906"/>
                <a:gd name="connsiteY11" fmla="*/ 1441238 h 1441238"/>
                <a:gd name="connsiteX12" fmla="*/ 681127 w 773906"/>
                <a:gd name="connsiteY12" fmla="*/ 1259273 h 1441238"/>
                <a:gd name="connsiteX13" fmla="*/ 581887 w 773906"/>
                <a:gd name="connsiteY13" fmla="*/ 1144532 h 1441238"/>
                <a:gd name="connsiteX14" fmla="*/ 379424 w 773906"/>
                <a:gd name="connsiteY14" fmla="*/ 1015328 h 1441238"/>
                <a:gd name="connsiteX15" fmla="*/ 261505 w 773906"/>
                <a:gd name="connsiteY15" fmla="*/ 953244 h 1441238"/>
                <a:gd name="connsiteX16" fmla="*/ 97944 w 773906"/>
                <a:gd name="connsiteY16" fmla="*/ 914432 h 1441238"/>
                <a:gd name="connsiteX17" fmla="*/ 10289 w 773906"/>
                <a:gd name="connsiteY17" fmla="*/ 907007 h 1441238"/>
                <a:gd name="connsiteX18" fmla="*/ 0 w 773906"/>
                <a:gd name="connsiteY18" fmla="*/ 907370 h 1441238"/>
                <a:gd name="connsiteX19" fmla="*/ 0 w 773906"/>
                <a:gd name="connsiteY19" fmla="*/ 676575 h 1441238"/>
                <a:gd name="connsiteX20" fmla="*/ 70409 w 773906"/>
                <a:gd name="connsiteY20" fmla="*/ 691244 h 1441238"/>
                <a:gd name="connsiteX21" fmla="*/ 291665 w 773906"/>
                <a:gd name="connsiteY21" fmla="*/ 782111 h 1441238"/>
                <a:gd name="connsiteX22" fmla="*/ 504644 w 773906"/>
                <a:gd name="connsiteY22" fmla="*/ 913143 h 1441238"/>
                <a:gd name="connsiteX23" fmla="*/ 39197 w 773906"/>
                <a:gd name="connsiteY23" fmla="*/ 272 h 144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3906" h="1441238">
                  <a:moveTo>
                    <a:pt x="39197" y="272"/>
                  </a:moveTo>
                  <a:cubicBezTo>
                    <a:pt x="114277" y="-2864"/>
                    <a:pt x="180023" y="21123"/>
                    <a:pt x="236435" y="72234"/>
                  </a:cubicBezTo>
                  <a:cubicBezTo>
                    <a:pt x="292848" y="123346"/>
                    <a:pt x="340970" y="172294"/>
                    <a:pt x="380798" y="219081"/>
                  </a:cubicBezTo>
                  <a:cubicBezTo>
                    <a:pt x="392334" y="229173"/>
                    <a:pt x="400042" y="238024"/>
                    <a:pt x="403920" y="245631"/>
                  </a:cubicBezTo>
                  <a:cubicBezTo>
                    <a:pt x="407800" y="253238"/>
                    <a:pt x="414860" y="260820"/>
                    <a:pt x="425104" y="268377"/>
                  </a:cubicBezTo>
                  <a:lnTo>
                    <a:pt x="576212" y="191331"/>
                  </a:lnTo>
                  <a:lnTo>
                    <a:pt x="603873" y="177227"/>
                  </a:lnTo>
                  <a:lnTo>
                    <a:pt x="773906" y="90533"/>
                  </a:lnTo>
                  <a:lnTo>
                    <a:pt x="773905" y="320571"/>
                  </a:lnTo>
                  <a:lnTo>
                    <a:pt x="521997" y="449012"/>
                  </a:lnTo>
                  <a:lnTo>
                    <a:pt x="773906" y="943074"/>
                  </a:lnTo>
                  <a:lnTo>
                    <a:pt x="773906" y="1441238"/>
                  </a:lnTo>
                  <a:lnTo>
                    <a:pt x="681127" y="1259273"/>
                  </a:lnTo>
                  <a:cubicBezTo>
                    <a:pt x="666903" y="1231379"/>
                    <a:pt x="633824" y="1193133"/>
                    <a:pt x="581887" y="1144532"/>
                  </a:cubicBezTo>
                  <a:cubicBezTo>
                    <a:pt x="529949" y="1095932"/>
                    <a:pt x="462463" y="1052863"/>
                    <a:pt x="379424" y="1015328"/>
                  </a:cubicBezTo>
                  <a:cubicBezTo>
                    <a:pt x="351231" y="991363"/>
                    <a:pt x="311925" y="970669"/>
                    <a:pt x="261505" y="953244"/>
                  </a:cubicBezTo>
                  <a:cubicBezTo>
                    <a:pt x="211087" y="935819"/>
                    <a:pt x="156566" y="922882"/>
                    <a:pt x="97944" y="914432"/>
                  </a:cubicBezTo>
                  <a:cubicBezTo>
                    <a:pt x="68632" y="910208"/>
                    <a:pt x="39414" y="907733"/>
                    <a:pt x="10289" y="907007"/>
                  </a:cubicBezTo>
                  <a:lnTo>
                    <a:pt x="0" y="907370"/>
                  </a:lnTo>
                  <a:lnTo>
                    <a:pt x="0" y="676575"/>
                  </a:lnTo>
                  <a:lnTo>
                    <a:pt x="70409" y="691244"/>
                  </a:lnTo>
                  <a:cubicBezTo>
                    <a:pt x="145045" y="712298"/>
                    <a:pt x="218796" y="742586"/>
                    <a:pt x="291665" y="782111"/>
                  </a:cubicBezTo>
                  <a:cubicBezTo>
                    <a:pt x="364535" y="821637"/>
                    <a:pt x="435527" y="865314"/>
                    <a:pt x="504644" y="913143"/>
                  </a:cubicBezTo>
                  <a:lnTo>
                    <a:pt x="39197" y="2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73784B1-463F-4DA0-A1D9-816B8191904D}"/>
                </a:ext>
              </a:extLst>
            </p:cNvPr>
            <p:cNvSpPr/>
            <p:nvPr/>
          </p:nvSpPr>
          <p:spPr>
            <a:xfrm rot="1620946">
              <a:off x="9147437" y="2435495"/>
              <a:ext cx="773906" cy="624632"/>
            </a:xfrm>
            <a:custGeom>
              <a:avLst/>
              <a:gdLst>
                <a:gd name="connsiteX0" fmla="*/ 0 w 773906"/>
                <a:gd name="connsiteY0" fmla="*/ 394593 h 624632"/>
                <a:gd name="connsiteX1" fmla="*/ 773906 w 773906"/>
                <a:gd name="connsiteY1" fmla="*/ 0 h 624632"/>
                <a:gd name="connsiteX2" fmla="*/ 773906 w 773906"/>
                <a:gd name="connsiteY2" fmla="*/ 230039 h 624632"/>
                <a:gd name="connsiteX3" fmla="*/ 0 w 773906"/>
                <a:gd name="connsiteY3" fmla="*/ 624632 h 624632"/>
                <a:gd name="connsiteX4" fmla="*/ 0 w 773906"/>
                <a:gd name="connsiteY4" fmla="*/ 394593 h 62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906" h="624632">
                  <a:moveTo>
                    <a:pt x="0" y="394593"/>
                  </a:moveTo>
                  <a:lnTo>
                    <a:pt x="773906" y="0"/>
                  </a:lnTo>
                  <a:lnTo>
                    <a:pt x="773906" y="230039"/>
                  </a:lnTo>
                  <a:lnTo>
                    <a:pt x="0" y="624632"/>
                  </a:lnTo>
                  <a:lnTo>
                    <a:pt x="0" y="39459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311BC6-2CDD-4C7C-8B55-5ADCF1AEDDE3}"/>
                </a:ext>
              </a:extLst>
            </p:cNvPr>
            <p:cNvSpPr/>
            <p:nvPr/>
          </p:nvSpPr>
          <p:spPr>
            <a:xfrm rot="1620946">
              <a:off x="8933309" y="2864889"/>
              <a:ext cx="684091" cy="979651"/>
            </a:xfrm>
            <a:custGeom>
              <a:avLst/>
              <a:gdLst>
                <a:gd name="connsiteX0" fmla="*/ 306483 w 684091"/>
                <a:gd name="connsiteY0" fmla="*/ 85511 h 979651"/>
                <a:gd name="connsiteX1" fmla="*/ 525529 w 684091"/>
                <a:gd name="connsiteY1" fmla="*/ 16956 h 979651"/>
                <a:gd name="connsiteX2" fmla="*/ 678629 w 684091"/>
                <a:gd name="connsiteY2" fmla="*/ 0 h 979651"/>
                <a:gd name="connsiteX3" fmla="*/ 684091 w 684091"/>
                <a:gd name="connsiteY3" fmla="*/ 173 h 979651"/>
                <a:gd name="connsiteX4" fmla="*/ 684091 w 684091"/>
                <a:gd name="connsiteY4" fmla="*/ 277336 h 979651"/>
                <a:gd name="connsiteX5" fmla="*/ 678924 w 684091"/>
                <a:gd name="connsiteY5" fmla="*/ 280208 h 979651"/>
                <a:gd name="connsiteX6" fmla="*/ 661360 w 684091"/>
                <a:gd name="connsiteY6" fmla="*/ 292757 h 979651"/>
                <a:gd name="connsiteX7" fmla="*/ 684091 w 684091"/>
                <a:gd name="connsiteY7" fmla="*/ 316131 h 979651"/>
                <a:gd name="connsiteX8" fmla="*/ 684091 w 684091"/>
                <a:gd name="connsiteY8" fmla="*/ 870591 h 979651"/>
                <a:gd name="connsiteX9" fmla="*/ 655351 w 684091"/>
                <a:gd name="connsiteY9" fmla="*/ 894279 h 979651"/>
                <a:gd name="connsiteX10" fmla="*/ 605233 w 684091"/>
                <a:gd name="connsiteY10" fmla="*/ 925224 h 979651"/>
                <a:gd name="connsiteX11" fmla="*/ 274199 w 684091"/>
                <a:gd name="connsiteY11" fmla="*/ 957424 h 979651"/>
                <a:gd name="connsiteX12" fmla="*/ 40556 w 684091"/>
                <a:gd name="connsiteY12" fmla="*/ 748269 h 979651"/>
                <a:gd name="connsiteX13" fmla="*/ 1168 w 684091"/>
                <a:gd name="connsiteY13" fmla="*/ 595824 h 979651"/>
                <a:gd name="connsiteX14" fmla="*/ 23608 w 684091"/>
                <a:gd name="connsiteY14" fmla="*/ 414250 h 979651"/>
                <a:gd name="connsiteX15" fmla="*/ 120518 w 684091"/>
                <a:gd name="connsiteY15" fmla="*/ 233046 h 979651"/>
                <a:gd name="connsiteX16" fmla="*/ 306483 w 684091"/>
                <a:gd name="connsiteY16" fmla="*/ 85511 h 97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4091" h="979651">
                  <a:moveTo>
                    <a:pt x="306483" y="85511"/>
                  </a:moveTo>
                  <a:cubicBezTo>
                    <a:pt x="354663" y="60946"/>
                    <a:pt x="427678" y="38093"/>
                    <a:pt x="525529" y="16956"/>
                  </a:cubicBezTo>
                  <a:cubicBezTo>
                    <a:pt x="574455" y="6388"/>
                    <a:pt x="625488" y="736"/>
                    <a:pt x="678629" y="0"/>
                  </a:cubicBezTo>
                  <a:lnTo>
                    <a:pt x="684091" y="173"/>
                  </a:lnTo>
                  <a:lnTo>
                    <a:pt x="684091" y="277336"/>
                  </a:lnTo>
                  <a:lnTo>
                    <a:pt x="678924" y="280208"/>
                  </a:lnTo>
                  <a:cubicBezTo>
                    <a:pt x="671640" y="284721"/>
                    <a:pt x="665785" y="288904"/>
                    <a:pt x="661360" y="292757"/>
                  </a:cubicBezTo>
                  <a:lnTo>
                    <a:pt x="684091" y="316131"/>
                  </a:lnTo>
                  <a:lnTo>
                    <a:pt x="684091" y="870591"/>
                  </a:lnTo>
                  <a:lnTo>
                    <a:pt x="655351" y="894279"/>
                  </a:lnTo>
                  <a:cubicBezTo>
                    <a:pt x="638422" y="906505"/>
                    <a:pt x="621716" y="916820"/>
                    <a:pt x="605233" y="925224"/>
                  </a:cubicBezTo>
                  <a:cubicBezTo>
                    <a:pt x="488589" y="984697"/>
                    <a:pt x="378243" y="995431"/>
                    <a:pt x="274199" y="957424"/>
                  </a:cubicBezTo>
                  <a:cubicBezTo>
                    <a:pt x="170154" y="919417"/>
                    <a:pt x="92272" y="849699"/>
                    <a:pt x="40556" y="748269"/>
                  </a:cubicBezTo>
                  <a:cubicBezTo>
                    <a:pt x="18576" y="705162"/>
                    <a:pt x="5448" y="654346"/>
                    <a:pt x="1168" y="595824"/>
                  </a:cubicBezTo>
                  <a:cubicBezTo>
                    <a:pt x="-3110" y="537300"/>
                    <a:pt x="4369" y="476776"/>
                    <a:pt x="23608" y="414250"/>
                  </a:cubicBezTo>
                  <a:cubicBezTo>
                    <a:pt x="42847" y="351724"/>
                    <a:pt x="75151" y="291321"/>
                    <a:pt x="120518" y="233046"/>
                  </a:cubicBezTo>
                  <a:cubicBezTo>
                    <a:pt x="165887" y="174770"/>
                    <a:pt x="227875" y="125590"/>
                    <a:pt x="306483" y="855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6E151FE-9192-4592-9707-BFC2010BC87B}"/>
                </a:ext>
              </a:extLst>
            </p:cNvPr>
            <p:cNvSpPr/>
            <p:nvPr/>
          </p:nvSpPr>
          <p:spPr>
            <a:xfrm rot="1620946">
              <a:off x="6699527" y="3275147"/>
              <a:ext cx="296783" cy="1012497"/>
            </a:xfrm>
            <a:custGeom>
              <a:avLst/>
              <a:gdLst>
                <a:gd name="connsiteX0" fmla="*/ 0 w 296783"/>
                <a:gd name="connsiteY0" fmla="*/ 0 h 1012497"/>
                <a:gd name="connsiteX1" fmla="*/ 40864 w 296783"/>
                <a:gd name="connsiteY1" fmla="*/ 4741 h 1012497"/>
                <a:gd name="connsiteX2" fmla="*/ 252354 w 296783"/>
                <a:gd name="connsiteY2" fmla="*/ 189248 h 1012497"/>
                <a:gd name="connsiteX3" fmla="*/ 296747 w 296783"/>
                <a:gd name="connsiteY3" fmla="*/ 492499 h 1012497"/>
                <a:gd name="connsiteX4" fmla="*/ 216823 w 296783"/>
                <a:gd name="connsiteY4" fmla="*/ 1012497 h 1012497"/>
                <a:gd name="connsiteX5" fmla="*/ 0 w 296783"/>
                <a:gd name="connsiteY5" fmla="*/ 925781 h 1012497"/>
                <a:gd name="connsiteX6" fmla="*/ 0 w 296783"/>
                <a:gd name="connsiteY6" fmla="*/ 416702 h 1012497"/>
                <a:gd name="connsiteX7" fmla="*/ 11906 w 296783"/>
                <a:gd name="connsiteY7" fmla="*/ 328619 h 1012497"/>
                <a:gd name="connsiteX8" fmla="*/ 489 w 296783"/>
                <a:gd name="connsiteY8" fmla="*/ 212233 h 1012497"/>
                <a:gd name="connsiteX9" fmla="*/ 0 w 296783"/>
                <a:gd name="connsiteY9" fmla="*/ 211599 h 1012497"/>
                <a:gd name="connsiteX10" fmla="*/ 0 w 296783"/>
                <a:gd name="connsiteY10" fmla="*/ 0 h 101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783" h="1012497">
                  <a:moveTo>
                    <a:pt x="0" y="0"/>
                  </a:moveTo>
                  <a:lnTo>
                    <a:pt x="40864" y="4741"/>
                  </a:lnTo>
                  <a:cubicBezTo>
                    <a:pt x="131435" y="28851"/>
                    <a:pt x="201932" y="90353"/>
                    <a:pt x="252354" y="189248"/>
                  </a:cubicBezTo>
                  <a:cubicBezTo>
                    <a:pt x="280798" y="245034"/>
                    <a:pt x="295597" y="346117"/>
                    <a:pt x="296747" y="492499"/>
                  </a:cubicBezTo>
                  <a:cubicBezTo>
                    <a:pt x="297898" y="638881"/>
                    <a:pt x="271258" y="812213"/>
                    <a:pt x="216823" y="1012497"/>
                  </a:cubicBezTo>
                  <a:lnTo>
                    <a:pt x="0" y="925781"/>
                  </a:lnTo>
                  <a:lnTo>
                    <a:pt x="0" y="416702"/>
                  </a:lnTo>
                  <a:lnTo>
                    <a:pt x="11906" y="328619"/>
                  </a:lnTo>
                  <a:cubicBezTo>
                    <a:pt x="14638" y="271315"/>
                    <a:pt x="10832" y="232519"/>
                    <a:pt x="489" y="212233"/>
                  </a:cubicBezTo>
                  <a:lnTo>
                    <a:pt x="0" y="21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3683B7-4802-42F9-A0C3-AD489CE2F6BD}"/>
                </a:ext>
              </a:extLst>
            </p:cNvPr>
            <p:cNvSpPr/>
            <p:nvPr/>
          </p:nvSpPr>
          <p:spPr>
            <a:xfrm rot="1620946">
              <a:off x="8425037" y="3905775"/>
              <a:ext cx="773907" cy="517723"/>
            </a:xfrm>
            <a:custGeom>
              <a:avLst/>
              <a:gdLst>
                <a:gd name="connsiteX0" fmla="*/ 0 w 773907"/>
                <a:gd name="connsiteY0" fmla="*/ 0 h 517723"/>
                <a:gd name="connsiteX1" fmla="*/ 39436 w 773907"/>
                <a:gd name="connsiteY1" fmla="*/ 25528 h 517723"/>
                <a:gd name="connsiteX2" fmla="*/ 380482 w 773907"/>
                <a:gd name="connsiteY2" fmla="*/ 188609 h 517723"/>
                <a:gd name="connsiteX3" fmla="*/ 773273 w 773907"/>
                <a:gd name="connsiteY3" fmla="*/ 239938 h 517723"/>
                <a:gd name="connsiteX4" fmla="*/ 773906 w 773907"/>
                <a:gd name="connsiteY4" fmla="*/ 239842 h 517723"/>
                <a:gd name="connsiteX5" fmla="*/ 773907 w 773907"/>
                <a:gd name="connsiteY5" fmla="*/ 517723 h 517723"/>
                <a:gd name="connsiteX6" fmla="*/ 744659 w 773907"/>
                <a:gd name="connsiteY6" fmla="*/ 516316 h 517723"/>
                <a:gd name="connsiteX7" fmla="*/ 575680 w 773907"/>
                <a:gd name="connsiteY7" fmla="*/ 486856 h 517723"/>
                <a:gd name="connsiteX8" fmla="*/ 182060 w 773907"/>
                <a:gd name="connsiteY8" fmla="*/ 330513 h 517723"/>
                <a:gd name="connsiteX9" fmla="*/ 72662 w 773907"/>
                <a:gd name="connsiteY9" fmla="*/ 266931 h 517723"/>
                <a:gd name="connsiteX10" fmla="*/ 0 w 773907"/>
                <a:gd name="connsiteY10" fmla="*/ 218879 h 517723"/>
                <a:gd name="connsiteX11" fmla="*/ 0 w 773907"/>
                <a:gd name="connsiteY11" fmla="*/ 0 h 5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907" h="517723">
                  <a:moveTo>
                    <a:pt x="0" y="0"/>
                  </a:moveTo>
                  <a:lnTo>
                    <a:pt x="39436" y="25528"/>
                  </a:lnTo>
                  <a:cubicBezTo>
                    <a:pt x="160069" y="98809"/>
                    <a:pt x="273750" y="153169"/>
                    <a:pt x="380482" y="188609"/>
                  </a:cubicBezTo>
                  <a:cubicBezTo>
                    <a:pt x="522787" y="235862"/>
                    <a:pt x="653717" y="252972"/>
                    <a:pt x="773273" y="239938"/>
                  </a:cubicBezTo>
                  <a:lnTo>
                    <a:pt x="773906" y="239842"/>
                  </a:lnTo>
                  <a:lnTo>
                    <a:pt x="773907" y="517723"/>
                  </a:lnTo>
                  <a:lnTo>
                    <a:pt x="744659" y="516316"/>
                  </a:lnTo>
                  <a:cubicBezTo>
                    <a:pt x="691624" y="510209"/>
                    <a:pt x="635297" y="500390"/>
                    <a:pt x="575680" y="486856"/>
                  </a:cubicBezTo>
                  <a:cubicBezTo>
                    <a:pt x="456446" y="459789"/>
                    <a:pt x="325239" y="407675"/>
                    <a:pt x="182060" y="330513"/>
                  </a:cubicBezTo>
                  <a:cubicBezTo>
                    <a:pt x="146265" y="311223"/>
                    <a:pt x="109799" y="290029"/>
                    <a:pt x="72662" y="266931"/>
                  </a:cubicBezTo>
                  <a:lnTo>
                    <a:pt x="0" y="218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0" h="260350"/>
              <a:bevelB w="133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23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6E02B6-BF33-4B30-855A-E1B95AD8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90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634D862-298C-4B86-AFCC-01BB27DB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38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39C440E-09A6-4984-A699-BCF27DA03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61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BED7AEA-34D6-4158-8B81-AB86BCEF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61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324B7E7-5B9F-4E7D-99B0-E01F1385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61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45B359B-23E2-4651-BF04-C5DB2743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34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BE0EC1C-D4C9-44B4-844B-41BCF396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82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25206FE-7C70-4576-A1FA-202369E0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05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C644F0C-9881-4568-8DFF-15A830183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05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EC9BEA0-F698-49DB-8BCE-012F6C49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05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472D090-841C-46AF-94C7-D2B4F9CA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15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967532F-A01D-4139-B5A7-11ED9BDA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63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F52D9B6-B3E1-4790-8AFB-081F7D9D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6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596EDB4-2DC2-4389-B8EF-54FBBF62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6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DA9F83D-5BE7-49D7-A02E-86E33006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6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9E1910C-3E8F-44F7-8E73-EFF6B3A4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59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942E871-BE18-4B93-B24C-C161EB30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07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B9BBD76-75F3-476D-BFE6-090B1BCE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30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90B7B71-79E3-4925-97EB-DC634D13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30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C7C30D1-9EAA-445A-8440-AA35F57E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30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F135099-B08A-46EB-8AAF-FF410B0A1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40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D5A894F-2DB2-47CC-B460-D651D82D0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88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0A70308-56AC-4EBD-93AD-28DC54583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11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43EE52A-D467-4DE4-8844-05E5A8044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11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DB69D19-D2DF-4349-88C1-4104FE22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11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07BB8DC-2A59-472D-8768-E804E018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84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9B653EC-83A4-4400-A793-1ADF67C9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32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1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A23A62A-ED01-4890-B555-31490019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55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59CB082-9EA7-4204-9208-A074B1B4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55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D92AE51-FEE0-4D6B-9E43-14642206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55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223BA56-20EF-4B34-98E3-CE81F6F5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65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1B7A31B-53B6-452A-97A8-B7811794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13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88DDC67-B5C9-48E8-B9EC-1892FAD8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36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180A7CE-F9B8-4852-B3E9-543C2022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36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33656B6-F993-4EF0-9A8C-A2793A3C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36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4CA8945-B91B-4456-86CA-CD8F5E868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09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8E195E4-2EBD-4184-9572-EEC1BEC1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57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F46BD19-48B7-463E-9817-A5B9ED1C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80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797EEF9-D5E2-4769-B4ED-978DA8745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80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9497473-1EF2-498F-8431-43FAD4C3E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80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6BDEA0C-7E11-4993-8B46-FF810A17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290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61A9D5E-0BB7-4BB3-A645-9793425A7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38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1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3DCCB5B-71B5-40E4-A3B4-CD45FDA4C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61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6CEA350-DD0C-436E-8D8A-B84A934B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61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1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E2B9B9D-AC5E-4A5C-B849-58C464E9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61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1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672D537-0540-4993-8774-6F869A93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34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1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53C25BD-9E9A-4881-B8FA-A78851F91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82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0C994F5-DB7B-423E-9F38-45EF972D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05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84536AE-BB7B-44C6-BAF2-BEAFE8E7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05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9AC2CAF-0101-4D80-91E3-C5ACFE00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05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B99BAB2-61DF-447F-898E-E04236B1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15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C0821CC-72B0-438C-ADB6-85002218B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63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3742AD1-9A80-4697-84BA-12CD7A42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86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1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DE5AD4E-E1D6-4747-9ED7-4FF7A30B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86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1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FE4DE71-F41E-454A-BC0F-BEAAAB8AA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86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1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6661079-697A-4CF6-9B71-B9C21A6F0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59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1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05C6B47-09BD-4D3E-8A97-33978B2A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07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5C28290-26D8-419F-AEBE-AB069EBEA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30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1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2F9DF2C-7721-460D-B905-A58065B5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30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75CA889-EE55-40E5-83D5-2F7B6E60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30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8E633BB-09DD-4A1D-8762-6A0F768E4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40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AA7B725-A221-42C4-8823-5B304132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88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1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4F7F2FC-E0A4-46A1-A69E-B50AAF58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11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0A92B3C-92EE-4610-982A-3C6CBEAC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11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7F551B7-8758-48A6-8A01-56952CE21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11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1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FDB3DF4-6715-4D8A-B6EF-F867EAB1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84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1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C9A6C3C-DD68-4E32-A570-421F93DD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32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1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8BA6DC5-3ED2-4BFB-9231-228BE7CF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55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1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6345DB3-1AA5-4A26-B56B-A89B942D1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55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3D99A69-0135-4037-8917-70A0D1635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55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079DC32-421E-4286-8C97-D0351DA5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65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A3B1241-967B-40C7-8946-831578BD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13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30D439B-6162-476B-8A76-DE36A0F3D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36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233F543-A36E-4327-AE30-6A5AFCACD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36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27A7A74-DE2B-4991-B9A2-30273FDA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36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9A30AB-AEF6-4A60-BA00-35856B4E2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09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9B29303-6B30-4BCC-801B-AE987985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57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E84E35A-9D68-440B-A093-E7451861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80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8F10E93-A099-4C68-9C6D-4F290463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80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ED8F775-94D0-4E9A-AD65-E83F53C5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80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1254692-39AC-4B0E-9479-14FBCD71D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90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75FDEB5-831B-42F0-80F4-DF580885F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38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78E75CC-EA59-45BB-BD14-B6C8E6447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61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40835F1-36C2-4118-A5C8-E188E3D6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61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DAA2CC2-08EE-4D46-8D65-CE7A88F0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61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B657050-1E76-4DF1-945B-0F7C28D4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034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0A80CBC-8946-4170-8514-5ACA4647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82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97EFAF4-13DA-46D6-9477-0AC880FD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05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C2FDA29-CC20-4A72-B346-BFFAED3E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05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2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4710E3E-75DF-4BBE-A499-7AC5376E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05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87D51DB-38B7-46F3-9333-6FC99EBA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5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BDCD48D-B9B8-4E3D-AEE2-9477F1F0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63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D9B921-7B99-4D09-A961-83F0BBE7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86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DA9020B-7E22-429B-88C6-6EE59E9A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86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C6C6713-7D39-4B67-A251-47BE78B4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86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9D9D941-6310-4058-AFDC-31C7CBB9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59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4BA4EE8-54AE-442C-B96A-A1A5094C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107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2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A10C03D-3834-4618-A054-98CF0F05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430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AD9137-1252-4CCF-8BC0-14C838B0F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430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2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82FA8BB-A61B-4260-91B4-0DFC6D283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430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2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F69853B-FDB6-459D-BDC5-19EAEAB90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240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F1643BB-0615-4BC3-A16D-D613C3BE6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488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2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5C81022-CD4D-48DA-AAB9-E93FA132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11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2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6A8CE17-731B-43CD-B070-2B617ED2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11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2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3AD220A-5C4F-4DA9-BE8E-9AB1DFAF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11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2CFF064-C5CC-4E11-A6E8-9F7CF615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684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2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8F3C21D-1F7B-44B9-B37D-E5B3070EC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32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2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BB0847C-938A-4A13-8BD5-C3F696E4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255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2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A675EE3-7FAD-4D7F-B7B5-6446997A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255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2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FFBFBA3-678A-4BFC-8AC9-2389BAEA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255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2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B275823-6439-4881-AE63-B24EDBB5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4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2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782E5CC-7458-4CE3-9D85-A05A23EC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8FE53A-E632-4AE5-B94C-0CBE90A6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25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C646A17-ACDD-4D6A-84C9-EE24BA221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25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2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E5ACA55-FC54-4352-8E0F-7C0976E6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25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0D0D696-503A-462E-8DA5-C0C7DD18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98" y="10448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2E85026-3666-4BCC-B913-28F431A0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46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2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FB523FF-0498-4314-8F37-DE204359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69" y="20738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2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3A54B68-579E-4E99-95BD-DDAA30F2E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69" y="15432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2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4ACD765-531B-4067-B2C8-C223FE19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69" y="18109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2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48B4FE1-62A8-4C1A-915D-65DE07D1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7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2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C138CFC-6A92-4E0B-BD6D-C36B066C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45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2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E488DF6-A8C2-48FE-9FF8-0E03E80AF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68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2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A0498D8-18AB-401D-9CA4-B01A28028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68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2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96F8B8F-083C-415C-A958-F91F47BE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68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2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71AD01A-C320-47B2-A95D-FB356F45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41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2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4D298BC-48E5-46D5-8016-5B3548E7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9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2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8B0A2EE-BCC4-44F6-A5C0-076C51BE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12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2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B00DDA0-8F45-430A-B9C9-0277BD3C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12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F9F5AB5-F550-487F-AA9F-507A33B7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12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2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B7CF66C-F72D-47B1-9038-5242F3C0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22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2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61B4336-B458-43A3-8F74-C64E1DD8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70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2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57B3181-B318-4459-BDC5-69DF26DE7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93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2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8431C8F-73AA-465C-8800-14132AFC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93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2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2038C02-E969-487E-81B9-BB9FBDFB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93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2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4669579-FE87-4D19-B823-795D3214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66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2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0918D01-5D7C-4E50-B7EC-47989FBE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14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Picture 2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83A0D49-D23F-47E8-87C5-A38C62CA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37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2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9F5CAB5-5AF7-4E36-928A-FCD5EBC74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37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2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8273315-D516-4F44-A350-AB253E2E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37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2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C3CD0A7-52A7-4EB7-AF16-09953C2D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47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2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1D2FE97-3BDC-40EA-877E-2174F79C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95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2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87DC52C-4571-4500-9E32-5676D7D6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18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2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3BC3676-379B-452D-B62C-26E4A966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18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2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B97306C-C5BF-4B56-9C36-F6C97B673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18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2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D9470F8-97CD-4308-A346-C4D1DEDA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91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2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DFFBF5B-09B0-4720-BB7F-CCC2BB8C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39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2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863712B-FC12-4644-B5FA-A4E8F35D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62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2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02C392C-D645-4C14-8D05-1EDB4383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62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2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2028BC8-3130-47A7-9CB1-476AB6AE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62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2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5B16AAC-F91B-4293-ABDD-492B8D03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72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2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AB26D5A-14D0-4B99-9AAA-170D4E71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20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2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E3C212F-B47C-4A61-9B3C-4CC849CF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3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" name="Picture 2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DE94090-80B7-4272-8583-0165C86A0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3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2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04A0C2-12A7-442E-A6D5-5011A30B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3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2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1CA68E4-5D57-42FF-8394-B5EAC370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6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" name="Picture 2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8F68F23-34EC-4CBE-9541-07D3F539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64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Picture 2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CC04B41-F3F3-4A0F-BFA9-7F30000E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87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" name="Picture 2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E62866E-D683-4E0B-9A10-5557BB08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87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" name="Picture 2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F05BB10-B7CD-4B08-AD15-A694FAA2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87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" name="Picture 2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B3B36DB-7C2C-4060-A2FF-4173D4F4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97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" name="Picture 2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7D55BAB-57F3-4DFB-8CE5-030BDC24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45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" name="Picture 2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EA2CB08-C52F-4A04-99F9-3C73A06B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68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2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A37DF8-23E6-4249-A008-BB35BE2F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68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" name="Picture 2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6B1404E-F9FB-438B-879B-54CA856D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68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2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9A0E6CC-D14C-4614-9387-BCAF4ADB4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41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2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ACBA1E4-13A3-4256-8A34-469B63F9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89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" name="Picture 2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B945DAB-59FF-4BB6-ACE4-E918FA2F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12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" name="Picture 2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821EDFD-EEE1-422A-9EAF-E0B0FCAB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12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Picture 2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9B5A777-A815-4C03-BB41-AFAA992EA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12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C927FD3-501D-4B78-AA96-218EE01F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22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3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F9092A0-4773-417E-A78C-2667F02C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70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Picture 3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590E0FC-EC21-47F8-B701-0D4A4351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93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3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5E0E68B-100D-4E39-AE9F-015DD1F81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93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3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9708C1D-C1A9-4EBF-8B0A-08DB1A87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93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3702A1-ABAC-4CE5-ACD8-3148CCAC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66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3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9FCDF61-4F24-43EC-AC56-9D05D07E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14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Picture 3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55F67B0-DECB-428F-B85D-41567C5D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37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E337ABD-DF7E-464A-AE76-CEBB2668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37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Picture 3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EB91D25-3372-4F3A-BCFB-63409D4A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37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Picture 3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EA4B5C5-A793-43A2-B5D8-DB2E362D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47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3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D66578C-C1C1-4DA9-B45E-0AF13E4F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95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Picture 3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6D4174-AE0F-4AB4-A23C-A97C66DAF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18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3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299F2D1-A1A8-4500-B874-DB2A0394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18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Picture 3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FF850BC-1610-4A3D-8547-60CB8D89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18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Picture 3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64C3D02-6C6C-419E-9286-6EF0932BA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91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3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14D89BC-E7F3-4B62-88CE-E4F6F326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39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Picture 3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8C7C7A3-847F-496B-826A-9DEA30CB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62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3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9BED8E1-5BAD-419D-81C5-E3F1E7C1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62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3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3E99D23-1B4B-4DCB-A081-95475F61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62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3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D6D6531-CB8F-434D-86ED-79AE66F1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72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3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0CC074B-13E9-47BE-986F-EF7E983EC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320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Picture 3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0BCA789-008C-4C1E-803F-D183E8603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3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3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C2E96D1-95E5-4F2C-B9AA-9F52EC51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3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3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456C1CF-D462-47A1-A0D2-21D263041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43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Picture 3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55F667F-ED56-4E83-84CF-29F1FAC1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16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3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85FC36C-98F3-4F9E-83C6-3C289667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64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Picture 3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2B1391-0BD4-4CEA-8080-5D6024C1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87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3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066A34E-A826-4F69-999C-42FE142D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87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Picture 3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FB937BA-8892-43FE-BF38-FC8C06E8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87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3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D9ADDAC-B3F3-43F2-B23B-229F2763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97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3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FCB5EFF-2F99-4BF3-921D-01082674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45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Picture 3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0CFB929-5526-4330-803C-8A8F5B63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68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3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98CDE84-337C-4CED-8736-D6A31CFF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68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Picture 3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82C1E0C-AF64-4848-98E3-0570815E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68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Picture 3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8272F7A-E2F2-4653-81D4-51C46E035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341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3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A6CBA9F-B790-4149-AF31-835DF12B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89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Picture 3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A71D994-367A-4D68-BB39-276D138B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12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3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2040EAD-B735-457C-BFE7-09F266B8D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12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Picture 3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E38DAAE-E44A-4716-BB46-E05683A3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12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Picture 3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35AE86-7B56-459D-A678-DD41276AB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722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3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48D1026-B71B-4A59-A4FA-1DEAFCC2C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70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Picture 3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B04E643-7773-4C8E-8328-2E8BDD80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293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3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636D9D6-6191-4DA5-B803-95A27486E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293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Picture 3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CB18C98-F129-4D9F-BB1C-E42D8F99D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293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Picture 3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F72098A-9C81-48DF-A3ED-541F52C4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166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3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B100717-3C88-498D-8E53-24A5F11C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14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Picture 3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610C833-1974-474B-BE4E-7D37D59F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37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3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29CD57A-1AD0-416C-A866-3262C447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37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Picture 3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436C67F-3BFD-41BD-8E5A-0CB075A1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37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Picture 3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5F5451F-83E4-46B1-AD03-6554A121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547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3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713DA43-3629-4D01-AFB7-7C5818C3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795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Picture 3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0C43081-CCE0-4056-9179-9921CF2D0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118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3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517CEFB-BBFC-4DDC-9780-CA72638E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118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3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C87E7D0-D826-4DE4-A575-B78906E5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118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Picture 3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137FE49-43C7-4248-8045-B389F6FD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991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3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D418E5D-591D-4F13-953A-A6E112FF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239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Picture 3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E5DD7FB-FFCA-4F52-AF0A-504D201F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562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3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6C2E21C-CBF6-4BCD-A1D8-4E24C1CB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562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Picture 3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09FABED-3A96-4344-BBF4-8502DBC3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562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Picture 3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797DA6A-E865-4F37-B514-4D017052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75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3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42B358C-837D-4DC9-A6E8-2A34E8B1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09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Picture 3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080FB76-0E73-47CF-9504-2B71CFD3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2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3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69DBC86-EA23-4C6F-AB03-9E6E2DB0F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2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Picture 3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655248E-D185-4963-99AD-89BB9BC7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2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Picture 3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B012ED6-62B1-4698-804A-E6C3BA79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05" y="23508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3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EC85362-4724-41BA-9F54-93071587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53" y="25925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Picture 3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9028705-1450-46FE-A8B7-6856D0E7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76" y="3379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3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517C1EE-B8FD-4115-8890-6D51F293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76" y="28492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Picture 3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5B97C66-F0D8-4201-93BB-59A4BBA6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76" y="3116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Picture 3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B367710-D552-43BD-9E45-11EF5A0D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04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3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9B017F5-63D5-4438-AF16-3E612DC1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52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Picture 3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F0A13C2-0C67-42D6-8E6D-C93E9A6C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5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3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B071539-A43E-47C8-A956-A4AFD1C6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5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Picture 3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C5D0C16-4608-446E-81ED-317A8B37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5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Picture 3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6970360-28EF-4E5B-B5FC-4EE8456C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48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3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F6D6E2C-3FDD-4571-A31E-20155DBE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96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" name="Picture 3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5D76E83-04A5-4865-84FF-B04704A3D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19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" name="Picture 3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382AF7C-6F3A-48AE-B4AD-E84E7D03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19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" name="Picture 3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C5745B3-724A-42BB-84E7-E78DD145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19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" name="Picture 3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66B0821-7CC8-4BF9-BAA8-C6B1C86A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29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" name="Picture 3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5E3C707-F7B6-4AC1-BF27-E5245E4D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77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3" name="Picture 3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52109A8-B896-47FF-9B34-8D0E4FC2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00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" name="Picture 3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4934655-C81F-45DC-AE7F-9376E1DF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00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" name="Picture 3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3ED29DB-3286-4D0C-8AD9-E7BF3397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00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" name="Picture 3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49F8586-B149-44C8-B8A7-FBEB7207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73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" name="Picture 3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5AC7F6D-4362-4233-A4B4-04F7A853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21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" name="Picture 3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EF1FA9F-09DB-4388-9860-9FFC2463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44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" name="Picture 3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F19D678-B32B-468D-9439-B83D93CD1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44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" name="Picture 3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84989BB-6E30-4E4C-9B60-D1BAB624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44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" name="Picture 3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1C41459-4566-4D8B-BFDB-A1A01D1D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54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" name="Picture 3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A633E82-EBF1-4399-B995-038C5840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02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" name="Picture 3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8D73BC0-ED31-4D9C-B0CA-83C5526A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825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3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B13C0AA-5BC3-459A-A8F4-C97C81B4E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825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Picture 3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6816CE6-10FF-49A7-81C3-4C6A98E2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825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Picture 3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9190846-A953-4B88-8584-6BAC20A2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98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Picture 3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B5FD91E-C926-4F3A-8803-69479D680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46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" name="Picture 3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0EEB21C-9BBB-4B04-9836-0C7FEBCFA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69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" name="Picture 3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A785E08-ED07-44C1-9463-9C47B391E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69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" name="Picture 3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116D9A5-08FB-4D2E-8792-D75F4494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69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" name="Picture 4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357CCC9-588E-423F-9DFE-EDFB884D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79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" name="Picture 4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BE952C-6736-4F92-A9AD-C00D37B0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27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" name="Picture 4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4207775-103C-4A6C-B09D-6348BCF5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50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" name="Picture 4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4B3C081-5E0C-4873-9563-B47E25E7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50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Picture 4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4532F93-BFEE-4A6B-BE25-4ED858E4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50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Picture 4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4903B85-B712-4A43-8071-5D5A3E17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23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" name="Picture 4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661A6BD-E212-4675-8C39-5B36C4976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71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" name="Picture 4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1971E8-2E5A-4611-A387-3F177FC52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4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" name="Picture 4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A5038F1-C8C2-4A6C-B529-25F26224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4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" name="Picture 4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FDCD4F7-EE35-497B-B92A-4D1199B5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4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" name="Picture 4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5C0CA1A-C8CE-4F51-BD62-414F3F82C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04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4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A3340D7-3E91-4E07-A983-D2316EFA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52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Picture 4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8677DAC-6DC7-476A-8A6C-6E789936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75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" name="Picture 4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B0DFCA9-D0DF-4CFA-8652-0044DBB0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75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" name="Picture 4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798BD1A-53A4-48A4-A93B-2A11C0AD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75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" name="Picture 4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9B7948D-7537-47EB-A34F-A0B4F8845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48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" name="Picture 4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0A660B-665D-4F83-A725-E9301065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96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" name="Picture 4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5B6FCDD-32FF-47C7-AC86-8A2E00FE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19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" name="Picture 4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8BF5037-E5EB-4ECB-AFB3-DC1A7EC2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19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" name="Picture 4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E92A79C-B362-4772-994A-0DFA71F0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19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" name="Picture 4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DD473B8-F0F4-4E99-89CB-2714DC5C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29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" name="Picture 4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7C3C6E1-2F9E-498E-A2FD-E62CC5B0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77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9C53E1F-2B6C-4F4F-B635-8FD37BBD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00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" name="Picture 4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34887E1-B1C8-4E04-82E5-FF968265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00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" name="Picture 4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C29E1B5-85FF-4D90-9454-A803A94F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00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" name="Picture 4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59FC48F-4778-4844-A33D-1A760C3E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73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" name="Picture 4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E8251F2-6AA1-44CC-96C7-50E6C91C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21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" name="Picture 4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16DE87E-A580-48B9-A5EE-7B300A08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44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" name="Picture 4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8F76494-880D-4427-9377-EB73144B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44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" name="Picture 4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F13DE9-505B-4B15-97C3-3BC5AE0D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44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" name="Picture 4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2E6E6AC-E748-4DB4-B91F-F6B37AB3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54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Picture 4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AD203EE-9826-45DF-8082-D0402280B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02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" name="Picture 4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38BE39E-BC4E-420D-B1E9-ED6E6EA6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25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" name="Picture 4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DA6BF21-83F3-48AD-90A5-D742BDF2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25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" name="Picture 4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2EB1B20-3CE9-493D-83CC-EF30DC36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25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" name="Picture 4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1D213AA-1B73-4592-B70F-38775CE7E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98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" name="Picture 4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73F6CAB-F664-4A84-A8B3-591595CA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46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4DE8234-B954-40FA-B15F-767A3FDA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69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4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AC8A66A-CDF1-41F8-B4BB-F8DE99BC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69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92821BF-A88B-4986-A0FF-0FB4818F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69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" name="Picture 4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2F15238-19F1-446A-8E79-051DD675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79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" name="Picture 4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609ED3B-C6FE-4033-AD44-075E4548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7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" name="Picture 4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FD2819C-8FCF-4F75-8193-529B615E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0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Picture 4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6A643B0-EE34-4EAF-9417-EF9EFAC6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0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" name="Picture 4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0B7C14A-2C82-472C-9B76-3BB280C0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0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" name="Picture 4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800A776-5270-484B-A9A2-80E4137B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23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Picture 4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62523AD-89E8-4C4F-9C47-1B1596DD5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071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" name="Picture 4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E08AC8E-F0B5-44B1-A407-BBF4C9F7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94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4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01C392D-213B-44B2-A734-C58FA482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94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9823FFB-5AD7-430D-A7FB-89405528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94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" name="Picture 4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678E12-977C-4618-8413-FDB65C16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204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" name="Picture 4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DDD9602-817C-4F5C-9700-296A139F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52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Picture 4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879DC16-0B12-4988-B724-A69B7ADA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75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" name="Picture 4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1C7CE65-8228-4205-9D10-B5108BF7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75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Picture 4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C34E582-6052-4DA5-B5E9-D06FE7F7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75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" name="Picture 4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D0A4BD4-C75D-46D7-A5DA-23EC866F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48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" name="Picture 4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D6C654E-2416-4F51-8F92-EAC7F26C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896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" name="Picture 4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9ABE340-520E-4853-927C-15420EA1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219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" name="Picture 4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D20EE57-4EA7-4FE0-A6A8-4D3A62E69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219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Picture 4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9A32B52-798E-4C27-8B88-6C32BD67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219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" name="Picture 4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3567646-8E92-4FBE-9B64-995896F9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029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Picture 4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0312F22-B468-4DBE-BB31-F303B700D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77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" name="Picture 4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2D4D39D-0D4D-4CAF-A1D1-10856C66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600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4" name="Picture 4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D7758D2-47D0-4A17-839D-3D0551F2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600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5" name="Picture 4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A5F099-CF2B-4BAD-8625-39F4D519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600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" name="Picture 4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D7BABB7-A9BF-478A-9F69-C64496E6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473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" name="Picture 4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2392859-D269-4174-AD96-1476C627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721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" name="Picture 4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8D669B5-0CC0-424A-BF22-A82F115B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044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9" name="Picture 4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9D5EEE7-7D60-42F4-90BC-A76E10BCE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044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" name="Picture 4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767EE75-34EA-4872-AF8B-82D8BE74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044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" name="Picture 4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650E774-EA35-4BB2-B613-C801CF19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854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" name="Picture 4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E1B74D2-0592-4697-B2E4-46BF6248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102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3" name="Picture 4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3D35776-43C9-4253-AAC5-6A1F54A3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425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" name="Picture 4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15E1699-3FC0-4D89-BF08-9295534C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425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" name="Picture 4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724D722-FEE2-4EFC-BBC7-F29FD362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425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" name="Picture 4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3F211FC-6A52-4E32-AAD4-580730F51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298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7" name="Picture 4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CA792F2-8200-40D8-8CC7-12BC2DB2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546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" name="Picture 4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6140862-0A1A-42A0-80BC-0BE8AE82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69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9" name="Picture 4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F6830E2-70FD-4E3A-88EC-877D17A8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69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0" name="Picture 4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0F661E2-5606-4E8C-9D8A-1B2215A5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69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" name="Picture 4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1C368B1-F4F6-4E18-9ED4-A935ABE3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68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" name="Picture 4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215933C-B917-4712-83E7-CE37F0FA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16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3" name="Picture 4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E285F0F-09B3-4550-A7F9-6CE47523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9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4" name="Picture 4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09D83BC-12B5-4A5B-9302-65C1BF04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9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5" name="Picture 4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18FC38E-3294-4064-AA08-7DA87F36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9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" name="Picture 4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014D498-F6CD-40A5-A899-875D48BB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12" y="3656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7" name="Picture 4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57111FE-2140-4951-A00C-49D19AC6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0" y="38985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" name="Picture 4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E0DA85B-C785-432E-B55F-3EB71745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83" y="46858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" name="Picture 4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2C1696B-E5C5-46BB-AB44-F686ADA78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83" y="41552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0" name="Picture 4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B7A831B-CFEF-4F0A-BEFA-D11D0B29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83" y="44230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" name="Picture 4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837C757-CBC0-416F-A3DC-CD4A6174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11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" name="Picture 4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F664F10-CE4B-429A-81EC-209A0151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59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3" name="Picture 4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524B74E-1802-40A4-BFE5-205AC9A72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82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4" name="Picture 4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FAC225F-CBC5-4170-A626-787F548C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82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5" name="Picture 4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F542F39-03FF-4863-A928-CD488BE5E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82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6" name="Picture 4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878E5A5-6D2B-4C76-ABA1-2AEEAD0D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55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4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40B82A6-742F-41C9-A112-5B0C2147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03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" name="Picture 4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96C6E1A-147A-438D-9F4B-7EECF969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26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" name="Picture 4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E8F0575-B171-4A87-A69E-FA21BCB3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26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Picture 4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423D5F-2BDA-47C7-96EE-66366EE2C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26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" name="Picture 5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7C4DC8E-6E7B-401B-92D8-286B4858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36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" name="Picture 5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49502AC-8496-4B5E-A156-4EC56FB1B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84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" name="Picture 5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3C89598-6E67-4892-808E-87B303A5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07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" name="Picture 5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143FDB8-4C44-4944-8FCC-6F73E00C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07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" name="Picture 5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12A72C4-BA6D-4BC7-917E-6E7DDA722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07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6" name="Picture 5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7E84C20-6300-48AE-860F-83339930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80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" name="Picture 5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888A0EF-76F8-44AD-8684-D1BA16ED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28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" name="Picture 5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C62F254-4011-4307-B46F-3C2EA2F2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51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" name="Picture 5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74B3E6C-2152-4B8F-B718-F790336B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51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" name="Picture 5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9684FE0-3A19-40DA-A31A-8041850B0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51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" name="Picture 5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F4EC150-A9B1-40CB-B0A4-3505FEBF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61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" name="Picture 5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921EE2-D8A7-4856-9FA1-B5509F0A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09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" name="Picture 5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9703279-02E0-4FB8-929F-415CBD46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32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" name="Picture 5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CF809A7-8E97-4F60-A452-3A2AE21E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32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" name="Picture 5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EB4CA69-85F7-48B2-8849-96C59846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32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" name="Picture 5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F0D27F2-D53F-4465-9DA4-F37B7C22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05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" name="Picture 5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ECBFA42-0596-42EE-BA3E-09C308C0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3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" name="Picture 5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B8546C8-1CE7-4DCA-9BC7-871AF959B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76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" name="Picture 5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3C502FD-7F54-4049-A44A-78AB21FA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76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" name="Picture 5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E485572-0FF8-4DB4-A409-5CB9F8C02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76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" name="Picture 5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E4E4444-FFA0-471B-92FF-4F062085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86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" name="Picture 5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EE7E3D1-3157-47E2-A552-AAE0E2B4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34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" name="Picture 5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CE4906F-9E1C-48B0-AD81-66628F09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57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" name="Picture 5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8F473C3-16D6-4B98-A868-7AC6267D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57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" name="Picture 5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30C2589-42EE-42A5-B9B7-7C9C26B7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57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6" name="Picture 5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124BA11-CE56-4A69-AF25-505C4948B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30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" name="Picture 5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F1E4EEC-21CF-49CE-AD2E-8A9E3411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78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8" name="Picture 5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4F89983-17CE-4EDB-981E-202DE21B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01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" name="Picture 5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3119E0-48F4-48A4-B1DF-368C53B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01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0" name="Picture 5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653F489-0C6B-434A-B0C1-60C8C33D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01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1" name="Picture 5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E99934-FC61-49F8-99C9-B1F3CC75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11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" name="Picture 5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5D33AAE-FBD9-46D1-B8A6-70A9CBB2B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59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" name="Picture 5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B5AB8E1-E67B-4C0F-BAA0-FFF33762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82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4" name="Picture 5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AF45CB3-4A59-48F2-B061-920B0992D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82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" name="Picture 5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FB88A93-0A63-4A93-8D02-C52F9C25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82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6" name="Picture 5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4BDD968-A1AE-4B8F-8054-6C3F7387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55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" name="Picture 5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6B93619-303E-43EB-86C3-311ABBE0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03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8" name="Picture 5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50919F8-FA35-490A-BFD0-65C16289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26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" name="Picture 5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75B388C-1AA4-4414-9A6C-59009D70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26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0" name="Picture 5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37B991E-DB48-429F-82F6-4EB08D15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26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1" name="Picture 5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84FFC19-A5BF-47D4-BE07-10D87871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36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" name="Picture 5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E5AEC3E-4FA3-48F7-A3A3-8CC9EE420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84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" name="Picture 5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1951B86-DA09-483F-B9BD-0E80BC10C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07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4" name="Picture 5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2489B4D-F99D-4B0C-8467-A94D76E1E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07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" name="Picture 5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920F7B7-9A20-4F0D-ADC2-64005A97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07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6" name="Picture 5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07CD579-0782-477B-97CB-F56B25BD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80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B0DB89A-51DC-4D60-8B5F-DF7FBE75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8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" name="Picture 5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BCFA2E4-176B-456B-A720-FFD6129F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51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9" name="Picture 5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8405821-A260-4CAF-9C5C-350CA9A9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51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" name="Picture 5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7C8859-BD4F-4E80-B1AE-11D244DF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51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" name="Picture 5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0A1682F-792F-42D6-9A0A-32193458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61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" name="Picture 5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44A0012-9366-4C32-95F0-DAB0BF7B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09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" name="Picture 5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6F4CBFA-26D2-4DD8-ADE8-0538E9D5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32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" name="Picture 5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83902E1-135D-4937-A64D-9A533320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32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" name="Picture 5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3827ABE-BAF4-410D-886B-366A8FC47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32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6" name="Picture 5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CB7A4B8-167A-4CBE-BC0D-D63CE79D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05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7" name="Picture 5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4E517DA-4235-48AC-8C9B-4961A5E9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553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8" name="Picture 5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7D30A44-24A3-4BA2-A7ED-DEC4EB33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76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9" name="Picture 5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01ABB0-A834-4059-B44B-36AC83F7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76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0" name="Picture 5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048725C-094A-4AF3-8691-6B84FA80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76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1" name="Picture 5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6EB6126-F0E4-454D-B598-D77D30512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86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2" name="Picture 5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0D7AAE5-C3C5-4647-AB1F-FE9C8F95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34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" name="Picture 5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B1226E3-54EE-4388-A901-749BE06E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57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4" name="Picture 5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10F2085-E7C1-48D1-BC88-F807B889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57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5" name="Picture 5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8C1D717-CCB1-4796-B640-0BC6E943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57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6" name="Picture 5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0513D28-7E8A-4D40-9D38-8D811F97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30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7" name="Picture 5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C88D659-3F85-4191-8BC8-F35E5BBCE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78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8" name="Picture 5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0842827-0AB5-4015-A381-6C4AAB65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01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9" name="Picture 5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0586D44-BDC3-4994-90AD-B9919A40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01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0" name="Picture 5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979AE76-4C37-4AE1-AF4C-E0C5CB4B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01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1" name="Picture 5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E9410BB-6343-4189-AD38-AB7DA12E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11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2" name="Picture 5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EC250B-C7F8-4B6A-9A64-F49428BC6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759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" name="Picture 5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A0CCF9E-8ED1-42C6-9DEC-B388F057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82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" name="Picture 5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134047D-FA63-4916-B8E4-65928F487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82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" name="Picture 5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7A969AF-C3F6-406C-BB24-29849E3C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82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6" name="Picture 5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893158E-B90C-4912-8D47-8A85F2422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55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7" name="Picture 5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3378107-7FA5-48F3-AAD8-EB2FA0986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03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8" name="Picture 5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B74D3CA-02D5-4DB6-987B-8A6721E2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526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9" name="Picture 5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C621FBD-EDBD-4205-963A-2D980E7E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526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0" name="Picture 5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C668E61-2B3D-4724-BDB1-4862B74C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526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1" name="Picture 5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6E6BDF9-9001-446E-91DE-F6E66469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36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2" name="Picture 5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9DA37DC-5010-417B-B2DE-FB7014663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584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" name="Picture 5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FDC9C4B-9420-4110-B573-13B45946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07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" name="Picture 5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2C546D9-6550-45EC-AE69-0A6D8360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07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" name="Picture 5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08C254C-BCF8-40E7-9D84-22D810F77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07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6" name="Picture 5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3189DB3-7E99-472C-BA85-476AADE0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780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" name="Picture 5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581B9C3-4485-40CE-A705-7667B2731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28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8" name="Picture 5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6AE384E-5F59-48AF-B945-E8BD1414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51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9" name="Picture 5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0C148A1-4864-4B0C-84F8-4347D200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51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0" name="Picture 5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95D71BC-BD8A-4255-97A6-145FC5E3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51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1" name="Picture 5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E426699-F3AC-423F-8039-437384B8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61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2" name="Picture 5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E9CB2CF-A948-4E5F-8D5B-007F890A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409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" name="Picture 5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F504B7A-EE1D-405A-AE6E-4A5D0597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2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" name="Picture 5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5FA2E8E-1A7F-4290-829F-D339C647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2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5" name="Picture 5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4DE6BEC-4382-4388-9C27-68679E02B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2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6" name="Picture 5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66D94B9-D199-41F3-859B-6722D1CB0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605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7" name="Picture 5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387E249-82B4-4A77-91B4-856460A7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853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8" name="Picture 5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66F065F-B461-49EE-A8BF-0AA7E66A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176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9" name="Picture 5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E509C43-830E-4EEE-A080-4172DDCC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176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0" name="Picture 5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D2ABE4F-5E8F-4B7F-80C5-7BE726E6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176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1" name="Picture 6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83E7D0-192B-4C2C-851F-7F31720C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75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2" name="Picture 6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2555B92-91D8-40A6-B133-D8A1610B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23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" name="Picture 6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C35B478-036C-471D-B8FA-07328F55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46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" name="Picture 6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7FAE221-896A-47DB-AE81-43FD5FF3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46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5" name="Picture 6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FB798F-310D-49D4-86FF-FC3258CF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46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6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793CBED-36AB-4871-889F-93258A13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19" y="49628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6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6A48226-5917-4121-97A5-7BF0366A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67" y="52045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" name="Picture 6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3B42BEB-F9E1-4CC6-86E1-0D5C0FCB8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0" y="59919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6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BD66E5B-FF81-44F4-A854-C759846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0" y="54612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6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3ED556B-4FFB-490E-A12E-9CBA77F6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0" y="5729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1" name="Rectangle 610">
            <a:extLst>
              <a:ext uri="{FF2B5EF4-FFF2-40B4-BE49-F238E27FC236}">
                <a16:creationId xmlns:a16="http://schemas.microsoft.com/office/drawing/2014/main" id="{13689FEE-4929-49A6-B6AB-29D0DFB3247D}"/>
              </a:ext>
            </a:extLst>
          </p:cNvPr>
          <p:cNvSpPr/>
          <p:nvPr/>
        </p:nvSpPr>
        <p:spPr>
          <a:xfrm>
            <a:off x="1103775" y="901148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2CE699A1-F10F-43DD-A073-7900D2E44169}"/>
              </a:ext>
            </a:extLst>
          </p:cNvPr>
          <p:cNvSpPr/>
          <p:nvPr/>
        </p:nvSpPr>
        <p:spPr>
          <a:xfrm>
            <a:off x="1942795" y="894890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1256B4C9-D397-45C7-827F-E985EAEA8A81}"/>
              </a:ext>
            </a:extLst>
          </p:cNvPr>
          <p:cNvSpPr/>
          <p:nvPr/>
        </p:nvSpPr>
        <p:spPr>
          <a:xfrm>
            <a:off x="2781815" y="888632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21736F27-9040-4DC6-9E16-C667DFBD7F09}"/>
              </a:ext>
            </a:extLst>
          </p:cNvPr>
          <p:cNvSpPr/>
          <p:nvPr/>
        </p:nvSpPr>
        <p:spPr>
          <a:xfrm>
            <a:off x="3620835" y="882374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D981F948-EFAF-4809-BF7B-294F90DE263E}"/>
              </a:ext>
            </a:extLst>
          </p:cNvPr>
          <p:cNvSpPr/>
          <p:nvPr/>
        </p:nvSpPr>
        <p:spPr>
          <a:xfrm>
            <a:off x="4391764" y="890105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CC833ABD-6FB6-4606-A9DE-3C7BDC1DC375}"/>
              </a:ext>
            </a:extLst>
          </p:cNvPr>
          <p:cNvSpPr/>
          <p:nvPr/>
        </p:nvSpPr>
        <p:spPr>
          <a:xfrm>
            <a:off x="5232821" y="899519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22D00B7A-D87A-4DD8-A44E-DBA9B3682AC3}"/>
              </a:ext>
            </a:extLst>
          </p:cNvPr>
          <p:cNvSpPr/>
          <p:nvPr/>
        </p:nvSpPr>
        <p:spPr>
          <a:xfrm>
            <a:off x="6071602" y="901767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id="{981D7B66-7443-4B8D-AC6B-24C7CA7B52E0}"/>
              </a:ext>
            </a:extLst>
          </p:cNvPr>
          <p:cNvSpPr/>
          <p:nvPr/>
        </p:nvSpPr>
        <p:spPr>
          <a:xfrm>
            <a:off x="6963347" y="884583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0DCDAE42-5E72-4366-810B-7AFA62076968}"/>
              </a:ext>
            </a:extLst>
          </p:cNvPr>
          <p:cNvSpPr/>
          <p:nvPr/>
        </p:nvSpPr>
        <p:spPr>
          <a:xfrm>
            <a:off x="7722620" y="901767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FB8B8117-3634-4893-82F0-4351A8540505}"/>
              </a:ext>
            </a:extLst>
          </p:cNvPr>
          <p:cNvSpPr/>
          <p:nvPr/>
        </p:nvSpPr>
        <p:spPr>
          <a:xfrm>
            <a:off x="8521235" y="899519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id="{B8C31FA2-94B2-4917-86E5-19BA59F78D74}"/>
              </a:ext>
            </a:extLst>
          </p:cNvPr>
          <p:cNvSpPr/>
          <p:nvPr/>
        </p:nvSpPr>
        <p:spPr>
          <a:xfrm>
            <a:off x="9386074" y="903817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F2400EA4-AC08-4E96-B002-00114F5B369B}"/>
              </a:ext>
            </a:extLst>
          </p:cNvPr>
          <p:cNvSpPr/>
          <p:nvPr/>
        </p:nvSpPr>
        <p:spPr>
          <a:xfrm>
            <a:off x="10199830" y="882391"/>
            <a:ext cx="710193" cy="13794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01913A06-51AD-4B09-A5B2-616E349D116A}"/>
              </a:ext>
            </a:extLst>
          </p:cNvPr>
          <p:cNvSpPr/>
          <p:nvPr/>
        </p:nvSpPr>
        <p:spPr>
          <a:xfrm>
            <a:off x="1095948" y="2313470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42CE4A80-FCA2-4965-BF51-82507CEDD96B}"/>
              </a:ext>
            </a:extLst>
          </p:cNvPr>
          <p:cNvSpPr/>
          <p:nvPr/>
        </p:nvSpPr>
        <p:spPr>
          <a:xfrm>
            <a:off x="1934968" y="2307212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B702C83D-8F23-48B8-8D6A-07C5C3DB7214}"/>
              </a:ext>
            </a:extLst>
          </p:cNvPr>
          <p:cNvSpPr/>
          <p:nvPr/>
        </p:nvSpPr>
        <p:spPr>
          <a:xfrm>
            <a:off x="2773988" y="2300954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93A2C6A5-4D4B-4B0D-87CB-01EF6E35DCBF}"/>
              </a:ext>
            </a:extLst>
          </p:cNvPr>
          <p:cNvSpPr/>
          <p:nvPr/>
        </p:nvSpPr>
        <p:spPr>
          <a:xfrm>
            <a:off x="3613008" y="2294696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6D2019BA-4ABF-404C-967A-EB6914278244}"/>
              </a:ext>
            </a:extLst>
          </p:cNvPr>
          <p:cNvSpPr/>
          <p:nvPr/>
        </p:nvSpPr>
        <p:spPr>
          <a:xfrm>
            <a:off x="4383937" y="2302427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9A5994C0-4FB0-4F11-80C4-23370C58E04A}"/>
              </a:ext>
            </a:extLst>
          </p:cNvPr>
          <p:cNvSpPr/>
          <p:nvPr/>
        </p:nvSpPr>
        <p:spPr>
          <a:xfrm>
            <a:off x="5224994" y="2311841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B97A6BF1-F8E7-41DE-9093-9184C80DF44D}"/>
              </a:ext>
            </a:extLst>
          </p:cNvPr>
          <p:cNvSpPr/>
          <p:nvPr/>
        </p:nvSpPr>
        <p:spPr>
          <a:xfrm>
            <a:off x="6063775" y="2314089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id="{91BAEC2E-8F62-4C2E-8CEE-47D35BE12DFD}"/>
              </a:ext>
            </a:extLst>
          </p:cNvPr>
          <p:cNvSpPr/>
          <p:nvPr/>
        </p:nvSpPr>
        <p:spPr>
          <a:xfrm>
            <a:off x="6875387" y="2323839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38BBEEB5-3388-4D0F-8CB5-888BDEC15CDE}"/>
              </a:ext>
            </a:extLst>
          </p:cNvPr>
          <p:cNvSpPr/>
          <p:nvPr/>
        </p:nvSpPr>
        <p:spPr>
          <a:xfrm>
            <a:off x="7714793" y="2314089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83FAB06E-53C3-4884-9485-393DA032CB59}"/>
              </a:ext>
            </a:extLst>
          </p:cNvPr>
          <p:cNvSpPr/>
          <p:nvPr/>
        </p:nvSpPr>
        <p:spPr>
          <a:xfrm>
            <a:off x="8513408" y="2311841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5657008E-9EAE-41DB-B6A2-2445F7A57830}"/>
              </a:ext>
            </a:extLst>
          </p:cNvPr>
          <p:cNvSpPr/>
          <p:nvPr/>
        </p:nvSpPr>
        <p:spPr>
          <a:xfrm>
            <a:off x="9378247" y="2316139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46AFBD06-59D6-4AAF-9C20-02E1A6359D51}"/>
              </a:ext>
            </a:extLst>
          </p:cNvPr>
          <p:cNvSpPr/>
          <p:nvPr/>
        </p:nvSpPr>
        <p:spPr>
          <a:xfrm>
            <a:off x="10192003" y="2294713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id="{CF7CDD14-C860-437D-8FDE-971E660C2726}"/>
              </a:ext>
            </a:extLst>
          </p:cNvPr>
          <p:cNvSpPr/>
          <p:nvPr/>
        </p:nvSpPr>
        <p:spPr>
          <a:xfrm>
            <a:off x="1118007" y="3643537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id="{D4F6E1AE-281F-4DC3-84B0-295F1E577938}"/>
              </a:ext>
            </a:extLst>
          </p:cNvPr>
          <p:cNvSpPr/>
          <p:nvPr/>
        </p:nvSpPr>
        <p:spPr>
          <a:xfrm>
            <a:off x="1957027" y="3637279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id="{CDD07E60-5398-4829-A05D-659F544AE7D2}"/>
              </a:ext>
            </a:extLst>
          </p:cNvPr>
          <p:cNvSpPr/>
          <p:nvPr/>
        </p:nvSpPr>
        <p:spPr>
          <a:xfrm>
            <a:off x="2796047" y="3631021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id="{4F27CECC-7B46-4F4F-A50C-FB32A42CE775}"/>
              </a:ext>
            </a:extLst>
          </p:cNvPr>
          <p:cNvSpPr/>
          <p:nvPr/>
        </p:nvSpPr>
        <p:spPr>
          <a:xfrm>
            <a:off x="3635067" y="3624763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Rectangle 638">
            <a:extLst>
              <a:ext uri="{FF2B5EF4-FFF2-40B4-BE49-F238E27FC236}">
                <a16:creationId xmlns:a16="http://schemas.microsoft.com/office/drawing/2014/main" id="{5CC3C4B0-ED4B-4D07-B5C6-405DD33D1516}"/>
              </a:ext>
            </a:extLst>
          </p:cNvPr>
          <p:cNvSpPr/>
          <p:nvPr/>
        </p:nvSpPr>
        <p:spPr>
          <a:xfrm>
            <a:off x="4405996" y="3632494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C9F53808-7712-4BA3-BB9E-AFEDBC947542}"/>
              </a:ext>
            </a:extLst>
          </p:cNvPr>
          <p:cNvSpPr/>
          <p:nvPr/>
        </p:nvSpPr>
        <p:spPr>
          <a:xfrm>
            <a:off x="5247053" y="3641908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522F77EB-B068-48DD-8114-FE8B1095E7DB}"/>
              </a:ext>
            </a:extLst>
          </p:cNvPr>
          <p:cNvSpPr/>
          <p:nvPr/>
        </p:nvSpPr>
        <p:spPr>
          <a:xfrm>
            <a:off x="6085834" y="3644156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9BB8DC85-613A-4FEA-AB47-934B858F7329}"/>
              </a:ext>
            </a:extLst>
          </p:cNvPr>
          <p:cNvSpPr/>
          <p:nvPr/>
        </p:nvSpPr>
        <p:spPr>
          <a:xfrm>
            <a:off x="6884449" y="3640182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552117FE-068F-4CE4-9315-A96D7CD91193}"/>
              </a:ext>
            </a:extLst>
          </p:cNvPr>
          <p:cNvSpPr/>
          <p:nvPr/>
        </p:nvSpPr>
        <p:spPr>
          <a:xfrm>
            <a:off x="7736852" y="3644156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19928B20-A934-4961-9338-B6F3AE4DB8FC}"/>
              </a:ext>
            </a:extLst>
          </p:cNvPr>
          <p:cNvSpPr/>
          <p:nvPr/>
        </p:nvSpPr>
        <p:spPr>
          <a:xfrm>
            <a:off x="8535467" y="3641908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E296A0B1-1CA0-4E74-981C-496ED6F42D4B}"/>
              </a:ext>
            </a:extLst>
          </p:cNvPr>
          <p:cNvSpPr/>
          <p:nvPr/>
        </p:nvSpPr>
        <p:spPr>
          <a:xfrm>
            <a:off x="9400306" y="3646206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9E5FFA30-4325-41A9-A8F6-E37700214745}"/>
              </a:ext>
            </a:extLst>
          </p:cNvPr>
          <p:cNvSpPr/>
          <p:nvPr/>
        </p:nvSpPr>
        <p:spPr>
          <a:xfrm>
            <a:off x="10192495" y="3601896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4C626103-E4D2-4826-819F-3E4D209DACA9}"/>
              </a:ext>
            </a:extLst>
          </p:cNvPr>
          <p:cNvSpPr/>
          <p:nvPr/>
        </p:nvSpPr>
        <p:spPr>
          <a:xfrm>
            <a:off x="1140066" y="4973604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7E3B3729-77BD-417E-8439-46032831A180}"/>
              </a:ext>
            </a:extLst>
          </p:cNvPr>
          <p:cNvSpPr/>
          <p:nvPr/>
        </p:nvSpPr>
        <p:spPr>
          <a:xfrm>
            <a:off x="1979086" y="4967346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4139A7EA-0EAF-4C77-A3FB-5E9B99F029B9}"/>
              </a:ext>
            </a:extLst>
          </p:cNvPr>
          <p:cNvSpPr/>
          <p:nvPr/>
        </p:nvSpPr>
        <p:spPr>
          <a:xfrm>
            <a:off x="2818106" y="4961088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id="{73E24B95-2F25-4B67-999C-B5EA84C4D11B}"/>
              </a:ext>
            </a:extLst>
          </p:cNvPr>
          <p:cNvSpPr/>
          <p:nvPr/>
        </p:nvSpPr>
        <p:spPr>
          <a:xfrm>
            <a:off x="3577896" y="4942645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id="{EF4594D4-8F94-4974-93F2-F77EEB60E2DF}"/>
              </a:ext>
            </a:extLst>
          </p:cNvPr>
          <p:cNvSpPr/>
          <p:nvPr/>
        </p:nvSpPr>
        <p:spPr>
          <a:xfrm>
            <a:off x="4401363" y="4954847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id="{318604C6-B184-4B8D-87A6-EEB919B1B258}"/>
              </a:ext>
            </a:extLst>
          </p:cNvPr>
          <p:cNvSpPr/>
          <p:nvPr/>
        </p:nvSpPr>
        <p:spPr>
          <a:xfrm>
            <a:off x="5228225" y="4942645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5EC4F83E-491B-4551-913E-CA22C58544F9}"/>
              </a:ext>
            </a:extLst>
          </p:cNvPr>
          <p:cNvSpPr/>
          <p:nvPr/>
        </p:nvSpPr>
        <p:spPr>
          <a:xfrm>
            <a:off x="6107893" y="4974223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id="{C7D3C69D-A50B-40BA-A743-8CB600C2AD9B}"/>
              </a:ext>
            </a:extLst>
          </p:cNvPr>
          <p:cNvSpPr/>
          <p:nvPr/>
        </p:nvSpPr>
        <p:spPr>
          <a:xfrm>
            <a:off x="6905650" y="4971975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752A2008-E24B-4375-AA4F-F194DAF42EE6}"/>
              </a:ext>
            </a:extLst>
          </p:cNvPr>
          <p:cNvSpPr/>
          <p:nvPr/>
        </p:nvSpPr>
        <p:spPr>
          <a:xfrm>
            <a:off x="7732173" y="4961088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Rectangle 655">
            <a:extLst>
              <a:ext uri="{FF2B5EF4-FFF2-40B4-BE49-F238E27FC236}">
                <a16:creationId xmlns:a16="http://schemas.microsoft.com/office/drawing/2014/main" id="{ABDA8954-4950-4641-85A9-385F49D64EB4}"/>
              </a:ext>
            </a:extLst>
          </p:cNvPr>
          <p:cNvSpPr/>
          <p:nvPr/>
        </p:nvSpPr>
        <p:spPr>
          <a:xfrm>
            <a:off x="8557526" y="4971975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5AD4EDDF-DC8F-45F0-9701-C123C77D2431}"/>
              </a:ext>
            </a:extLst>
          </p:cNvPr>
          <p:cNvSpPr/>
          <p:nvPr/>
        </p:nvSpPr>
        <p:spPr>
          <a:xfrm>
            <a:off x="9422365" y="4976273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A88D2F9C-37AD-4F0B-9817-66AEB54FC9E4}"/>
              </a:ext>
            </a:extLst>
          </p:cNvPr>
          <p:cNvSpPr/>
          <p:nvPr/>
        </p:nvSpPr>
        <p:spPr>
          <a:xfrm>
            <a:off x="10236121" y="4954847"/>
            <a:ext cx="710193" cy="125658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D62885B3-985A-4A9E-A45D-CA1AEFC270D4}"/>
              </a:ext>
            </a:extLst>
          </p:cNvPr>
          <p:cNvSpPr txBox="1"/>
          <p:nvPr/>
        </p:nvSpPr>
        <p:spPr>
          <a:xfrm>
            <a:off x="2995414" y="6185944"/>
            <a:ext cx="633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করি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F729E-5863-4FDE-8CEA-4A036C74258B}"/>
              </a:ext>
            </a:extLst>
          </p:cNvPr>
          <p:cNvSpPr txBox="1"/>
          <p:nvPr/>
        </p:nvSpPr>
        <p:spPr>
          <a:xfrm>
            <a:off x="2999124" y="145223"/>
            <a:ext cx="432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5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2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2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2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2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2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2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7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7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7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7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7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7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1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7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7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7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4" dur="7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7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7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7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7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4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7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7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5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6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7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0" dur="7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7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7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7" dur="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1" dur="7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7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9" dur="7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" dur="7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3" dur="7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4" dur="7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1" dur="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2" dur="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5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6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9" dur="7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0" dur="7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3" dur="7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4" dur="7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7" dur="7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8" dur="7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7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7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5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6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9" dur="7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0" dur="7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3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7" dur="7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8" dur="7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1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2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5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6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9" dur="7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0" dur="7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3" dur="7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4" dur="7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7" dur="7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8" dur="7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1" dur="7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2" dur="7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9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0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3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4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7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8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1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2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5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6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9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0" dur="7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3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4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7" dur="7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7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1" dur="7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7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6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9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0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3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4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7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1" dur="7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2" dur="7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5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6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9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0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3" dur="7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4" dur="7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7" dur="7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8" dur="7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1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2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5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6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9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0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3" dur="7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4" dur="7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7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8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1" dur="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2" dur="75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5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9" dur="7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0" dur="7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3" dur="7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4" dur="7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7" dur="7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8" dur="7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1" dur="7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2" dur="7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5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6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9" dur="7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0" dur="7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3" dur="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4" dur="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7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8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1" dur="7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2" dur="7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5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6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9" dur="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0" dur="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3" dur="7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4" dur="7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7" dur="75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75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1" dur="7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2" dur="7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6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9" dur="7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0" dur="7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3" dur="7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4" dur="7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7" dur="7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8" dur="7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1" dur="7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2" dur="7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5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6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9" dur="7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0" dur="7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3" dur="75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4" dur="75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7" dur="75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8" dur="75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1" dur="7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2" dur="7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5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6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9" dur="7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0" dur="7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3" dur="7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4" dur="7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7" dur="7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8" dur="75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1" dur="75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2" dur="75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5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6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9" dur="75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0" dur="75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3" dur="7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4" dur="75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7" dur="7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8" dur="7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1" dur="75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2" dur="75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5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6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9" dur="75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0" dur="75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3" dur="75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4" dur="75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7" dur="75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8" dur="75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1" dur="7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2" dur="7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5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6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9" dur="75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0" dur="75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3" dur="7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4" dur="7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7" dur="75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8" dur="75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1" dur="75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2" dur="75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5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6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9" dur="75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0" dur="75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3" dur="75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4" dur="75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7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1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2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6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9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0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3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4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1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2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5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6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9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0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3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4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7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8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1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2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5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6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9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0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3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4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7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8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1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2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5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6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9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0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3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4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1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2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5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6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9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0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3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4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7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8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1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2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6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9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0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3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7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8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1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2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6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9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0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3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4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7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1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2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5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6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9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0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3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4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7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8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1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5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6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9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0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7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8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1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5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6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0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7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8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1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2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5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6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9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0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3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4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7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8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1"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2"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5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6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9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0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3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4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7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8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1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2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5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6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9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0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3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4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7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8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1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2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5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6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9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0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4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7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8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1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2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5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6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9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0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3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4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7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8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1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2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5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6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0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4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7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8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1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2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5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6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9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0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3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4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7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8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1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2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5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6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9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0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3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4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7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8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1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2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5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6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9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0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3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4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7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1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2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6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9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0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7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8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1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2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5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6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9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0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3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4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7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8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1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2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6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9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0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3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4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7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8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1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2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5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6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9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0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3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4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1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2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5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6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9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0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3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4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7" dur="1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8" dur="1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1" dur="1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2" dur="1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5" dur="12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6" dur="12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9" dur="12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0" dur="12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3" dur="125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4" dur="125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7" dur="125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8" dur="125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1" dur="1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2" dur="1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5" dur="1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6" dur="1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9" dur="1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0" dur="1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3" dur="125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4" dur="125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7" dur="12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8" dur="12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1" dur="125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2" dur="125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5" dur="12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6" dur="12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9" dur="1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0" dur="1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3" dur="1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4" dur="1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7" dur="1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8" dur="1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1" dur="125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2" dur="125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5" dur="125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6" dur="125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9" dur="125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0" dur="125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3" dur="12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4" dur="12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7" dur="1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8" dur="1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1" dur="1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2" dur="1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5" dur="1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6" dur="1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9" dur="12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0" dur="12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3" dur="125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4" dur="125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7" dur="125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8" dur="125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1" dur="125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2" dur="125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5" dur="1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6" dur="1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9" dur="1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0" dur="1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3" dur="1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4" dur="1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7" dur="125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8" dur="125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1" dur="125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2" dur="125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5" dur="12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6" dur="12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9" dur="125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0" dur="125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3" dur="1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4" dur="1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7" dur="1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8" dur="1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1" dur="1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2" dur="1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5" dur="12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6" dur="125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9" dur="125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0" dur="125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3" dur="125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4" dur="125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7" dur="125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8" dur="125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1" dur="125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2" dur="125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5" dur="125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6" dur="125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9" dur="1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0" dur="1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3" dur="12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4" dur="12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7" dur="125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8" dur="125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1" dur="125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2" dur="125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5" dur="12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6" dur="12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9" dur="125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0" dur="125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3" dur="125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4" dur="125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7" dur="12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8" dur="12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1" dur="125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2" dur="125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5" dur="125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6" dur="125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9" dur="125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0" dur="125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3" dur="12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4" dur="12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7" dur="125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8" dur="125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1" dur="125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2" dur="125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5" dur="125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6" dur="125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9" dur="125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0" dur="125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3" dur="125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4" dur="125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7" dur="125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8" dur="125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1" dur="125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2" dur="125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5" dur="125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6" dur="125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9" dur="125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0" dur="125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3" dur="125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4" dur="125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7" dur="1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8" dur="12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1" dur="12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2" dur="125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5" dur="125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6" dur="125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9" dur="12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0" dur="125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3" dur="12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4" dur="12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7" dur="125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8" dur="125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1" dur="125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2" dur="125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5" dur="125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6" dur="125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9" dur="125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0" dur="125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3" dur="125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4" dur="125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7" dur="125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8" dur="125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1" dur="125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2" dur="125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5" dur="125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6" dur="125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9" dur="125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0" dur="125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3" dur="125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4" dur="125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7" dur="125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8" dur="125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1" dur="125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2" dur="125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5" dur="125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6" dur="125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9" dur="125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0" dur="125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3" dur="125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4" dur="125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7" dur="125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8" dur="125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1" dur="12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2" dur="12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5" dur="125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6" dur="125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9" dur="125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0" dur="125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3" dur="125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4" dur="125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7" dur="125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8" dur="125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1" dur="125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2" dur="125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5" dur="125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6" dur="125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9" dur="125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0" dur="125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3" dur="125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4" dur="125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7" dur="125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8" dur="125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1" dur="125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2" dur="125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5" dur="125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6" dur="125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9" dur="125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0" dur="125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3" dur="125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4" dur="125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7" dur="125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8" dur="125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1" dur="125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2" dur="125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5" dur="125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6" dur="125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9" dur="125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0" dur="125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3" dur="125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4" dur="125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7" dur="125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8" dur="125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1" dur="125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2" dur="125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5" dur="125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6" dur="125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9" dur="125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0" dur="125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3" dur="12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4" dur="12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7" dur="125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8" dur="125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1" dur="125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2" dur="125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5" dur="125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6" dur="125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9" dur="125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0" dur="125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3" dur="125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4" dur="125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7" dur="125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8" dur="125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1" dur="125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2" dur="125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5" dur="125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6" dur="125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9" dur="125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0" dur="125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3" dur="125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4" dur="125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9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8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45833E-6 -4.07407E-6 L 0.00898 -0.88541 " pathEditMode="relative" rAng="0" ptsTypes="AA">
                                      <p:cBhvr>
                                        <p:cTn id="1930" dur="2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4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1" fill="hold">
                            <p:stCondLst>
                              <p:cond delay="4450"/>
                            </p:stCondLst>
                            <p:childTnLst>
                              <p:par>
                                <p:cTn id="19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4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5" fill="hold">
                            <p:stCondLst>
                              <p:cond delay="4950"/>
                            </p:stCondLst>
                            <p:childTnLst>
                              <p:par>
                                <p:cTn id="19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8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9" fill="hold">
                            <p:stCondLst>
                              <p:cond delay="5450"/>
                            </p:stCondLst>
                            <p:childTnLst>
                              <p:par>
                                <p:cTn id="19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3" fill="hold">
                            <p:stCondLst>
                              <p:cond delay="5950"/>
                            </p:stCondLst>
                            <p:childTnLst>
                              <p:par>
                                <p:cTn id="19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6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7" fill="hold">
                            <p:stCondLst>
                              <p:cond delay="6450"/>
                            </p:stCondLst>
                            <p:childTnLst>
                              <p:par>
                                <p:cTn id="19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0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1" fill="hold">
                            <p:stCondLst>
                              <p:cond delay="6950"/>
                            </p:stCondLst>
                            <p:childTnLst>
                              <p:par>
                                <p:cTn id="19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5" fill="hold">
                            <p:stCondLst>
                              <p:cond delay="7450"/>
                            </p:stCondLst>
                            <p:childTnLst>
                              <p:par>
                                <p:cTn id="19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8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9" fill="hold">
                            <p:stCondLst>
                              <p:cond delay="7950"/>
                            </p:stCondLst>
                            <p:childTnLst>
                              <p:par>
                                <p:cTn id="19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2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3" fill="hold">
                            <p:stCondLst>
                              <p:cond delay="8450"/>
                            </p:stCondLst>
                            <p:childTnLst>
                              <p:par>
                                <p:cTn id="19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6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7" fill="hold">
                            <p:stCondLst>
                              <p:cond delay="8950"/>
                            </p:stCondLst>
                            <p:childTnLst>
                              <p:par>
                                <p:cTn id="19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0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1" fill="hold">
                            <p:stCondLst>
                              <p:cond delay="9450"/>
                            </p:stCondLst>
                            <p:childTnLst>
                              <p:par>
                                <p:cTn id="19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4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5" fill="hold">
                            <p:stCondLst>
                              <p:cond delay="9950"/>
                            </p:stCondLst>
                            <p:childTnLst>
                              <p:par>
                                <p:cTn id="19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8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9" fill="hold">
                            <p:stCondLst>
                              <p:cond delay="10450"/>
                            </p:stCondLst>
                            <p:childTnLst>
                              <p:par>
                                <p:cTn id="19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2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3" fill="hold">
                            <p:stCondLst>
                              <p:cond delay="10950"/>
                            </p:stCondLst>
                            <p:childTnLst>
                              <p:par>
                                <p:cTn id="19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6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7" fill="hold">
                            <p:stCondLst>
                              <p:cond delay="11450"/>
                            </p:stCondLst>
                            <p:childTnLst>
                              <p:par>
                                <p:cTn id="19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0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1" fill="hold">
                            <p:stCondLst>
                              <p:cond delay="11950"/>
                            </p:stCondLst>
                            <p:childTnLst>
                              <p:par>
                                <p:cTn id="19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5" fill="hold">
                            <p:stCondLst>
                              <p:cond delay="12450"/>
                            </p:stCondLst>
                            <p:childTnLst>
                              <p:par>
                                <p:cTn id="19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8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9" fill="hold">
                            <p:stCondLst>
                              <p:cond delay="12950"/>
                            </p:stCondLst>
                            <p:childTnLst>
                              <p:par>
                                <p:cTn id="20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2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3" fill="hold">
                            <p:stCondLst>
                              <p:cond delay="13450"/>
                            </p:stCondLst>
                            <p:childTnLst>
                              <p:par>
                                <p:cTn id="20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6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7" fill="hold">
                            <p:stCondLst>
                              <p:cond delay="13950"/>
                            </p:stCondLst>
                            <p:childTnLst>
                              <p:par>
                                <p:cTn id="20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1" fill="hold">
                            <p:stCondLst>
                              <p:cond delay="14450"/>
                            </p:stCondLst>
                            <p:childTnLst>
                              <p:par>
                                <p:cTn id="20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4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5" fill="hold">
                            <p:stCondLst>
                              <p:cond delay="14950"/>
                            </p:stCondLst>
                            <p:childTnLst>
                              <p:par>
                                <p:cTn id="20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8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9" fill="hold">
                            <p:stCondLst>
                              <p:cond delay="15450"/>
                            </p:stCondLst>
                            <p:childTnLst>
                              <p:par>
                                <p:cTn id="20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2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3" fill="hold">
                            <p:stCondLst>
                              <p:cond delay="15950"/>
                            </p:stCondLst>
                            <p:childTnLst>
                              <p:par>
                                <p:cTn id="20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6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7" fill="hold">
                            <p:stCondLst>
                              <p:cond delay="16450"/>
                            </p:stCondLst>
                            <p:childTnLst>
                              <p:par>
                                <p:cTn id="20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0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1" fill="hold">
                            <p:stCondLst>
                              <p:cond delay="16950"/>
                            </p:stCondLst>
                            <p:childTnLst>
                              <p:par>
                                <p:cTn id="20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4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5" fill="hold">
                            <p:stCondLst>
                              <p:cond delay="17450"/>
                            </p:stCondLst>
                            <p:childTnLst>
                              <p:par>
                                <p:cTn id="20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8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9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2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3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6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7" fill="hold">
                            <p:stCondLst>
                              <p:cond delay="18950"/>
                            </p:stCondLst>
                            <p:childTnLst>
                              <p:par>
                                <p:cTn id="20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1" fill="hold">
                            <p:stCondLst>
                              <p:cond delay="19450"/>
                            </p:stCondLst>
                            <p:childTnLst>
                              <p:par>
                                <p:cTn id="20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4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5" fill="hold">
                            <p:stCondLst>
                              <p:cond delay="19950"/>
                            </p:stCondLst>
                            <p:childTnLst>
                              <p:par>
                                <p:cTn id="20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9" fill="hold">
                            <p:stCondLst>
                              <p:cond delay="20450"/>
                            </p:stCondLst>
                            <p:childTnLst>
                              <p:par>
                                <p:cTn id="20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0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6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7" fill="hold">
                            <p:stCondLst>
                              <p:cond delay="21450"/>
                            </p:stCondLst>
                            <p:childTnLst>
                              <p:par>
                                <p:cTn id="20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0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1" fill="hold">
                            <p:stCondLst>
                              <p:cond delay="21950"/>
                            </p:stCondLst>
                            <p:childTnLst>
                              <p:par>
                                <p:cTn id="20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4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5" fill="hold">
                            <p:stCondLst>
                              <p:cond delay="22450"/>
                            </p:stCondLst>
                            <p:childTnLst>
                              <p:par>
                                <p:cTn id="20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8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9" fill="hold">
                            <p:stCondLst>
                              <p:cond delay="22950"/>
                            </p:stCondLst>
                            <p:childTnLst>
                              <p:par>
                                <p:cTn id="20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2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3" fill="hold">
                            <p:stCondLst>
                              <p:cond delay="23450"/>
                            </p:stCondLst>
                            <p:childTnLst>
                              <p:par>
                                <p:cTn id="20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6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7" fill="hold">
                            <p:stCondLst>
                              <p:cond delay="23950"/>
                            </p:stCondLst>
                            <p:childTnLst>
                              <p:par>
                                <p:cTn id="20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0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1" fill="hold">
                            <p:stCondLst>
                              <p:cond delay="24450"/>
                            </p:stCondLst>
                            <p:childTnLst>
                              <p:par>
                                <p:cTn id="20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4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5" fill="hold">
                            <p:stCondLst>
                              <p:cond delay="24950"/>
                            </p:stCondLst>
                            <p:childTnLst>
                              <p:par>
                                <p:cTn id="20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8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9" fill="hold">
                            <p:stCondLst>
                              <p:cond delay="25450"/>
                            </p:stCondLst>
                            <p:childTnLst>
                              <p:par>
                                <p:cTn id="2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3" fill="hold">
                            <p:stCondLst>
                              <p:cond delay="25950"/>
                            </p:stCondLst>
                            <p:childTnLst>
                              <p:par>
                                <p:cTn id="2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6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7" fill="hold">
                            <p:stCondLst>
                              <p:cond delay="26450"/>
                            </p:stCondLst>
                            <p:childTnLst>
                              <p:par>
                                <p:cTn id="21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0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1" fill="hold">
                            <p:stCondLst>
                              <p:cond delay="26950"/>
                            </p:stCondLst>
                            <p:childTnLst>
                              <p:par>
                                <p:cTn id="21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4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5" fill="hold">
                            <p:stCondLst>
                              <p:cond delay="27450"/>
                            </p:stCondLst>
                            <p:childTnLst>
                              <p:par>
                                <p:cTn id="21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8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9" fill="hold">
                            <p:stCondLst>
                              <p:cond delay="27950"/>
                            </p:stCondLst>
                            <p:childTnLst>
                              <p:par>
                                <p:cTn id="2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2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3" fill="hold">
                            <p:stCondLst>
                              <p:cond delay="28450"/>
                            </p:stCondLst>
                            <p:childTnLst>
                              <p:par>
                                <p:cTn id="2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59259E-6 L 0.04974 0.89097 " pathEditMode="relative" rAng="0" ptsTypes="AA">
                                      <p:cBhvr>
                                        <p:cTn id="21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4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/>
      <p:bldP spid="659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B275823-6439-4881-AE63-B24EDBB5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107551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2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782E5CC-7458-4CE3-9D85-A05A23EC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126887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8FE53A-E632-4AE5-B94C-0CBE90A6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106226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C646A17-ACDD-4D6A-84C9-EE24BA221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2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E5ACA55-FC54-4352-8E0F-7C0976E6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8" y="106226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0D0D696-503A-462E-8DA5-C0C7DD18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107551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2E85026-3666-4BCC-B913-28F431A0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2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FB523FF-0498-4314-8F37-DE204359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01" y="12865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2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3A54B68-579E-4E99-95BD-DDAA30F2E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76" y="106226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2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4ACD765-531B-4067-B2C8-C223FE19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7" y="12748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84FA7E-D172-47C9-9F48-1CB16A48A4E5}"/>
              </a:ext>
            </a:extLst>
          </p:cNvPr>
          <p:cNvSpPr/>
          <p:nvPr/>
        </p:nvSpPr>
        <p:spPr>
          <a:xfrm>
            <a:off x="1114477" y="1049093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6" name="Picture 8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EFF4445-EF79-4D86-906E-C722DE51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160524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7" name="Picture 8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C146536-96F1-4011-AC4D-1B1541EB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179860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" name="Picture 8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1A4A698-A517-4E9F-82BB-21350E1D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15919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" name="Picture 8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6465A02-D774-4E88-81F3-E8354C88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181624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0" name="Picture 8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B70ED91-A416-4B23-A4DD-B23746A8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8" y="15919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1" name="Picture 8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2CC0808-7A15-4A37-B4A6-1549E32C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160524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2" name="Picture 8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7994B9D-A20B-4745-81B6-BD224200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181624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3" name="Picture 8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68E8775-8E54-45EA-951A-8E71F499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01" y="181624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4" name="Picture 8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DC39545-3F6F-4722-AE88-61E86A11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76" y="15919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5" name="Picture 8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5BFF39E-ADB2-4308-AF49-209A883B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7" y="180461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" name="Rectangle 815">
            <a:extLst>
              <a:ext uri="{FF2B5EF4-FFF2-40B4-BE49-F238E27FC236}">
                <a16:creationId xmlns:a16="http://schemas.microsoft.com/office/drawing/2014/main" id="{7E2FC02F-A8E4-4BCD-B3DB-8938CAF8D910}"/>
              </a:ext>
            </a:extLst>
          </p:cNvPr>
          <p:cNvSpPr/>
          <p:nvPr/>
        </p:nvSpPr>
        <p:spPr>
          <a:xfrm>
            <a:off x="1114477" y="1578824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7" name="Picture 8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4924352-EA4B-45C0-A96A-7A2433E8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213497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8" name="Picture 8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1FF941E-A1CA-496B-81BD-942EB25B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232833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" name="Picture 8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BB306CC-4E57-494B-A877-82ECAAF3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212172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" name="Picture 8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936AC36-8507-42A8-A2F9-3AC3B96FE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234597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" name="Picture 8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3B8528-B5ED-4E4F-8587-39152604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8" y="212172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" name="Picture 8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85E2A60-EFB7-4612-9966-0DC13BD5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213497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" name="Picture 8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BA71F8C-67A8-4D42-A04C-E735AE4C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234597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" name="Picture 8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3BC1A04-4C0C-49C6-A010-97B93796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01" y="234597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" name="Picture 8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D6DBBE3-0EFA-4DA8-9320-ABAC1822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76" y="21217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6" name="Picture 8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7737B1C-D1DC-4AD6-87D6-BE656B5C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7" y="233434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7" name="Rectangle 826">
            <a:extLst>
              <a:ext uri="{FF2B5EF4-FFF2-40B4-BE49-F238E27FC236}">
                <a16:creationId xmlns:a16="http://schemas.microsoft.com/office/drawing/2014/main" id="{A6B2DF5A-D30C-473F-8390-51F1399D00EF}"/>
              </a:ext>
            </a:extLst>
          </p:cNvPr>
          <p:cNvSpPr/>
          <p:nvPr/>
        </p:nvSpPr>
        <p:spPr>
          <a:xfrm>
            <a:off x="1114477" y="2108555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8" name="Picture 8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24CABA3-7908-45FD-A797-0BE8FC8C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26647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" name="Picture 8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A97CF92-3E13-40FE-BC19-7A0F3AF08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285806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0" name="Picture 8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0E4F020-5619-4DEF-BFC1-DE25C092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265145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" name="Picture 8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699F9A-713B-4E49-B045-654EF0460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287570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2" name="Picture 8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90108DA-C7CF-4440-B923-D5FBB842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8" y="265145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3" name="Picture 8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7AFCAEF-0CAB-48CE-A9DC-B731B9F9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266470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4" name="Picture 8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D610852-5C55-4D20-AA88-690D8164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287570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5" name="Picture 8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2478DD0-47E9-499C-AD33-AD12BABF0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01" y="287570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6" name="Picture 8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2346287-08DB-47DB-AFB0-FBEE50E0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76" y="265145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7" name="Picture 8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E6C83CA-5E5D-4159-83E2-0A651BF4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7" y="28640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8" name="Rectangle 837">
            <a:extLst>
              <a:ext uri="{FF2B5EF4-FFF2-40B4-BE49-F238E27FC236}">
                <a16:creationId xmlns:a16="http://schemas.microsoft.com/office/drawing/2014/main" id="{8F21181F-9689-4A34-A2A8-9F388011D5CF}"/>
              </a:ext>
            </a:extLst>
          </p:cNvPr>
          <p:cNvSpPr/>
          <p:nvPr/>
        </p:nvSpPr>
        <p:spPr>
          <a:xfrm>
            <a:off x="1114477" y="2638286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" name="Picture 8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098DD85-C394-4DB1-A265-843E09C6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319443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0" name="Picture 8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A0F4DB2-A69C-4106-A5B4-7F4802F2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338779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1" name="Picture 8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0438B95-2E1A-4FD4-8C3A-8FBAFAD3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31811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2" name="Picture 8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03115DF-BEB2-4E25-B3A7-F6C4005F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340543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3" name="Picture 8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462C5CE-0469-423A-B627-099E09B1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8" y="31811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4" name="Picture 8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28688FC-8E56-41FA-97C9-033ACB78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319443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5" name="Picture 8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02DBB52-18AE-4C9B-BEEA-DED1960C0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340543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6" name="Picture 8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1061443-7F6E-4BE5-9268-B5955FF1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01" y="340543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7" name="Picture 8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5CD905E-D77E-45C0-B3A8-CBF20177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76" y="31811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8" name="Picture 8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1E0AE03-636E-4787-91A8-7E12B7AA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7" y="339380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" name="Rectangle 848">
            <a:extLst>
              <a:ext uri="{FF2B5EF4-FFF2-40B4-BE49-F238E27FC236}">
                <a16:creationId xmlns:a16="http://schemas.microsoft.com/office/drawing/2014/main" id="{11D80672-0651-4995-8371-57E8DC383C53}"/>
              </a:ext>
            </a:extLst>
          </p:cNvPr>
          <p:cNvSpPr/>
          <p:nvPr/>
        </p:nvSpPr>
        <p:spPr>
          <a:xfrm>
            <a:off x="1114477" y="3168017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0" name="Picture 8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908FE32-9857-4784-AD4A-E674398F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372416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1" name="Picture 8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5C0A260-228D-41D0-AB15-188467195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391752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2" name="Picture 8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CB3B5AE-BA35-421E-89E5-32A5925B8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371091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3" name="Picture 8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9AF68AB-F2C4-4B48-980B-9F2F0785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393516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4" name="Picture 8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CF3C90E-1D03-4A66-BBFF-57DACCF1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8" y="371091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5" name="Picture 8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151C61-D3F8-4663-97C1-61F99FADA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372417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6" name="Picture 8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638E831-5A1C-42B1-8F70-493CD73E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393516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" name="Picture 8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8EB5D16-53FB-4666-9EEB-1EEBDDAF5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01" y="393516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8" name="Picture 8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A841DDA-1A29-4ED9-8F32-17D79B3F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76" y="37109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" name="Picture 8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8EB62E0-14CD-44E7-851A-625879904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7" y="392354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" name="Rectangle 859">
            <a:extLst>
              <a:ext uri="{FF2B5EF4-FFF2-40B4-BE49-F238E27FC236}">
                <a16:creationId xmlns:a16="http://schemas.microsoft.com/office/drawing/2014/main" id="{B7B2D9AA-9F91-444C-B052-327EC047F0D3}"/>
              </a:ext>
            </a:extLst>
          </p:cNvPr>
          <p:cNvSpPr/>
          <p:nvPr/>
        </p:nvSpPr>
        <p:spPr>
          <a:xfrm>
            <a:off x="1114477" y="3697748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1" name="Picture 8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A0880A2-87AD-4B8A-95D5-B7ACF464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42539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" name="Picture 8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078E9CE-CAED-4D02-8686-06117F2D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444725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3" name="Picture 8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8AD4859-0DDC-465F-B0D4-E3B66014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424064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4" name="Picture 8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99F2E18-8DA2-415E-80F4-B73B144B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446489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5" name="Picture 8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87AD34E-D3E8-4B3C-A91A-7BEC6A3E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8" y="424064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6" name="Picture 8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ED08439-0C07-4CED-9300-B4EA6764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425390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" name="Picture 8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AFC19DE-965C-4C40-8C2A-7F35E37E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446489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8" name="Picture 8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468BB4B-40D3-4472-9039-83DF9ACF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01" y="446489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9" name="Picture 8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888C384-FB6B-4030-8A2F-297360AA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76" y="424064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" name="Picture 8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F08C010-909B-4A3B-B070-96E262A5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7" y="44532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1" name="Rectangle 870">
            <a:extLst>
              <a:ext uri="{FF2B5EF4-FFF2-40B4-BE49-F238E27FC236}">
                <a16:creationId xmlns:a16="http://schemas.microsoft.com/office/drawing/2014/main" id="{4048CFC8-7B4A-4463-884E-3A095ECD581A}"/>
              </a:ext>
            </a:extLst>
          </p:cNvPr>
          <p:cNvSpPr/>
          <p:nvPr/>
        </p:nvSpPr>
        <p:spPr>
          <a:xfrm>
            <a:off x="1114477" y="4227479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2" name="Picture 8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C04C48B-42B3-4068-B997-34CCA09E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47836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3" name="Picture 8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395F74D-1BE4-4B30-816B-F413AB174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497698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4" name="Picture 8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6CD8D56-C9D2-4FFE-A456-F0D86878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47703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5" name="Picture 8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EC93925-8B8E-4FCA-9BE3-E68E1442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499462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6" name="Picture 8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8C97DAE-7F3B-43CF-8B4E-9A4F0C5F6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8" y="47703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7" name="Picture 8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864E671-6B5D-4E57-B979-145B3F04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478363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8" name="Picture 8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EDA61AD-929B-40EF-AE0F-FC847276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499462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9" name="Picture 8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994F688-5C58-4CB7-B75C-8A771D122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01" y="499462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" name="Picture 8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D31271B-A621-49F0-9F1E-1072A75B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76" y="477037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1" name="Picture 8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9F073A1-76E2-4854-90D8-D2EAA50C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7" y="498300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2" name="Rectangle 881">
            <a:extLst>
              <a:ext uri="{FF2B5EF4-FFF2-40B4-BE49-F238E27FC236}">
                <a16:creationId xmlns:a16="http://schemas.microsoft.com/office/drawing/2014/main" id="{2D3C1DE7-5922-43FC-97E4-FD9150E3DD90}"/>
              </a:ext>
            </a:extLst>
          </p:cNvPr>
          <p:cNvSpPr/>
          <p:nvPr/>
        </p:nvSpPr>
        <p:spPr>
          <a:xfrm>
            <a:off x="1114477" y="4757210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3" name="Picture 8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4044D87-BD67-432B-88EF-59CC1713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531336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4" name="Picture 8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51D5F00-F4B1-413C-958F-21D480485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550672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5" name="Picture 8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B5283DF-72D7-4764-B6E3-915D74CAA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530010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6" name="Picture 8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5A93057-81AE-4327-BE70-730A6919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552435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7" name="Picture 8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68CB92E-42E8-4A10-9D9C-AB46B5E4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8" y="530010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8" name="Picture 8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2518E82-1190-4133-8BF8-97B1B460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531336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9" name="Picture 8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122AE0-B5D0-4485-8D5F-55A4C3E3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552435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" name="Picture 8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C80662A-B14D-438D-BB1F-8D8E3F53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01" y="552435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" name="Picture 8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B85735C-612B-48BE-B5DE-79077CA8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76" y="53001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2" name="Picture 8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C403469-94FE-4EDC-AA43-14B6FF95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7" y="55127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3" name="Rectangle 892">
            <a:extLst>
              <a:ext uri="{FF2B5EF4-FFF2-40B4-BE49-F238E27FC236}">
                <a16:creationId xmlns:a16="http://schemas.microsoft.com/office/drawing/2014/main" id="{0E7B8673-DF08-4072-BB43-9399B149B0B5}"/>
              </a:ext>
            </a:extLst>
          </p:cNvPr>
          <p:cNvSpPr/>
          <p:nvPr/>
        </p:nvSpPr>
        <p:spPr>
          <a:xfrm>
            <a:off x="1114477" y="5286941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4" name="Picture 8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17F3B73-7B6F-458A-8DFA-3E63F2D5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58430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5" name="Picture 8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73A4219-751E-47C3-AE37-BD26C1FDC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02" y="603645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6" name="Picture 8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302FB9C-D727-4CF3-8703-5B984893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582984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7" name="Picture 8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0F30CF5-3AB0-4BC4-A25E-D912533C9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98" y="605408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8" name="Picture 8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85B43C7-C66C-43BA-BD3C-194D2D10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8" y="582984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9" name="Picture 8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B762FB8-3DA5-44E5-AE5A-E3EB0E321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584309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0" name="Picture 8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ECC41C0-0EDC-4F61-AA4F-58162B56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79" y="605408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" name="Picture 9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8A9626A-9858-459D-BB9F-BAB0D4934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01" y="605408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2" name="Picture 9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02E19B9-31E5-4536-962F-DD2E8AE2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76" y="582984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3" name="Picture 9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8548385-25C3-464F-B77B-F4134F36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7" y="604246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4" name="Rectangle 903">
            <a:extLst>
              <a:ext uri="{FF2B5EF4-FFF2-40B4-BE49-F238E27FC236}">
                <a16:creationId xmlns:a16="http://schemas.microsoft.com/office/drawing/2014/main" id="{DE4CCEF4-5CEB-43D4-8F52-061E5860D5B7}"/>
              </a:ext>
            </a:extLst>
          </p:cNvPr>
          <p:cNvSpPr/>
          <p:nvPr/>
        </p:nvSpPr>
        <p:spPr>
          <a:xfrm>
            <a:off x="1114477" y="5816672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5" name="Picture 9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8CCEB7D-AF5B-4A6E-B589-913690D17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108565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6" name="Picture 9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AC73E56-6A02-4EA3-A9FD-CFDDF3FCD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127901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7" name="Picture 9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5289FE4-FDFB-43DF-BB90-C08C0292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107240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8" name="Picture 9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4659485-995B-4875-A06E-2D8B135C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129665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9" name="Picture 9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254B864-C856-4E42-BF95-2C4AAE97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3" y="107240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0" name="Picture 9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162596E-D064-4C81-AA93-D240E2097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108565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" name="Picture 9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3C06307-CBEC-49BF-BEB5-86D2AE2F4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129665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2" name="Picture 9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DD514B7-FDF7-4C77-BD29-24D12C82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36" y="129665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3" name="Picture 9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3597D0E-3917-474C-8436-092A0226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11" y="10724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4" name="Picture 9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57878E5-311A-4FC6-A689-99033BDA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2" y="128502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5" name="Rectangle 914">
            <a:extLst>
              <a:ext uri="{FF2B5EF4-FFF2-40B4-BE49-F238E27FC236}">
                <a16:creationId xmlns:a16="http://schemas.microsoft.com/office/drawing/2014/main" id="{84338142-00A2-4335-93DB-E185531A6296}"/>
              </a:ext>
            </a:extLst>
          </p:cNvPr>
          <p:cNvSpPr/>
          <p:nvPr/>
        </p:nvSpPr>
        <p:spPr>
          <a:xfrm>
            <a:off x="2768012" y="1059235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6" name="Picture 9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480B09B-E044-4FD0-9036-F067DB06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161538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7" name="Picture 9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40CB5CD-902A-4DE2-934C-BA9EA9D7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180874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8" name="Picture 9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854F1A8-CB26-4992-9889-C78C01CB6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160213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9" name="Picture 9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96B379E-FDBC-43A0-837E-183369C4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18263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0" name="Picture 9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4676655-88B2-45C4-B045-9B9276B2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3" y="160213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" name="Picture 9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393AFEA-4A32-4D16-B708-6A4F08E73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161538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" name="Picture 9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DCEB741-5C29-4DC3-AA3D-960A0F58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18263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" name="Picture 9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1B01E06-ABA7-4C4D-A164-6A4ACC632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36" y="18263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" name="Picture 9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37DF5B4-9618-4C03-B3D3-8CACD937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11" y="160213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" name="Picture 9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F2ED552-8688-49B6-85CB-13EBF34A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2" y="181475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" name="Rectangle 925">
            <a:extLst>
              <a:ext uri="{FF2B5EF4-FFF2-40B4-BE49-F238E27FC236}">
                <a16:creationId xmlns:a16="http://schemas.microsoft.com/office/drawing/2014/main" id="{57C77919-55E2-4C45-AF4F-7C3D0255D424}"/>
              </a:ext>
            </a:extLst>
          </p:cNvPr>
          <p:cNvSpPr/>
          <p:nvPr/>
        </p:nvSpPr>
        <p:spPr>
          <a:xfrm>
            <a:off x="2768012" y="1588966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7" name="Picture 9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736F7D4-F3B1-4486-9A18-C7E28F0EA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214511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8" name="Picture 9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9DAEA3-A739-4B14-A341-CEC221373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233847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9" name="Picture 9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47E1E01-E93F-47E6-BA9E-23FD1611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213186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" name="Picture 9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AA51B6D-952D-40B9-81F6-6C97ABFD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235611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" name="Picture 9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D524D2B-98DE-47AA-B674-2809FCDA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3" y="213186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" name="Picture 9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F006A01-F2D0-4501-A79C-26DFEEB54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21451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" name="Picture 9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388E8F1-69BB-4FD3-A5F1-4BBF5FC15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235611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4" name="Picture 9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2B1A3AF-8A3C-423B-A913-47F4D41D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36" y="235611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5" name="Picture 9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345C268-E515-4586-9526-DFC7D641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11" y="213186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6" name="Picture 9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E783A77-2D34-4E6B-A6A1-A5C41E0C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2" y="234448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7" name="Rectangle 936">
            <a:extLst>
              <a:ext uri="{FF2B5EF4-FFF2-40B4-BE49-F238E27FC236}">
                <a16:creationId xmlns:a16="http://schemas.microsoft.com/office/drawing/2014/main" id="{1E241567-0DBA-45DF-938E-8EEADC7FB8CE}"/>
              </a:ext>
            </a:extLst>
          </p:cNvPr>
          <p:cNvSpPr/>
          <p:nvPr/>
        </p:nvSpPr>
        <p:spPr>
          <a:xfrm>
            <a:off x="2768012" y="2118697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8" name="Picture 9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5D3680A-BECD-4576-92F7-A7E44A783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267484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" name="Picture 9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960BAD3-56AA-4160-BF4C-7FCBEBD0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28682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" name="Picture 9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D347C0B-525E-48C2-AA76-B1213BC3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266159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1" name="Picture 9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3D1CE52-6F2D-4B6B-B562-3D242E874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288584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" name="Picture 9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6DCCDF9-262E-4B03-B3F1-597D1211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3" y="266159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" name="Picture 9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78D26B8-1699-42B4-9411-390E7960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267485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4" name="Picture 9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7BD80F8-1042-485B-B247-85FB0880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288584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" name="Picture 9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C70E710-CC5D-44D5-9738-6F21BE1E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36" y="288584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6" name="Picture 9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F398E76-33C9-4910-94D9-06FAA81DF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11" y="26615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" name="Picture 9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DD8881F-D67C-449B-9096-F4E63438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2" y="287422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8" name="Rectangle 947">
            <a:extLst>
              <a:ext uri="{FF2B5EF4-FFF2-40B4-BE49-F238E27FC236}">
                <a16:creationId xmlns:a16="http://schemas.microsoft.com/office/drawing/2014/main" id="{1D3C4129-EAC9-457C-BECF-A9458F3A8AF6}"/>
              </a:ext>
            </a:extLst>
          </p:cNvPr>
          <p:cNvSpPr/>
          <p:nvPr/>
        </p:nvSpPr>
        <p:spPr>
          <a:xfrm>
            <a:off x="2768012" y="2648428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9" name="Picture 9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139A400-0050-4362-9297-9734AC65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320458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0" name="Picture 9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000C8D4-6A76-45DC-8558-E6460F16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339793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1" name="Picture 9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152B9B4-8773-43A9-A662-153AC2B0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319132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" name="Picture 9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15CB901-6517-4548-9B4B-B2FEC057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341557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" name="Picture 9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EA814B2-C165-45CA-BD53-DD948B68D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3" y="319132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4" name="Picture 9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B4C41F-D50D-47C8-A3FF-FF47BF74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320458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5" name="Picture 9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27A425B-897F-4841-8EE2-089794A4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341557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6" name="Picture 9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700A3C3-C3F7-4C7E-B52D-1C88FA3A9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36" y="341557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7" name="Picture 9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8F63A5C-F85F-4573-A978-A6D4EF4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11" y="319132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8" name="Picture 9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740ACFA-C0DA-4B08-90C5-1C82C0DF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2" y="340395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9" name="Rectangle 958">
            <a:extLst>
              <a:ext uri="{FF2B5EF4-FFF2-40B4-BE49-F238E27FC236}">
                <a16:creationId xmlns:a16="http://schemas.microsoft.com/office/drawing/2014/main" id="{8E41D249-32B2-473A-BFD9-39DB3EBCF332}"/>
              </a:ext>
            </a:extLst>
          </p:cNvPr>
          <p:cNvSpPr/>
          <p:nvPr/>
        </p:nvSpPr>
        <p:spPr>
          <a:xfrm>
            <a:off x="2768012" y="3178159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0" name="Picture 9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C98D645-A18C-46C6-8125-4AB92CE1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373431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1" name="Picture 9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E446685-2672-44FF-8E7E-05CD9718F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392766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" name="Picture 9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53D2761-2146-4D18-90EE-518EDF59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372105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3" name="Picture 9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2C36E8F-74AE-407C-8555-4E27398E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39453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" name="Picture 9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D060EBE-71C3-4416-9A25-6FFC62CF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3" y="372105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5" name="Picture 9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1C82793-5D47-45AB-A510-248094EB7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37343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6" name="Picture 9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7642954-3BB4-4B4A-A092-646C9DD4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39453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7" name="Picture 9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82B9DAD-13B7-4CAE-9520-B40C4D51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36" y="39453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8" name="Picture 9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7099BB3-8480-44B5-A0D9-ADE1D66A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11" y="372105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9" name="Picture 9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5DEF4A0-A98E-482C-9A0C-0E7C4D86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2" y="393368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0" name="Rectangle 969">
            <a:extLst>
              <a:ext uri="{FF2B5EF4-FFF2-40B4-BE49-F238E27FC236}">
                <a16:creationId xmlns:a16="http://schemas.microsoft.com/office/drawing/2014/main" id="{5ACFECAE-6C22-4BC9-B62E-D76B2DE5C695}"/>
              </a:ext>
            </a:extLst>
          </p:cNvPr>
          <p:cNvSpPr/>
          <p:nvPr/>
        </p:nvSpPr>
        <p:spPr>
          <a:xfrm>
            <a:off x="2768012" y="3707890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1" name="Picture 9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DB8F2EC-6155-4089-A36B-C1F8BBC4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426404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" name="Picture 9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F413CCC-819C-4A1E-A16A-1EC811561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44574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" name="Picture 9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71E4200-E6EC-4D93-9839-F96EC75B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425078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4" name="Picture 9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7296616-8CE0-4FD1-9D55-827AD1CD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447503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5" name="Picture 9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27CFE02-7DC2-4666-8B54-4C8E6FCE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3" y="425078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6" name="Picture 9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FAD6E2A-8A4B-43E7-8480-19DC19D8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426404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7" name="Picture 9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4E32F7F-6373-44A8-8FF4-B0D2924B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447503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8" name="Picture 9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24895BF-9C02-45DC-A22A-60AE5ABA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36" y="447503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9" name="Picture 9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729BD3F-114F-4E83-A771-DACBF07F5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11" y="42507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0" name="Picture 9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DE57740-24F9-462A-9F2A-45B21110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2" y="446341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1" name="Rectangle 980">
            <a:extLst>
              <a:ext uri="{FF2B5EF4-FFF2-40B4-BE49-F238E27FC236}">
                <a16:creationId xmlns:a16="http://schemas.microsoft.com/office/drawing/2014/main" id="{115E6DE2-E222-4D98-8933-D0C355D9968C}"/>
              </a:ext>
            </a:extLst>
          </p:cNvPr>
          <p:cNvSpPr/>
          <p:nvPr/>
        </p:nvSpPr>
        <p:spPr>
          <a:xfrm>
            <a:off x="2768012" y="4237621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2" name="Picture 9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CEFFB8B-EA82-4D0F-A3F6-C4D4A967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479377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" name="Picture 9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C64DDDF-8A6F-4D95-93B5-C905DABDB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49871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4" name="Picture 9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1AE3B39-214F-4BA3-9117-90388633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478052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" name="Picture 9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3785D18-B59F-4EF8-B0E4-A35B82A0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500476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6" name="Picture 9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1A78ED7-D90E-4089-A147-A7243E1C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3" y="478052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7" name="Picture 9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A8441D5-5111-453B-B0A4-2E67968B8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479377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" name="Picture 9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0FF100C-B2B4-4DAE-A39F-9CE49659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500476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" name="Picture 9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5A3C45C-D5B2-4AB5-ABB2-464ED25F8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36" y="500476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0" name="Picture 9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8C7F6A4-1D68-4B70-BCBD-6068E0AD3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11" y="478052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1" name="Picture 9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96EAB86-10E4-446E-A623-50DD7AE6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2" y="499314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2" name="Rectangle 991">
            <a:extLst>
              <a:ext uri="{FF2B5EF4-FFF2-40B4-BE49-F238E27FC236}">
                <a16:creationId xmlns:a16="http://schemas.microsoft.com/office/drawing/2014/main" id="{CE72065C-9AF0-4944-ABB5-FA791D09F2C0}"/>
              </a:ext>
            </a:extLst>
          </p:cNvPr>
          <p:cNvSpPr/>
          <p:nvPr/>
        </p:nvSpPr>
        <p:spPr>
          <a:xfrm>
            <a:off x="2768012" y="4767352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3" name="Picture 9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B2BC6C4-68EA-40E1-B560-920FABB0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53235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4" name="Picture 9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93E477C-3BC9-4311-9852-578E3C3D5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551686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" name="Picture 9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E73B4B4-F4CD-4ED8-813F-159CBA5AF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531025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6" name="Picture 9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007228C-464C-4259-85BA-52F04724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55345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7" name="Picture 9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537839F-C5D7-4666-AC2A-2E5F786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3" y="531025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" name="Picture 9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2E1DEB2-2A52-46DD-8248-F4CB104B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532350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" name="Picture 9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B8CA9EC-DA8A-4F4E-9CC5-8C031F43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55345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0" name="Picture 9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764DB0E-27F6-43A7-B02D-07DBC987C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36" y="55345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" name="Picture 10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B4A53BD-8B1B-41F0-8A11-9E3B61DD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11" y="531025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2" name="Picture 10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3DB58C5-354A-4128-9009-CA450C5E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2" y="552287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" name="Rectangle 1002">
            <a:extLst>
              <a:ext uri="{FF2B5EF4-FFF2-40B4-BE49-F238E27FC236}">
                <a16:creationId xmlns:a16="http://schemas.microsoft.com/office/drawing/2014/main" id="{095E0FBC-CAD2-489D-9136-7B8B2D07E8D8}"/>
              </a:ext>
            </a:extLst>
          </p:cNvPr>
          <p:cNvSpPr/>
          <p:nvPr/>
        </p:nvSpPr>
        <p:spPr>
          <a:xfrm>
            <a:off x="2768012" y="5297083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4" name="Picture 10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9255279-4F01-41EA-907A-77A70C6C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585323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" name="Picture 10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12B5DA3-CF3A-4FFE-98DA-52186BAF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37" y="60465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" name="Picture 10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1860404-8531-400A-81EE-8E809F6F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583998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" name="Picture 10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92B2A57-EDF4-4D98-BF43-2360C939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3" y="60642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" name="Picture 10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59FD811-0F70-465B-BF57-FE9571C7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03" y="583998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" name="Picture 10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72954A1-CF45-4A7D-8595-4A8F50A9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585323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0" name="Picture 10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BD5729E-73A9-4425-AA1A-B017F313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14" y="60642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" name="Picture 10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1C11D8D-1479-4BF2-95EE-ABA0B6FC0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36" y="60642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" name="Picture 10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04BE1FF-60B0-44E4-B9CA-2ACB391F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11" y="58399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" name="Picture 10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BF78C1C-A7E3-4675-9055-20BCF836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2" y="605260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" name="Rectangle 1013">
            <a:extLst>
              <a:ext uri="{FF2B5EF4-FFF2-40B4-BE49-F238E27FC236}">
                <a16:creationId xmlns:a16="http://schemas.microsoft.com/office/drawing/2014/main" id="{300A4708-5F8D-47CE-A04F-AA6B07D1574F}"/>
              </a:ext>
            </a:extLst>
          </p:cNvPr>
          <p:cNvSpPr/>
          <p:nvPr/>
        </p:nvSpPr>
        <p:spPr>
          <a:xfrm>
            <a:off x="2768012" y="5826814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5" name="Picture 10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1D51F6E-744C-42B2-A057-A09F4572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109579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6" name="Picture 10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93A92B3-A7A9-4CFC-BFDA-5803FC1A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128915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" name="Picture 10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173422F-8D5E-44F2-A189-1FE214AB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108254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8" name="Picture 10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A555698-E21B-432B-B8C0-B067283D6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130679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9" name="Picture 10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8A69D13-B522-49F6-BF62-13E4EEB6D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8" y="108254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0" name="Picture 10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3F1EA5-47F2-4CAC-B24C-F9362E0C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109579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1" name="Picture 10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C1E7B5E-BB13-402B-A3B2-A3397D7F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130679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2" name="Picture 10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B74A21F-1A2E-46D0-B703-AA99FDF7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1" y="130679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3" name="Picture 10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AFDD5E9-D288-41C4-9104-AF4CF21B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6" y="108254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10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7087EDC-9314-4399-83B5-B6340249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77" y="129516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5A4CAC47-F9F9-40D8-AE6B-10BC99F15A51}"/>
              </a:ext>
            </a:extLst>
          </p:cNvPr>
          <p:cNvSpPr/>
          <p:nvPr/>
        </p:nvSpPr>
        <p:spPr>
          <a:xfrm>
            <a:off x="4421547" y="1069377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0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221BA5E-9DFD-4765-8485-E74127288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162552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8363C9C-9413-4509-AEA6-F85AAA36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181888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9ED4335-B76A-4867-A189-4C06E654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161227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FDE816-0502-4772-B142-9A5B0E93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183652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626FE67-D60D-4B85-A66B-405FB32C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8" y="161227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5E91807-28FB-4AB3-A41C-9F427410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162553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0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E117146-02F7-42EA-85C7-C7175145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98" y="1799229"/>
            <a:ext cx="344670" cy="2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0A4D17D-EFD0-4945-85C6-4F694953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1" y="183652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B153F55-80FF-41D6-ACEF-A7C8A412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6" y="161227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17A1CE3-9DF6-4F69-9C5F-DE28C5F1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77" y="18249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5">
            <a:extLst>
              <a:ext uri="{FF2B5EF4-FFF2-40B4-BE49-F238E27FC236}">
                <a16:creationId xmlns:a16="http://schemas.microsoft.com/office/drawing/2014/main" id="{5C8B57AD-EF9A-4770-B49F-DBF1B3909A7F}"/>
              </a:ext>
            </a:extLst>
          </p:cNvPr>
          <p:cNvSpPr/>
          <p:nvPr/>
        </p:nvSpPr>
        <p:spPr>
          <a:xfrm>
            <a:off x="4421547" y="1599108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0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62355BB-46F9-4938-9560-D91823D4E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215526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0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24A7BFA-34B3-40F9-B7F9-392E9EA7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234861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CF9E6DD-BE4C-4C0F-A6B6-5EC82CAA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2142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0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9B81971-F56D-4957-80A8-8910FA44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236625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0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1A66917-8547-4134-ACC9-0C829751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8" y="2142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0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5B5B461-67BE-4046-A0DF-FE03CBEE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215526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0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C4C57E7-EDF7-4281-AE13-AFE24670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236625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10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DD5FE52-7386-4C31-B907-781DDCC4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1" y="236625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10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90248D7-E676-4487-995C-E1A7F2A9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6" y="214200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10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D58A65C-EBDF-4300-B622-F4D43144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77" y="23546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046">
            <a:extLst>
              <a:ext uri="{FF2B5EF4-FFF2-40B4-BE49-F238E27FC236}">
                <a16:creationId xmlns:a16="http://schemas.microsoft.com/office/drawing/2014/main" id="{6F491B64-DDB6-41FA-A6DC-1A1486CF538A}"/>
              </a:ext>
            </a:extLst>
          </p:cNvPr>
          <p:cNvSpPr/>
          <p:nvPr/>
        </p:nvSpPr>
        <p:spPr>
          <a:xfrm>
            <a:off x="4421547" y="2128839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8" name="Picture 10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F8FE31D-1CB1-4FAD-9CD6-568E584C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268499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0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D494136-0DC9-4389-BEA8-3DA4615B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287834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10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67849D2-08D4-462C-9047-C8EE5B1D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267173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0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F335017-2087-40C5-ABE4-1F1D39F5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289598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0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7F7F64-F16F-4ABC-A49A-1E1B3995F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8" y="267173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10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EAABDF8-553E-4896-A5FD-C5D6F410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26849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10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63CF3D0-6974-4D12-9B0D-64A6F4EA9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289598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10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A444ACF-53C6-44F7-96A7-4F7CB517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1" y="289598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10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C87072E-4CD0-40F6-8007-243F8E15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6" y="267173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10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89512DB-F667-40A5-872D-DF391EEB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77" y="288436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Rectangle 1057">
            <a:extLst>
              <a:ext uri="{FF2B5EF4-FFF2-40B4-BE49-F238E27FC236}">
                <a16:creationId xmlns:a16="http://schemas.microsoft.com/office/drawing/2014/main" id="{DAF9FB7F-A892-4ECE-AC2B-1378930723FE}"/>
              </a:ext>
            </a:extLst>
          </p:cNvPr>
          <p:cNvSpPr/>
          <p:nvPr/>
        </p:nvSpPr>
        <p:spPr>
          <a:xfrm>
            <a:off x="4421547" y="2658570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9" name="Picture 10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9E6D04-45D2-4A09-B425-63FBF55C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321472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10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67B9F74-C34F-49AD-993E-B9A725A9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340808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10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4AB2745-31C4-4A4A-8B33-92F61CA9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320146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10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F170B23-13EB-4383-A740-F3F3722F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342571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10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729D25A-D2B2-4531-BD5B-827986B1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8" y="320146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10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667C009-2EF8-40B5-82A8-A0739604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321472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10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B075D35-D6EF-47BF-9ADD-8CFF2B7C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342571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10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29DB002-C444-458C-949C-5DE691E3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1" y="342571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10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8CC84AA-0A22-40B6-A82D-A56D9042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6" y="320147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10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6AF03E0-42FA-4EF8-B7E8-02EE0B56C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77" y="34140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" name="Rectangle 1068">
            <a:extLst>
              <a:ext uri="{FF2B5EF4-FFF2-40B4-BE49-F238E27FC236}">
                <a16:creationId xmlns:a16="http://schemas.microsoft.com/office/drawing/2014/main" id="{A695F6E9-FDEE-44B1-B076-EB9E7E2BC7E0}"/>
              </a:ext>
            </a:extLst>
          </p:cNvPr>
          <p:cNvSpPr/>
          <p:nvPr/>
        </p:nvSpPr>
        <p:spPr>
          <a:xfrm>
            <a:off x="4421547" y="3188301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0" name="Picture 10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393F7EA-EC8B-48EF-BAE7-168E5AD09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374445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10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6EFE45C-D3DC-460C-A379-8CCDD581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393781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10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DCED929-6158-483D-A02F-0D0C5231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37312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10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6C02C8D-6C8A-4646-97E0-9541FA644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395544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10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FA40925-58E1-466F-9386-F23EAAF6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8" y="37312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10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AB38088-2F8A-4C26-8C5C-C5509365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374445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A051545-FBBA-4887-9B94-F39C114E7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395544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10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9126766-AA98-4DB4-B95A-DB77FC91C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1" y="395544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10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80FE0C2-EDAA-4E81-9907-9053F9F2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6" y="373120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10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1E532E6-C54F-43E6-99B6-B510214E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77" y="39438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0" name="Rectangle 1079">
            <a:extLst>
              <a:ext uri="{FF2B5EF4-FFF2-40B4-BE49-F238E27FC236}">
                <a16:creationId xmlns:a16="http://schemas.microsoft.com/office/drawing/2014/main" id="{43E98AE9-1FF5-4D24-B106-F74E1DF9C3DC}"/>
              </a:ext>
            </a:extLst>
          </p:cNvPr>
          <p:cNvSpPr/>
          <p:nvPr/>
        </p:nvSpPr>
        <p:spPr>
          <a:xfrm>
            <a:off x="4421547" y="3718032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1" name="Picture 10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3034006-DA63-43A7-B59A-7F21DA00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427418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10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EFF660F-BD55-44EB-B990-4118C005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446754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10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98ECC3D-0C7D-4C58-BBB2-2D2F9D56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42609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10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D8BFE7C-56A6-4A7D-8B99-1620296D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448518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10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C352A0E-9F4F-4D5F-B11A-D20685FA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8" y="42609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10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91F3356-78C9-42E9-9F88-849052C2E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42741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10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D62FA3B-5943-462C-A6DC-69B5AC595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448518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10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DA88735-0FEA-49AD-B0B5-3ACF3590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1" y="448518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10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C7A0628-D7A2-4071-80FE-D35D7745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6" y="426093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10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D9843FF-953B-4BF7-9B23-E4F2317F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77" y="447355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1" name="Rectangle 1090">
            <a:extLst>
              <a:ext uri="{FF2B5EF4-FFF2-40B4-BE49-F238E27FC236}">
                <a16:creationId xmlns:a16="http://schemas.microsoft.com/office/drawing/2014/main" id="{22C951CE-FBDB-4689-B6FB-8DAC7133B89B}"/>
              </a:ext>
            </a:extLst>
          </p:cNvPr>
          <p:cNvSpPr/>
          <p:nvPr/>
        </p:nvSpPr>
        <p:spPr>
          <a:xfrm>
            <a:off x="4421547" y="4247763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2" name="Picture 10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AC9EED2-9684-4AAF-82A6-B1E1E09C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480391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10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409C716-EF54-4573-8407-2B5A35F81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499727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10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2434672-21F0-4B31-A69A-9FBEA909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479066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10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3C6A3C1-F57E-4818-9D81-5022C4F3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501491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10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2049550-518F-4C8E-93F9-5AFC4AF95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8" y="479066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10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FD24548-20DE-4D3C-9A76-065FF4DD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480391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10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5D5EB18-E8D7-4726-B259-7DACA5B9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501491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10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50302B1-1405-493A-A80E-16C6D5EC3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1" y="501491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10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37294C-32B8-491F-8EF3-4B57D57D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6" y="479066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11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71747E6-355C-4165-927A-BD6370D71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77" y="50032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2" name="Rectangle 1101">
            <a:extLst>
              <a:ext uri="{FF2B5EF4-FFF2-40B4-BE49-F238E27FC236}">
                <a16:creationId xmlns:a16="http://schemas.microsoft.com/office/drawing/2014/main" id="{8CDEC4BC-79A2-485F-9DE9-E135C78A16A2}"/>
              </a:ext>
            </a:extLst>
          </p:cNvPr>
          <p:cNvSpPr/>
          <p:nvPr/>
        </p:nvSpPr>
        <p:spPr>
          <a:xfrm>
            <a:off x="4421547" y="4777494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3" name="Picture 11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30A176A-022C-4D46-8F5C-408C4837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533364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11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D72874B-5BF5-46F3-814C-21EB1CE0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55270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11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5F3EC09-607D-40CC-B11A-C0FD3E0B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53203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11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2F9AA2C-5ECF-4D91-8FF4-11105D45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554464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11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5F2762E-4C91-4545-B1E0-85303A11F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8" y="532039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11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3FE7C39-D06C-467D-836B-53FC78D5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533364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Picture 11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EB88C69-A8A6-408F-B121-FE1C6338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554464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11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8344D8D-0E71-43F2-805B-A69B93C6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1" y="554464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Picture 11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58B590B-9900-44CB-B298-D719346D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6" y="532039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11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6235B24-D772-4751-A180-69B9EE77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77" y="55330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3" name="Rectangle 1112">
            <a:extLst>
              <a:ext uri="{FF2B5EF4-FFF2-40B4-BE49-F238E27FC236}">
                <a16:creationId xmlns:a16="http://schemas.microsoft.com/office/drawing/2014/main" id="{A1864523-2F54-4F60-89B5-472457BCB6AE}"/>
              </a:ext>
            </a:extLst>
          </p:cNvPr>
          <p:cNvSpPr/>
          <p:nvPr/>
        </p:nvSpPr>
        <p:spPr>
          <a:xfrm>
            <a:off x="4421547" y="5307225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4" name="Picture 11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3915FC7-67FE-4162-9D2A-2DBE098E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586337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" name="Picture 11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1CEE1DF-CC0E-4F41-85BB-CCE1C77ED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2" y="605673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11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EDAAD22-3011-4303-B2AE-5211B72C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58501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Picture 11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2D23E3A-B409-42A3-A2E8-F57B88177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8" y="607437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11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643AAAA-DD7D-409A-8505-5C9EA00E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38" y="58501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11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0718E83-CB83-42FB-A5CF-56FB8322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58633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11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5401717-71AF-4D6C-99DC-A6141C84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49" y="607437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" name="Picture 11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C540626-DD41-42F2-9F30-7D1227CB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71" y="607437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11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1191582-C2C2-47B1-B30C-5D6D9564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6" y="585012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Picture 11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3480097-13AB-4F44-9856-C317CCD4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77" y="606274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4" name="Rectangle 1123">
            <a:extLst>
              <a:ext uri="{FF2B5EF4-FFF2-40B4-BE49-F238E27FC236}">
                <a16:creationId xmlns:a16="http://schemas.microsoft.com/office/drawing/2014/main" id="{A9EC0DF7-3B33-4922-82F0-B526A95DDE75}"/>
              </a:ext>
            </a:extLst>
          </p:cNvPr>
          <p:cNvSpPr/>
          <p:nvPr/>
        </p:nvSpPr>
        <p:spPr>
          <a:xfrm>
            <a:off x="4421547" y="5836956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5" name="Picture 11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078B8E4-A806-445A-AA96-E210F32F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110594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1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07B507A-6A45-4429-AD0B-FB9F09D2A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129929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" name="Picture 11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F6B052B-0C3A-4087-9829-97B32A93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109268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1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B0AD541-8558-44C9-89C6-60F0A122E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131693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" name="Picture 11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3ADB9AC-F083-45F4-8D52-BCBC12072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73" y="109268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1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C80F02E-29B8-4EA6-BB37-BE849C99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110594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" name="Picture 11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5E6AE0F-D4D8-436B-A643-37115B55E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131693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1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F5F7F9-BB86-444E-AE2D-FA6EA391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06" y="131693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" name="Picture 11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DB2152E-2B79-460A-97B8-B5D727CD3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1" y="109268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1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D139FDE-8AA9-435E-BDCF-ABF7F29F2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2" y="130531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5" name="Rectangle 1134">
            <a:extLst>
              <a:ext uri="{FF2B5EF4-FFF2-40B4-BE49-F238E27FC236}">
                <a16:creationId xmlns:a16="http://schemas.microsoft.com/office/drawing/2014/main" id="{2FA05EAC-45A5-4443-8448-4AE18C2A6FFF}"/>
              </a:ext>
            </a:extLst>
          </p:cNvPr>
          <p:cNvSpPr/>
          <p:nvPr/>
        </p:nvSpPr>
        <p:spPr>
          <a:xfrm>
            <a:off x="6075082" y="1079519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6" name="Picture 11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312AD49-80FB-4AC2-B846-C11418849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16356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" name="Picture 11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6222609-5430-4792-AF1A-D6916BDB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182902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11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34D7976-0614-40DC-A861-54E851850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162241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9" name="Picture 11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FB0863F-CC47-42D8-9418-8681C17EA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184666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B1180D-B40A-427B-B5F1-9DF21EAA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73" y="162241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1" name="Picture 11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DA5A4F3-DB57-4473-B3F1-F0C918E54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163567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861944E-EF1B-461B-9784-FA2E2658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184666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3" name="Picture 11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BDFAC98-D5CC-4EE9-BC66-754B859D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06" y="184666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1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4706798-847B-48E6-AB2B-AADF00AF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1" y="16224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" name="Picture 11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32344F5-F6D1-4FDC-9796-3C3CA482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2" y="183504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145">
            <a:extLst>
              <a:ext uri="{FF2B5EF4-FFF2-40B4-BE49-F238E27FC236}">
                <a16:creationId xmlns:a16="http://schemas.microsoft.com/office/drawing/2014/main" id="{A0603724-E6AB-4837-B556-55E241D68522}"/>
              </a:ext>
            </a:extLst>
          </p:cNvPr>
          <p:cNvSpPr/>
          <p:nvPr/>
        </p:nvSpPr>
        <p:spPr>
          <a:xfrm>
            <a:off x="6075082" y="1609250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7" name="Picture 11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F2D913C-67ED-4355-9C0B-C7FDCEAB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216540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1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A69D88E-4AC2-4319-9A6F-1C7E9FAA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235876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9" name="Picture 11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2A625ED-E88D-4E58-A992-49487EA4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215214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" name="Picture 11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127FE9-BB89-4F11-BB27-42447922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237639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1" name="Picture 11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7DD5ECA-E4DC-4935-8123-A71DFCF13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73" y="215214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" name="Picture 11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70F67A9-587B-45CD-A9CB-A23440EA8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216540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3" name="Picture 11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475C84F-3896-46C9-A09C-CA7254B0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237639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4" name="Picture 11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A6486FB-A8ED-46F6-9A23-E06F0A57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06" y="237639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5" name="Picture 11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3F53683-C6F3-488E-8DEC-62D63FBF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1" y="215215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" name="Picture 11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7EC7CA1-F847-4EA0-84F7-C0E354C51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2" y="236477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" name="Rectangle 1156">
            <a:extLst>
              <a:ext uri="{FF2B5EF4-FFF2-40B4-BE49-F238E27FC236}">
                <a16:creationId xmlns:a16="http://schemas.microsoft.com/office/drawing/2014/main" id="{F45DDF6C-A414-4427-A404-B7771CDF134B}"/>
              </a:ext>
            </a:extLst>
          </p:cNvPr>
          <p:cNvSpPr/>
          <p:nvPr/>
        </p:nvSpPr>
        <p:spPr>
          <a:xfrm>
            <a:off x="6075082" y="2138981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8" name="Picture 11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9CB1F3E-4C57-44FB-A94A-640ED750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26951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9" name="Picture 11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4A07981-2221-4CB1-A493-9A33565F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288849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" name="Picture 11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B56C5FA-5C78-4697-8CDB-B6551B75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268188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1" name="Picture 11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FD183FC-7547-484C-B870-C7DC6CA3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290612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1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2C5A420-5AA2-4B7A-986D-C1CAD234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73" y="268188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3" name="Picture 11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EDC8510-F888-48F5-BB18-5E6B4FB0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269513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4" name="Picture 11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F68B767-0D7B-4867-A070-CCC500490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290612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1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D6402CF-6424-4879-B554-8A715392D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06" y="290612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1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9F25D88-4660-41D3-AD0C-CEF7AF38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1" y="268188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1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0F6D336-4BEE-4DD8-A380-F0FF1F2F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2" y="28945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" name="Rectangle 1167">
            <a:extLst>
              <a:ext uri="{FF2B5EF4-FFF2-40B4-BE49-F238E27FC236}">
                <a16:creationId xmlns:a16="http://schemas.microsoft.com/office/drawing/2014/main" id="{B71964E6-100C-4E93-B1F8-E0EA548E3F71}"/>
              </a:ext>
            </a:extLst>
          </p:cNvPr>
          <p:cNvSpPr/>
          <p:nvPr/>
        </p:nvSpPr>
        <p:spPr>
          <a:xfrm>
            <a:off x="6075082" y="2668712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9" name="Picture 11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8A0BB75-281D-4E50-8E0C-C83844D6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322486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1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BC39B54-7DE4-45C4-9554-7B5B6D0A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341822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1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9293A63-79F8-4AF1-8A88-0D5695B4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321161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1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0CBFD18-20FB-41DE-90E1-F36A43C8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343586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1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A2F5865-A19A-47D2-AE63-111A6E4FD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73" y="321161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1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AEEBBEF-804C-40A1-B91C-3EADAB4E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322486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1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9EF8CD8-C29E-4B46-AEFF-110EA5544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343586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1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24EDE17-0A38-4EF4-8513-50D8EC73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06" y="343586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" name="Picture 11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3FC3433-727E-42EF-8618-13096457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1" y="32116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1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53CC89D-DF2A-40EA-B5F6-93C3EE7E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2" y="342423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9" name="Rectangle 1178">
            <a:extLst>
              <a:ext uri="{FF2B5EF4-FFF2-40B4-BE49-F238E27FC236}">
                <a16:creationId xmlns:a16="http://schemas.microsoft.com/office/drawing/2014/main" id="{7B35D0C4-78D3-4302-850F-26664F5165F9}"/>
              </a:ext>
            </a:extLst>
          </p:cNvPr>
          <p:cNvSpPr/>
          <p:nvPr/>
        </p:nvSpPr>
        <p:spPr>
          <a:xfrm>
            <a:off x="6075082" y="3198443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0" name="Picture 11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6FFB665-B471-4525-B8AA-0E57DA06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375459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1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924EAD9-C20C-4FED-A5CE-E11A35ED6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394795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1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57DB6CB-A61F-4FC1-91AC-AD392BC4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374134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1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8CBCA44-3451-4F76-9302-3956C118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396559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1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AD14B3F-CA4F-4ADE-914A-FBA7F7E9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73" y="374134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1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1DAFCD3-FECA-46B3-82B2-14D9A3BF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375459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1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E7D45DC-B0F8-4196-9464-A47ADDDF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396559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" name="Picture 11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2788EDB-39CB-458F-A161-291CC655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06" y="396559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" name="Picture 11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77DC46F-6B61-4334-91A2-5A74789B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1" y="374134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9" name="Picture 11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55D834-3152-4BE0-8A9E-6AFC37DB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2" y="395396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0" name="Rectangle 1189">
            <a:extLst>
              <a:ext uri="{FF2B5EF4-FFF2-40B4-BE49-F238E27FC236}">
                <a16:creationId xmlns:a16="http://schemas.microsoft.com/office/drawing/2014/main" id="{AE082F60-2A36-4B88-B82D-3794B72A7F8D}"/>
              </a:ext>
            </a:extLst>
          </p:cNvPr>
          <p:cNvSpPr/>
          <p:nvPr/>
        </p:nvSpPr>
        <p:spPr>
          <a:xfrm>
            <a:off x="6075082" y="3728174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1" name="Picture 11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223CE9-BDF4-4DAA-ABF6-DE8C6B81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42843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2" name="Picture 11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87C906C-1733-4743-85F9-AEB71505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447768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3" name="Picture 11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4B8082A-30A6-43DB-91F0-B92FABC7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427107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4" name="Picture 11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1BA0E9E-7D99-4746-B90E-239F4804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449532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5" name="Picture 11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4E5ECC1-7B57-4987-9661-878C4C0A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73" y="427107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6" name="Picture 11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8EA41A5-DAAD-4BD0-BECA-2DA4082EE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428432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7" name="Picture 11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273922B-E889-440C-89E6-FD20ECA2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449532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" name="Picture 11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4A799CB-874B-4006-A128-4A1FE0F4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06" y="449532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9" name="Picture 11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7F59754-AD4D-436B-9EAD-0EDC72AE0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1" y="427107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0" name="Picture 11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821CE9C-6911-4DA5-8555-3C0616DC7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2" y="448369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1" name="Rectangle 1200">
            <a:extLst>
              <a:ext uri="{FF2B5EF4-FFF2-40B4-BE49-F238E27FC236}">
                <a16:creationId xmlns:a16="http://schemas.microsoft.com/office/drawing/2014/main" id="{016BB8EE-6285-48D3-9884-2CC1DB5CF22C}"/>
              </a:ext>
            </a:extLst>
          </p:cNvPr>
          <p:cNvSpPr/>
          <p:nvPr/>
        </p:nvSpPr>
        <p:spPr>
          <a:xfrm>
            <a:off x="6075082" y="4257905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2" name="Picture 12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B92A5B2-72F8-459E-AB84-7169F0B6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481405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3" name="Picture 12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DD92568-EB59-427D-B646-F68A48236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500741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4" name="Picture 12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E2E8990-4A75-49AD-B655-9BAB7A55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48008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5" name="Picture 12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CF6F9BA-944B-4DF9-8C25-6D65EC92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502505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6" name="Picture 12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4C5BE59-A281-440E-8A04-4C82596CA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73" y="48008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" name="Picture 12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35D59F1-579B-46BD-8930-A052B13B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481405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" name="Picture 12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56B800F-7CEB-40D1-AEAD-065A518F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502505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9" name="Picture 12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A97C1FD-0AEB-4C4F-BC27-C4F034FE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06" y="502505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0" name="Picture 12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5E0F574-531B-43D1-A67D-9CE905D79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1" y="480080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1" name="Picture 12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479F70D-0F58-4365-8383-74AD86BE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2" y="501342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2" name="Rectangle 1211">
            <a:extLst>
              <a:ext uri="{FF2B5EF4-FFF2-40B4-BE49-F238E27FC236}">
                <a16:creationId xmlns:a16="http://schemas.microsoft.com/office/drawing/2014/main" id="{5A4DB58A-34BA-4566-BD4B-C6ABF34B0047}"/>
              </a:ext>
            </a:extLst>
          </p:cNvPr>
          <p:cNvSpPr/>
          <p:nvPr/>
        </p:nvSpPr>
        <p:spPr>
          <a:xfrm>
            <a:off x="6075082" y="4787636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3" name="Picture 12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4860629-361F-47DA-AC40-3E6C6D58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534378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4" name="Picture 12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31DFC84-352D-4259-89C2-53A244DE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553714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5" name="Picture 12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D83CBD1-DA0F-415A-A1B9-24B30451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533053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" name="Picture 12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BAE5389-B010-4CB8-AF81-9FD1E247F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555478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7" name="Picture 12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FA0A796-9068-4A64-AD16-55662934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73" y="533053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" name="Picture 12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5DAFBBA-222B-4B8A-BE7D-DEEBA337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534378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9" name="Picture 12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D2184A1-DB6B-499F-BCE3-8A9DF0E5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555478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0" name="Picture 12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5C4C62F-A5E5-4E1F-AFCE-FC78FA2FB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06" y="555478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1" name="Picture 12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C34E155-CE5C-4D5F-B970-0F4BFE4E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1" y="533053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" name="Picture 12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7C716C7-3AEE-4848-9C55-C6AB19B1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2" y="554315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3" name="Rectangle 1222">
            <a:extLst>
              <a:ext uri="{FF2B5EF4-FFF2-40B4-BE49-F238E27FC236}">
                <a16:creationId xmlns:a16="http://schemas.microsoft.com/office/drawing/2014/main" id="{C1720553-D814-43B1-8535-D78CF8C0CD0A}"/>
              </a:ext>
            </a:extLst>
          </p:cNvPr>
          <p:cNvSpPr/>
          <p:nvPr/>
        </p:nvSpPr>
        <p:spPr>
          <a:xfrm>
            <a:off x="6075082" y="5317367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4" name="Picture 12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BBC38F5-21C4-4831-BAC8-A99CED5A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58735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5" name="Picture 12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CCA7613-D7AE-44D5-8332-B6408F52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7" y="606687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6" name="Picture 12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EC43C9C-B1DE-4B10-ACB7-AA678E5A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586026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7" name="Picture 12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9072D30-AA47-4F76-A532-7B00749E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03" y="608451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" name="Picture 12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1AA7168-2FCB-4C5D-9282-0EF63DEF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73" y="586026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" name="Picture 12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98D3835-F8DF-4A8F-BBBA-63B1318F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587352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" name="Picture 12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0A720CA-44B6-4380-BE77-C671CE62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84" y="608451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" name="Picture 12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308F4C1-9E5A-4150-9CA6-D3E9842F4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06" y="608451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" name="Picture 12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CCD7173-ECD8-4FD3-BA82-94D52BF8A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81" y="586026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" name="Picture 12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7F50EEB-F199-44BB-9996-A470DE82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12" y="607289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4" name="Rectangle 1233">
            <a:extLst>
              <a:ext uri="{FF2B5EF4-FFF2-40B4-BE49-F238E27FC236}">
                <a16:creationId xmlns:a16="http://schemas.microsoft.com/office/drawing/2014/main" id="{4A2B22F6-CEAD-42BD-B5E7-FCD034C38146}"/>
              </a:ext>
            </a:extLst>
          </p:cNvPr>
          <p:cNvSpPr/>
          <p:nvPr/>
        </p:nvSpPr>
        <p:spPr>
          <a:xfrm>
            <a:off x="6075082" y="5847098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5" name="Picture 12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EF1523E-7259-4348-8790-75FF87BE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111608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" name="Picture 12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62C7160-C75F-4F4B-B8F5-85FA4654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130944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7" name="Picture 12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212BC6B-06DE-4B6D-92A8-4FFE75D0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110282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" name="Picture 12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4408319-912E-4C54-9B8A-1EE5E5358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13270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" name="Picture 12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869A58D-69BE-4C9C-9D05-E6DDA380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08" y="110282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0" name="Picture 12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B96AB92-4F92-43B4-81D3-22987CCE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111608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1" name="Picture 12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F8CF048-940A-4256-90BB-819E0F43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13270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2" name="Picture 12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9E3C860-782E-4F62-9E5F-F0BE6DF59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41" y="13270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3" name="Picture 12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F96137A-BC04-4D36-AABE-E8048EA8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6" y="110283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4" name="Picture 12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B24F49F-FAB3-4068-9B51-9C80D7B2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47" y="131545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5" name="Rectangle 1244">
            <a:extLst>
              <a:ext uri="{FF2B5EF4-FFF2-40B4-BE49-F238E27FC236}">
                <a16:creationId xmlns:a16="http://schemas.microsoft.com/office/drawing/2014/main" id="{B7109563-2466-411D-B33B-BC84A2AEA801}"/>
              </a:ext>
            </a:extLst>
          </p:cNvPr>
          <p:cNvSpPr/>
          <p:nvPr/>
        </p:nvSpPr>
        <p:spPr>
          <a:xfrm>
            <a:off x="7728617" y="1089661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6" name="Picture 12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F7B31C6-3434-4696-A29F-A0FEF5AB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164581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7" name="Picture 12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3394EA1-74A0-49A6-A29C-25C542A0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18391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8" name="Picture 12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4EFD75A-3C57-4B2B-B628-6A99CA8B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163256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" name="Picture 12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903E5AA-F512-4D45-BE26-945047DB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185680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" name="Picture 12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56C84A7-121D-4CD1-A2D1-6A9D0D24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08" y="163256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1" name="Picture 12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3DACC0-17D1-4500-A933-9E907B68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164581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" name="Picture 12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47794C1-CF02-4683-ACD0-0CB11722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185680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3" name="Picture 12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02611D2-ABBD-45D7-8E5E-92CE47A71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41" y="185680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4" name="Picture 12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907010-F90C-40F9-BA01-260E4B08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6" y="163256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" name="Picture 12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7FCAF3B-9986-4DCF-AB61-AD1DE621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47" y="184518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6" name="Rectangle 1255">
            <a:extLst>
              <a:ext uri="{FF2B5EF4-FFF2-40B4-BE49-F238E27FC236}">
                <a16:creationId xmlns:a16="http://schemas.microsoft.com/office/drawing/2014/main" id="{F6FEA636-39E6-4152-A279-85C96AB4A406}"/>
              </a:ext>
            </a:extLst>
          </p:cNvPr>
          <p:cNvSpPr/>
          <p:nvPr/>
        </p:nvSpPr>
        <p:spPr>
          <a:xfrm>
            <a:off x="7728617" y="1619392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7" name="Picture 12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DC43E62-3E2C-434E-B951-C3002805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217554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8" name="Picture 12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706F330-02B3-4102-A3AA-E98B6FDC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236890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" name="Picture 12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9C8EAF0-1855-4E08-A64E-AA776FEE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216229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0" name="Picture 12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95140A6-EE93-4DA4-87E1-6CE68AB5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238654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1" name="Picture 12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6ED8258-445A-4654-8668-EFCECB7D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08" y="216229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" name="Picture 12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B26807D-CDE0-4508-BC18-261610CA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217554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3" name="Picture 12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D61512D-92C4-43C3-A2F9-617551EA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238654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4" name="Picture 12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35C876A-00AE-4EB6-8E28-07E4C827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41" y="238654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5" name="Picture 12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E808EAC-8849-4090-B4AB-4CC86459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6" y="216229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6" name="Picture 12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D821799-5C10-4A40-9801-D0B6EC8F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47" y="237491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7" name="Rectangle 1266">
            <a:extLst>
              <a:ext uri="{FF2B5EF4-FFF2-40B4-BE49-F238E27FC236}">
                <a16:creationId xmlns:a16="http://schemas.microsoft.com/office/drawing/2014/main" id="{C8BC8A8E-5714-4697-92A9-F843E5427815}"/>
              </a:ext>
            </a:extLst>
          </p:cNvPr>
          <p:cNvSpPr/>
          <p:nvPr/>
        </p:nvSpPr>
        <p:spPr>
          <a:xfrm>
            <a:off x="7728617" y="2149123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8" name="Picture 12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7D62CCB-3693-4DA2-83EC-71F493AC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270527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" name="Picture 12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CCE4F1D-A99B-4992-BE02-9F9C105F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28986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0" name="Picture 12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0DFDBE9-122D-41D1-8678-EB66B9EA9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269202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1" name="Picture 12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F23B8B8-FD3C-400E-B1D3-61B266EB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29162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2" name="Picture 12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7C1D3DE-2AA8-4FC8-B007-1BD0FA4E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08" y="269202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3" name="Picture 12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37C7DC0-E01A-4B1F-94A9-4D2BA996B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270527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4" name="Picture 12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5401384-7560-44BD-AC32-1D9398FB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29162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5" name="Picture 12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259A3A2-64BE-42C5-8854-F47C9CA42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41" y="29162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6" name="Picture 12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7F1E41F-FEFF-4B61-A675-D8DAF3FC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6" y="269202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7" name="Picture 12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7695282-6795-4D21-9C65-FCB2885C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47" y="290464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8" name="Rectangle 1277">
            <a:extLst>
              <a:ext uri="{FF2B5EF4-FFF2-40B4-BE49-F238E27FC236}">
                <a16:creationId xmlns:a16="http://schemas.microsoft.com/office/drawing/2014/main" id="{26E4518A-51CB-41B8-BC9B-63428F37A905}"/>
              </a:ext>
            </a:extLst>
          </p:cNvPr>
          <p:cNvSpPr/>
          <p:nvPr/>
        </p:nvSpPr>
        <p:spPr>
          <a:xfrm>
            <a:off x="7728617" y="2678854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9" name="Picture 12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D9137F2-9A42-4B66-B487-070895C6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323500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" name="Picture 12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7E1A973-2CA3-4402-825F-C26DE65E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342836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1" name="Picture 12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1811943-91D0-406D-B220-0ACBC3E7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322175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2" name="Picture 12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5EA05F6-28AA-4BAB-840F-BF0646F9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344600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3" name="Picture 12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36A4045-D719-4CE0-86BB-ED6915862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08" y="322175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4" name="Picture 12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52A0BD2-A197-4D08-971D-A9451E3BB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323500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5" name="Picture 12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772B1A8-1F22-4523-9632-9C93D1F26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344600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6" name="Picture 12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BDC932B-8EF7-4F31-B917-C409A7876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41" y="344600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7" name="Picture 12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B50C82F-9A9E-4826-8FF3-0E26AFD22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6" y="322175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8" name="Picture 12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E8EE2E8-4901-4BDD-8EC2-5EECBE39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47" y="343437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9" name="Rectangle 1288">
            <a:extLst>
              <a:ext uri="{FF2B5EF4-FFF2-40B4-BE49-F238E27FC236}">
                <a16:creationId xmlns:a16="http://schemas.microsoft.com/office/drawing/2014/main" id="{FC394B6D-2C9C-46D0-A25E-DD4827160261}"/>
              </a:ext>
            </a:extLst>
          </p:cNvPr>
          <p:cNvSpPr/>
          <p:nvPr/>
        </p:nvSpPr>
        <p:spPr>
          <a:xfrm>
            <a:off x="7728617" y="3208585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0" name="Picture 12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CF64534-ECC1-42C4-89F9-8E105259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376473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1" name="Picture 12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B5B0C08-D0DE-4EE5-ADEC-CBB381DA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395809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2" name="Picture 12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6B56B61-F098-45D7-963B-B67C68B08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375148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3" name="Picture 12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A22D547-B225-4B11-840E-B8255169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39757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4" name="Picture 12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FDD3E99-9868-409E-AB3A-8927BE448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08" y="375148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5" name="Picture 12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0983DA2-1C50-4880-83AB-9611C821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376473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6" name="Picture 12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FD18CAF-EA5B-4AD2-A00F-F70792D2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39757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7" name="Picture 12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C45D9D6-ADF7-402A-9620-1E655727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41" y="39757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8" name="Picture 12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13E813B-15CE-4EA8-88B0-1A429BFC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6" y="375148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9" name="Picture 12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36D05ED-9CD7-4663-A470-35521E2D0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47" y="396410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" name="Rectangle 1299">
            <a:extLst>
              <a:ext uri="{FF2B5EF4-FFF2-40B4-BE49-F238E27FC236}">
                <a16:creationId xmlns:a16="http://schemas.microsoft.com/office/drawing/2014/main" id="{84BBC67A-2D19-4737-BE66-80CB99A1265A}"/>
              </a:ext>
            </a:extLst>
          </p:cNvPr>
          <p:cNvSpPr/>
          <p:nvPr/>
        </p:nvSpPr>
        <p:spPr>
          <a:xfrm>
            <a:off x="7728617" y="3738316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1" name="Picture 13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5A247BD-60E9-4E5B-A1D2-F1B30973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429446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2" name="Picture 13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0559B0B-374B-45C8-A0FF-37516066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44878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3" name="Picture 13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A7BE68-5C09-427A-AD06-F2501FFC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428121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4" name="Picture 13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B6989C4-A116-469A-9FFB-5A9D5B76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450546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5" name="Picture 13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625C768-E6E9-485C-B5F9-C07ABAC2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08" y="428121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6" name="Picture 13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8F22933-77A1-4296-BFC1-7E0E6DA9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429446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7" name="Picture 13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C143152-8FFB-45F2-B472-98FE5A204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450546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8" name="Picture 13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BC6A7E9-5C07-4579-BAB2-FF9E7B02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41" y="450546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9" name="Picture 13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49DECAA-61B9-4565-9833-8018F626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6" y="428121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" name="Picture 13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EF8C6EC-2CAC-40BC-BC35-6BB12287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47" y="449383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1" name="Rectangle 1310">
            <a:extLst>
              <a:ext uri="{FF2B5EF4-FFF2-40B4-BE49-F238E27FC236}">
                <a16:creationId xmlns:a16="http://schemas.microsoft.com/office/drawing/2014/main" id="{C8EEFC29-A847-47F8-961F-26BBE78E9790}"/>
              </a:ext>
            </a:extLst>
          </p:cNvPr>
          <p:cNvSpPr/>
          <p:nvPr/>
        </p:nvSpPr>
        <p:spPr>
          <a:xfrm>
            <a:off x="7728617" y="4268047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2" name="Picture 13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62EDBAC-3F09-44A5-94CD-C82208A9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482419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3" name="Picture 13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D8C5E2C-4B93-41A7-BE79-C04C53FA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501755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4" name="Picture 13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B4E75D9-C458-4D90-A927-2B0A1813E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481094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5" name="Picture 13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F5AF989-4AD1-46A4-A5B0-0A318ACC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503519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6" name="Picture 13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4487E7D-6CBA-4548-B45A-8D15E1E7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08" y="481094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7" name="Picture 13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151E926-76A4-4650-9E24-ED98F167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482420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8" name="Picture 13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1D3C847-A4EB-4B21-A169-A6B09FDA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503519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9" name="Picture 13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B742BF-5F62-4F58-A2DD-73F786F7E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41" y="503519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" name="Picture 13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724E52C-BEBD-4433-99FB-E1A23C06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6" y="481094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" name="Picture 13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9E75A5F-0D8B-4988-B54E-A61B61CD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47" y="502357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2" name="Rectangle 1321">
            <a:extLst>
              <a:ext uri="{FF2B5EF4-FFF2-40B4-BE49-F238E27FC236}">
                <a16:creationId xmlns:a16="http://schemas.microsoft.com/office/drawing/2014/main" id="{E58548B4-4186-475C-A767-094B733F0AE1}"/>
              </a:ext>
            </a:extLst>
          </p:cNvPr>
          <p:cNvSpPr/>
          <p:nvPr/>
        </p:nvSpPr>
        <p:spPr>
          <a:xfrm>
            <a:off x="7728617" y="4797778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3" name="Picture 13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3B85EA5-0DB7-4A87-80AA-821CE6AA9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535393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4" name="Picture 13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8AA125D-0D88-44AB-B730-B8B9EEE6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554728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5" name="Picture 13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FCD6CA2-2EFA-4AE7-8EDB-5D4E9D90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534067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6" name="Picture 13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DF3F753-A05D-4243-B62E-ED8D1067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55649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7" name="Picture 13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FDC7EDF-6CC6-49E3-851A-46AA88AE0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08" y="534067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8" name="Picture 13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D090C0F-8779-4082-8293-10F1E2E2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535393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9" name="Picture 13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C96E9F1-3F31-4DF7-98C6-37DAF898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55649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0" name="Picture 13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FF629EA-3A0E-4B2D-B839-D40A437F6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41" y="55649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" name="Picture 13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48D8E01-ED89-48AD-B0CD-83589A9DB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6" y="534067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" name="Picture 13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F0ECD9B-252F-4AA1-8CDF-334E2C8E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47" y="555330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" name="Rectangle 1332">
            <a:extLst>
              <a:ext uri="{FF2B5EF4-FFF2-40B4-BE49-F238E27FC236}">
                <a16:creationId xmlns:a16="http://schemas.microsoft.com/office/drawing/2014/main" id="{2366B1EC-F15A-49F8-9536-964A5462BA38}"/>
              </a:ext>
            </a:extLst>
          </p:cNvPr>
          <p:cNvSpPr/>
          <p:nvPr/>
        </p:nvSpPr>
        <p:spPr>
          <a:xfrm>
            <a:off x="7728617" y="5327509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4" name="Picture 13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405DCEB-6F20-4D55-87DA-D5801BA3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588366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" name="Picture 13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F7C9B5-BB48-4453-A951-61DB3DE3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42" y="60770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" name="Picture 13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03B1E69-19E3-4506-A96E-1923635C0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587040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7" name="Picture 13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5066E09-D916-45C7-9187-C24CE928A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38" y="609465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8" name="Picture 13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8CA33AF-DD42-40DE-AE4E-C809AEA36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08" y="587040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9" name="Picture 13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597DECB-5DB2-477E-BFA1-F09CF6F8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588366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0" name="Picture 13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DA5B58A-DF89-4E7A-8C3B-6F173CEC6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19" y="609465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" name="Picture 13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BB79798-E3B6-4C7B-8874-9FAF71994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41" y="609465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" name="Picture 13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34B4434-15EB-4B3D-8B81-113CB907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6" y="587040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3" name="Picture 13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E33642F-4050-4B0A-B178-169B76B5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47" y="608303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4" name="Rectangle 1343">
            <a:extLst>
              <a:ext uri="{FF2B5EF4-FFF2-40B4-BE49-F238E27FC236}">
                <a16:creationId xmlns:a16="http://schemas.microsoft.com/office/drawing/2014/main" id="{367C6EBE-A6DF-47A2-ACA6-9A3A5380496E}"/>
              </a:ext>
            </a:extLst>
          </p:cNvPr>
          <p:cNvSpPr/>
          <p:nvPr/>
        </p:nvSpPr>
        <p:spPr>
          <a:xfrm>
            <a:off x="7728617" y="5857240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5" name="Picture 13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FF5D4C1-3F7D-43EB-95E4-66C2367E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112622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6" name="Picture 13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4E3B99D-BDB0-4D12-9919-8B9E9388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131958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7" name="Picture 13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82FE76F-FF1C-4B7E-9322-219EF493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11129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8" name="Picture 13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9B1249E-93E2-4970-AB20-7918BDF4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133722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9" name="Picture 13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F591C92-3D53-49EA-8B29-4656F9C6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43" y="111297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0" name="Picture 13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DD73A7D-F21E-48F4-BBBC-475B9522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112622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" name="Picture 13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F821896-EC5C-4FB7-8D11-AED4FAB8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133722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2" name="Picture 13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C418E1A-A79F-4EC5-B1AF-302D1BA6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6" y="133722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3" name="Picture 13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82AC957-9B3B-437F-A7E6-8A67FACA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1" y="111297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4" name="Picture 13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6409097-CF72-4636-81A5-2BA210D1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2" y="132559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5" name="Rectangle 1354">
            <a:extLst>
              <a:ext uri="{FF2B5EF4-FFF2-40B4-BE49-F238E27FC236}">
                <a16:creationId xmlns:a16="http://schemas.microsoft.com/office/drawing/2014/main" id="{F178C579-A52D-4661-B855-10DD6DC0DD2D}"/>
              </a:ext>
            </a:extLst>
          </p:cNvPr>
          <p:cNvSpPr/>
          <p:nvPr/>
        </p:nvSpPr>
        <p:spPr>
          <a:xfrm>
            <a:off x="9382152" y="1099803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6" name="Picture 13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7505261-4E2B-4F3C-A81F-67FB9290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165595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7" name="Picture 13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097600A-C1E4-4280-82FC-C9DA9853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184931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8" name="Picture 13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8A754EE-8A37-48D6-BC33-6C77005D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164270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9" name="Picture 13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D75D209-E225-4709-B6E6-ECF79CAB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186695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0" name="Picture 13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1C7B9CB-D346-457F-8195-D9CE80B2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43" y="164270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" name="Picture 13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8D0856C-3783-4547-B592-DCC515353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165595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" name="Picture 13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14D235-A556-4B3B-A980-B4581AF5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186695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" name="Picture 13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DC31424-E548-4495-B87E-28E7F5393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6" y="186695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4" name="Picture 13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200C4D7-5382-419F-A014-48B5DC3B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1" y="164270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5" name="Picture 13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799A603-6D20-4925-9BA8-5094D9531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2" y="18553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6" name="Rectangle 1365">
            <a:extLst>
              <a:ext uri="{FF2B5EF4-FFF2-40B4-BE49-F238E27FC236}">
                <a16:creationId xmlns:a16="http://schemas.microsoft.com/office/drawing/2014/main" id="{9E51F7C6-F170-487B-9CD0-C5B66547C567}"/>
              </a:ext>
            </a:extLst>
          </p:cNvPr>
          <p:cNvSpPr/>
          <p:nvPr/>
        </p:nvSpPr>
        <p:spPr>
          <a:xfrm>
            <a:off x="9382152" y="1629534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7" name="Picture 13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3577709-061F-4E63-B947-70D78436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218568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8" name="Picture 13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FB0D8F1-F51F-4A6A-BF7F-5E0DC7AE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237904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9" name="Picture 13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78679D-57D7-4BB6-AB83-87FC12FD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21724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" name="Picture 13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7571A06-1373-4CF7-8640-89A200FA7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239668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1" name="Picture 13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3F17B5B-2D8C-45D9-89C4-0F724DAC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43" y="217243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" name="Picture 13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1E8B482-1E14-4709-9CE8-F5F52912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218568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3" name="Picture 13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B964DD7-B7DD-4DE1-A3C5-53BAA6FD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239668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4" name="Picture 13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AAC114F-6552-4749-9DB5-25CAA5028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6" y="239668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5" name="Picture 13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B85ABA9-4443-419E-917C-5C4C2F4F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1" y="217243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6" name="Picture 13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1C1D9B3-86D9-4999-879C-D660DAE4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2" y="238505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7" name="Rectangle 1376">
            <a:extLst>
              <a:ext uri="{FF2B5EF4-FFF2-40B4-BE49-F238E27FC236}">
                <a16:creationId xmlns:a16="http://schemas.microsoft.com/office/drawing/2014/main" id="{15E813F8-17A0-4E0B-BE3B-47001D172C7A}"/>
              </a:ext>
            </a:extLst>
          </p:cNvPr>
          <p:cNvSpPr/>
          <p:nvPr/>
        </p:nvSpPr>
        <p:spPr>
          <a:xfrm>
            <a:off x="9382152" y="2159265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8" name="Picture 13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0F076CC-C339-4317-AF3B-34F71FF0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271541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9" name="Picture 13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8D11277-9DED-4CEB-9CC0-30CAE57F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290877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0" name="Picture 13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F392FC0-F439-42B1-B0B7-399815A2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270216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1" name="Picture 13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1AFE784-D309-44B0-AB24-41281F9CF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292641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" name="Picture 13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5980A85-AA01-4106-993E-26E88C2F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43" y="270216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3" name="Picture 13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06A3FAA-E80E-4D51-A300-E2687C2D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271541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4" name="Picture 13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3D5015E-350F-4E75-ADED-58EE1D167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292641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5" name="Picture 13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686FD55-0A48-457F-A055-8D264C7CE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6" y="292641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6" name="Picture 13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5A1CD5F-FBE9-4104-9B45-E8ADC1CA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1" y="270216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7" name="Picture 13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165AEE-5060-44E6-93DF-612CDA179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2" y="291478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8" name="Rectangle 1387">
            <a:extLst>
              <a:ext uri="{FF2B5EF4-FFF2-40B4-BE49-F238E27FC236}">
                <a16:creationId xmlns:a16="http://schemas.microsoft.com/office/drawing/2014/main" id="{9490C56E-2C36-433E-AEF3-440F973CF763}"/>
              </a:ext>
            </a:extLst>
          </p:cNvPr>
          <p:cNvSpPr/>
          <p:nvPr/>
        </p:nvSpPr>
        <p:spPr>
          <a:xfrm>
            <a:off x="9382152" y="2688996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9" name="Picture 13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D4034BB-78D1-458D-8640-9AA6BE17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324514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0" name="Picture 13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79BFDF8-09F1-41D6-AC53-2E965BC9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343850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1" name="Picture 13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386DB08-4DC0-4CA7-82C8-BE37DD2F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323189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" name="Picture 13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EA9E021-9717-4660-BA9F-CF3C8DD3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345614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3" name="Picture 13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9E439FB-D14C-41F3-8B3A-5D5CC749C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43" y="323189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4" name="Picture 13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0C5B23-8CA5-41B1-A31D-83A07878C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324514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5" name="Picture 13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477ED6E-C7BD-4C27-BDD9-074B501EA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345614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6" name="Picture 13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D7D9D8B-026B-4979-B33A-17725959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6" y="345614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7" name="Picture 13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01A32D0-25A5-4F88-89DE-C00A9FE25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1" y="323189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8" name="Picture 13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5B285FC-6710-4206-8893-934F7BC7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2" y="34445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9" name="Rectangle 1398">
            <a:extLst>
              <a:ext uri="{FF2B5EF4-FFF2-40B4-BE49-F238E27FC236}">
                <a16:creationId xmlns:a16="http://schemas.microsoft.com/office/drawing/2014/main" id="{E2B0FEDB-597A-4557-BD94-DF3A90B7D2DF}"/>
              </a:ext>
            </a:extLst>
          </p:cNvPr>
          <p:cNvSpPr/>
          <p:nvPr/>
        </p:nvSpPr>
        <p:spPr>
          <a:xfrm>
            <a:off x="9382152" y="3218727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0" name="Picture 13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5A5E98E-55A8-4099-A580-31BE3CD92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377487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1" name="Picture 14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51E2FBC-D875-4C97-B55C-5544FB9E8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396823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" name="Picture 14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39B5DF4-D38D-4B22-9680-896D15F76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37616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3" name="Picture 14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EA0A952-12E4-4469-88ED-5880B5C1E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398587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4" name="Picture 14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72511F4-EC56-4865-858E-B5EC0FAF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43" y="376162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5" name="Picture 14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B80B55B-B78A-4954-A4DE-8BAC45AB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377488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6" name="Picture 14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7728709-A382-4D68-8724-A1645D7A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398587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7" name="Picture 14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7903EDF-71DA-45E8-9613-4817DB9C3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6" y="3985875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8" name="Picture 14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77F0709-DDB5-466C-BF5E-60D3A91A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1" y="376162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9" name="Picture 14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AB24F02-B833-4D76-935A-DF390B7F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2" y="397425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0" name="Rectangle 1409">
            <a:extLst>
              <a:ext uri="{FF2B5EF4-FFF2-40B4-BE49-F238E27FC236}">
                <a16:creationId xmlns:a16="http://schemas.microsoft.com/office/drawing/2014/main" id="{46580C30-C662-4885-8D31-0AA737F401A7}"/>
              </a:ext>
            </a:extLst>
          </p:cNvPr>
          <p:cNvSpPr/>
          <p:nvPr/>
        </p:nvSpPr>
        <p:spPr>
          <a:xfrm>
            <a:off x="9382152" y="3748458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1" name="Picture 14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9B4FDBC-EC24-4CFC-9425-F1333269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430461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2" name="Picture 14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DD30EEB-7116-4757-9C0C-FC211F6A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449796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" name="Picture 14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2362629-FD15-4C86-8FAF-413CD2439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429135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4" name="Picture 14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5076577-133F-41C6-8ABD-B1D097F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451560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5" name="Picture 14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AE72A04-426F-40C9-BCF9-42F9FF15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43" y="429135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6" name="Picture 14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BECA8DA-EE02-403C-BDB4-4F084816C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430461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7" name="Picture 14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6072BCC-4346-403D-A832-1C058C31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451560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8" name="Picture 14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B8565A2-21F3-4B4A-9A82-6B349E9EF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6" y="4515606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9" name="Picture 14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9BA4CAE-603D-4F8F-BB91-9CD56BC3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1" y="429135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0" name="Picture 14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D79ED11-771B-46AF-AF42-D795B7F3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2" y="450398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1" name="Rectangle 1420">
            <a:extLst>
              <a:ext uri="{FF2B5EF4-FFF2-40B4-BE49-F238E27FC236}">
                <a16:creationId xmlns:a16="http://schemas.microsoft.com/office/drawing/2014/main" id="{A9E9CC95-DDB1-42ED-A846-0F541C062CF4}"/>
              </a:ext>
            </a:extLst>
          </p:cNvPr>
          <p:cNvSpPr/>
          <p:nvPr/>
        </p:nvSpPr>
        <p:spPr>
          <a:xfrm>
            <a:off x="9382152" y="4278189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2" name="Picture 14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F339E2E-D96D-4551-9774-46F64C36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483434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" name="Picture 14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010E6FB-9B65-475F-A5B6-06B67FA5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502769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4" name="Picture 14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BA3B04F-1EF1-4A3F-BF2F-A2DFCADF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482108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5" name="Picture 14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116008C-028B-438F-877A-99728B21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504533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6" name="Picture 14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D1EAC47-2428-4DAA-BD40-9123CAB2F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43" y="482108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7" name="Picture 14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A69C07C-4AE3-4FB1-B7E5-991064DF6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483434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" name="Picture 14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587174C-9498-453A-923B-0B74CF5CD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504533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9" name="Picture 14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F2D01A7-BC13-4E69-9C17-0B1BC2EA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6" y="5045337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0" name="Picture 14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B97D523-E2AA-4DF0-B6E1-B887A8E8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1" y="482108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1" name="Picture 14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9572F4A-A48B-4C0F-8764-1322C45F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2" y="503371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2" name="Rectangle 1431">
            <a:extLst>
              <a:ext uri="{FF2B5EF4-FFF2-40B4-BE49-F238E27FC236}">
                <a16:creationId xmlns:a16="http://schemas.microsoft.com/office/drawing/2014/main" id="{CAD8C635-B3BB-499E-87D5-AACD743E6CB5}"/>
              </a:ext>
            </a:extLst>
          </p:cNvPr>
          <p:cNvSpPr/>
          <p:nvPr/>
        </p:nvSpPr>
        <p:spPr>
          <a:xfrm>
            <a:off x="9382152" y="4807920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" name="Picture 14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121729-E0D5-43E3-8688-FA73773C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5364072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" name="Picture 14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6A8BFF0-F9DC-4B11-8F7E-2FFF40598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555743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" name="Picture 14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FD1D915-7234-45DD-9154-75E28E97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53508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" name="Picture 14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4C1DBB6-3FCB-4F5B-A67A-D4F70B27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557506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" name="Picture 14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18E0A79-F96E-4BCD-8A4D-ADE9FB3B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43" y="535081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" name="Picture 14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EC212B2-9455-468A-9109-B5D2B4AE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536407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" name="Picture 14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E9880A8-5DCC-4EB6-B237-B849D5C3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557506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0" name="Picture 14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3BA629B-67F8-4B43-A23C-442A190D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6" y="5575068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1" name="Picture 14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08255FA-6F02-4E9D-ADD3-7B6EBCDE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1" y="535082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2" name="Picture 14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1061CAB-9021-42C8-B8C8-12EFA493B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2" y="556344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" name="Rectangle 1442">
            <a:extLst>
              <a:ext uri="{FF2B5EF4-FFF2-40B4-BE49-F238E27FC236}">
                <a16:creationId xmlns:a16="http://schemas.microsoft.com/office/drawing/2014/main" id="{A34EE1CD-31DB-4489-9EC3-AF9E9CD4993E}"/>
              </a:ext>
            </a:extLst>
          </p:cNvPr>
          <p:cNvSpPr/>
          <p:nvPr/>
        </p:nvSpPr>
        <p:spPr>
          <a:xfrm>
            <a:off x="9382152" y="5337651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4" name="Picture 14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A3CAABE-3B52-497F-AD68-C533DE39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5893803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5" name="Picture 14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FCE3DBA-9A3C-4CDD-BEBC-C87E949E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7" y="608716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6" name="Picture 14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E1C4B92-A394-4F34-8DA1-5473D9193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588055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7" name="Picture 14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15D04C-3000-4671-9E79-FBF54055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3" y="610479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8" name="Picture 14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6F04E3A-6BC4-4F69-B0D1-6740CBCE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43" y="5880550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9" name="Picture 14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10752E0-0EF9-4D2A-912D-A07CFAEE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589380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0" name="Picture 14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2D013B1-7C91-43CC-B070-1540493B7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4" y="610479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1" name="Picture 14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7295106-936F-4198-9A32-AF65478D8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76" y="6104799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2" name="Picture 14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CF52F20-15CF-4A6A-BD5B-2D6631455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1" y="5880551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3" name="Picture 14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6FDA9B3-0918-4E9E-93A3-F10C440F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2" y="6093174"/>
            <a:ext cx="257111" cy="1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" name="Rectangle 1453">
            <a:extLst>
              <a:ext uri="{FF2B5EF4-FFF2-40B4-BE49-F238E27FC236}">
                <a16:creationId xmlns:a16="http://schemas.microsoft.com/office/drawing/2014/main" id="{A2D608F6-14BF-42E2-B666-D65E3E09FF09}"/>
              </a:ext>
            </a:extLst>
          </p:cNvPr>
          <p:cNvSpPr/>
          <p:nvPr/>
        </p:nvSpPr>
        <p:spPr>
          <a:xfrm>
            <a:off x="9382152" y="5867382"/>
            <a:ext cx="1462907" cy="395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F70133-A7EA-4251-8311-C5BECFF9F762}"/>
              </a:ext>
            </a:extLst>
          </p:cNvPr>
          <p:cNvGrpSpPr/>
          <p:nvPr/>
        </p:nvGrpSpPr>
        <p:grpSpPr>
          <a:xfrm>
            <a:off x="1114477" y="514932"/>
            <a:ext cx="1633196" cy="6183448"/>
            <a:chOff x="1114477" y="514932"/>
            <a:chExt cx="1633196" cy="61834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AC3DE7-8C5A-43AC-B624-C56429CF8456}"/>
                </a:ext>
              </a:extLst>
            </p:cNvPr>
            <p:cNvSpPr/>
            <p:nvPr/>
          </p:nvSpPr>
          <p:spPr>
            <a:xfrm>
              <a:off x="1114477" y="856752"/>
              <a:ext cx="1569657" cy="54194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8C2770-DDE0-4F1B-84D2-60783C72946B}"/>
                </a:ext>
              </a:extLst>
            </p:cNvPr>
            <p:cNvGrpSpPr/>
            <p:nvPr/>
          </p:nvGrpSpPr>
          <p:grpSpPr>
            <a:xfrm>
              <a:off x="1186763" y="514932"/>
              <a:ext cx="1560910" cy="369332"/>
              <a:chOff x="1361302" y="395367"/>
              <a:chExt cx="1560910" cy="36933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061467-9FDB-4183-8DEE-08C4EA9BD212}"/>
                  </a:ext>
                </a:extLst>
              </p:cNvPr>
              <p:cNvSpPr txBox="1"/>
              <p:nvPr/>
            </p:nvSpPr>
            <p:spPr>
              <a:xfrm>
                <a:off x="1361302" y="395367"/>
                <a:ext cx="156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১০        ১০ 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49E5810-8063-452F-9832-AB92DE2D538C}"/>
                  </a:ext>
                </a:extLst>
              </p:cNvPr>
              <p:cNvGrpSpPr/>
              <p:nvPr/>
            </p:nvGrpSpPr>
            <p:grpSpPr>
              <a:xfrm>
                <a:off x="1793577" y="460693"/>
                <a:ext cx="220792" cy="183436"/>
                <a:chOff x="1793576" y="460693"/>
                <a:chExt cx="404395" cy="395656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DADD9B89-0BEB-4C23-BED6-EFA7B9F436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5" name="Straight Connector 1454">
                  <a:extLst>
                    <a:ext uri="{FF2B5EF4-FFF2-40B4-BE49-F238E27FC236}">
                      <a16:creationId xmlns:a16="http://schemas.microsoft.com/office/drawing/2014/main" id="{ED0F6366-4453-4D72-8927-D0B6181381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605BB2-A1BE-4914-8FF4-9C3EC654E4B3}"/>
                </a:ext>
              </a:extLst>
            </p:cNvPr>
            <p:cNvSpPr txBox="1"/>
            <p:nvPr/>
          </p:nvSpPr>
          <p:spPr>
            <a:xfrm>
              <a:off x="1531663" y="6329048"/>
              <a:ext cx="989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১০০ </a:t>
              </a:r>
            </a:p>
          </p:txBody>
        </p:sp>
      </p:grpSp>
      <p:grpSp>
        <p:nvGrpSpPr>
          <p:cNvPr id="1456" name="Group 1455">
            <a:extLst>
              <a:ext uri="{FF2B5EF4-FFF2-40B4-BE49-F238E27FC236}">
                <a16:creationId xmlns:a16="http://schemas.microsoft.com/office/drawing/2014/main" id="{7EBD1C63-E3CC-4DE0-A5DE-DAF4BFE81217}"/>
              </a:ext>
            </a:extLst>
          </p:cNvPr>
          <p:cNvGrpSpPr/>
          <p:nvPr/>
        </p:nvGrpSpPr>
        <p:grpSpPr>
          <a:xfrm>
            <a:off x="2724878" y="522659"/>
            <a:ext cx="1633196" cy="6183448"/>
            <a:chOff x="1114477" y="514932"/>
            <a:chExt cx="1633196" cy="6183448"/>
          </a:xfrm>
        </p:grpSpPr>
        <p:sp>
          <p:nvSpPr>
            <p:cNvPr id="1457" name="Rectangle 1456">
              <a:extLst>
                <a:ext uri="{FF2B5EF4-FFF2-40B4-BE49-F238E27FC236}">
                  <a16:creationId xmlns:a16="http://schemas.microsoft.com/office/drawing/2014/main" id="{CA27ECA0-08C6-47B0-A71E-E193A468029B}"/>
                </a:ext>
              </a:extLst>
            </p:cNvPr>
            <p:cNvSpPr/>
            <p:nvPr/>
          </p:nvSpPr>
          <p:spPr>
            <a:xfrm>
              <a:off x="1114477" y="856752"/>
              <a:ext cx="1569657" cy="54194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8" name="Group 1457">
              <a:extLst>
                <a:ext uri="{FF2B5EF4-FFF2-40B4-BE49-F238E27FC236}">
                  <a16:creationId xmlns:a16="http://schemas.microsoft.com/office/drawing/2014/main" id="{0A00E51D-9759-4062-8D40-E25EE9B70F00}"/>
                </a:ext>
              </a:extLst>
            </p:cNvPr>
            <p:cNvGrpSpPr/>
            <p:nvPr/>
          </p:nvGrpSpPr>
          <p:grpSpPr>
            <a:xfrm>
              <a:off x="1186763" y="514932"/>
              <a:ext cx="1560910" cy="369332"/>
              <a:chOff x="1361302" y="395367"/>
              <a:chExt cx="1560910" cy="369332"/>
            </a:xfrm>
          </p:grpSpPr>
          <p:sp>
            <p:nvSpPr>
              <p:cNvPr id="1460" name="TextBox 1459">
                <a:extLst>
                  <a:ext uri="{FF2B5EF4-FFF2-40B4-BE49-F238E27FC236}">
                    <a16:creationId xmlns:a16="http://schemas.microsoft.com/office/drawing/2014/main" id="{460F3B41-8712-45DE-91A2-1CFC068C531A}"/>
                  </a:ext>
                </a:extLst>
              </p:cNvPr>
              <p:cNvSpPr txBox="1"/>
              <p:nvPr/>
            </p:nvSpPr>
            <p:spPr>
              <a:xfrm>
                <a:off x="1361302" y="395367"/>
                <a:ext cx="156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১০        ১০ </a:t>
                </a:r>
              </a:p>
            </p:txBody>
          </p:sp>
          <p:grpSp>
            <p:nvGrpSpPr>
              <p:cNvPr id="1461" name="Group 1460">
                <a:extLst>
                  <a:ext uri="{FF2B5EF4-FFF2-40B4-BE49-F238E27FC236}">
                    <a16:creationId xmlns:a16="http://schemas.microsoft.com/office/drawing/2014/main" id="{F1104E52-2C0B-48D0-AE8A-767F37A87AFC}"/>
                  </a:ext>
                </a:extLst>
              </p:cNvPr>
              <p:cNvGrpSpPr/>
              <p:nvPr/>
            </p:nvGrpSpPr>
            <p:grpSpPr>
              <a:xfrm>
                <a:off x="1793577" y="460693"/>
                <a:ext cx="220792" cy="183436"/>
                <a:chOff x="1793576" y="460693"/>
                <a:chExt cx="404395" cy="395656"/>
              </a:xfrm>
            </p:grpSpPr>
            <p:cxnSp>
              <p:nvCxnSpPr>
                <p:cNvPr id="1462" name="Straight Connector 1461">
                  <a:extLst>
                    <a:ext uri="{FF2B5EF4-FFF2-40B4-BE49-F238E27FC236}">
                      <a16:creationId xmlns:a16="http://schemas.microsoft.com/office/drawing/2014/main" id="{C3705CCE-204F-44C0-970E-B3C4604162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3" name="Straight Connector 1462">
                  <a:extLst>
                    <a:ext uri="{FF2B5EF4-FFF2-40B4-BE49-F238E27FC236}">
                      <a16:creationId xmlns:a16="http://schemas.microsoft.com/office/drawing/2014/main" id="{D2D92C95-EFB9-4AC3-A204-5B44946626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59" name="TextBox 1458">
              <a:extLst>
                <a:ext uri="{FF2B5EF4-FFF2-40B4-BE49-F238E27FC236}">
                  <a16:creationId xmlns:a16="http://schemas.microsoft.com/office/drawing/2014/main" id="{5166E387-78DE-4986-AA51-5AE9B270788B}"/>
                </a:ext>
              </a:extLst>
            </p:cNvPr>
            <p:cNvSpPr txBox="1"/>
            <p:nvPr/>
          </p:nvSpPr>
          <p:spPr>
            <a:xfrm>
              <a:off x="1531663" y="6329048"/>
              <a:ext cx="989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১০০ </a:t>
              </a:r>
            </a:p>
          </p:txBody>
        </p:sp>
      </p:grpSp>
      <p:grpSp>
        <p:nvGrpSpPr>
          <p:cNvPr id="1464" name="Group 1463">
            <a:extLst>
              <a:ext uri="{FF2B5EF4-FFF2-40B4-BE49-F238E27FC236}">
                <a16:creationId xmlns:a16="http://schemas.microsoft.com/office/drawing/2014/main" id="{05AB1027-C3E3-45B0-ADC8-82140B82C595}"/>
              </a:ext>
            </a:extLst>
          </p:cNvPr>
          <p:cNvGrpSpPr/>
          <p:nvPr/>
        </p:nvGrpSpPr>
        <p:grpSpPr>
          <a:xfrm>
            <a:off x="4387339" y="512517"/>
            <a:ext cx="1633196" cy="6183448"/>
            <a:chOff x="1114477" y="514932"/>
            <a:chExt cx="1633196" cy="6183448"/>
          </a:xfrm>
        </p:grpSpPr>
        <p:sp>
          <p:nvSpPr>
            <p:cNvPr id="1465" name="Rectangle 1464">
              <a:extLst>
                <a:ext uri="{FF2B5EF4-FFF2-40B4-BE49-F238E27FC236}">
                  <a16:creationId xmlns:a16="http://schemas.microsoft.com/office/drawing/2014/main" id="{852BE771-F168-46AB-9AA2-8DC71F640A49}"/>
                </a:ext>
              </a:extLst>
            </p:cNvPr>
            <p:cNvSpPr/>
            <p:nvPr/>
          </p:nvSpPr>
          <p:spPr>
            <a:xfrm>
              <a:off x="1114477" y="856752"/>
              <a:ext cx="1569657" cy="54194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6" name="Group 1465">
              <a:extLst>
                <a:ext uri="{FF2B5EF4-FFF2-40B4-BE49-F238E27FC236}">
                  <a16:creationId xmlns:a16="http://schemas.microsoft.com/office/drawing/2014/main" id="{5DE0298A-E8F1-41A4-B1C7-9169245B49FC}"/>
                </a:ext>
              </a:extLst>
            </p:cNvPr>
            <p:cNvGrpSpPr/>
            <p:nvPr/>
          </p:nvGrpSpPr>
          <p:grpSpPr>
            <a:xfrm>
              <a:off x="1186763" y="514932"/>
              <a:ext cx="1560910" cy="369332"/>
              <a:chOff x="1361302" y="395367"/>
              <a:chExt cx="1560910" cy="369332"/>
            </a:xfrm>
          </p:grpSpPr>
          <p:sp>
            <p:nvSpPr>
              <p:cNvPr id="1468" name="TextBox 1467">
                <a:extLst>
                  <a:ext uri="{FF2B5EF4-FFF2-40B4-BE49-F238E27FC236}">
                    <a16:creationId xmlns:a16="http://schemas.microsoft.com/office/drawing/2014/main" id="{42A08D5A-9608-4F27-B441-E3890110B386}"/>
                  </a:ext>
                </a:extLst>
              </p:cNvPr>
              <p:cNvSpPr txBox="1"/>
              <p:nvPr/>
            </p:nvSpPr>
            <p:spPr>
              <a:xfrm>
                <a:off x="1361302" y="395367"/>
                <a:ext cx="156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১০        ১০ </a:t>
                </a:r>
              </a:p>
            </p:txBody>
          </p:sp>
          <p:grpSp>
            <p:nvGrpSpPr>
              <p:cNvPr id="1469" name="Group 1468">
                <a:extLst>
                  <a:ext uri="{FF2B5EF4-FFF2-40B4-BE49-F238E27FC236}">
                    <a16:creationId xmlns:a16="http://schemas.microsoft.com/office/drawing/2014/main" id="{344A87AD-6876-4742-9314-6ACEAB20FF6B}"/>
                  </a:ext>
                </a:extLst>
              </p:cNvPr>
              <p:cNvGrpSpPr/>
              <p:nvPr/>
            </p:nvGrpSpPr>
            <p:grpSpPr>
              <a:xfrm>
                <a:off x="1793577" y="460693"/>
                <a:ext cx="220792" cy="183436"/>
                <a:chOff x="1793576" y="460693"/>
                <a:chExt cx="404395" cy="395656"/>
              </a:xfrm>
            </p:grpSpPr>
            <p:cxnSp>
              <p:nvCxnSpPr>
                <p:cNvPr id="1470" name="Straight Connector 1469">
                  <a:extLst>
                    <a:ext uri="{FF2B5EF4-FFF2-40B4-BE49-F238E27FC236}">
                      <a16:creationId xmlns:a16="http://schemas.microsoft.com/office/drawing/2014/main" id="{1F3F74B5-CD9A-49FF-8286-8675D6B201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1" name="Straight Connector 1470">
                  <a:extLst>
                    <a:ext uri="{FF2B5EF4-FFF2-40B4-BE49-F238E27FC236}">
                      <a16:creationId xmlns:a16="http://schemas.microsoft.com/office/drawing/2014/main" id="{71BC1B8B-A595-4705-B131-99170A7895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67" name="TextBox 1466">
              <a:extLst>
                <a:ext uri="{FF2B5EF4-FFF2-40B4-BE49-F238E27FC236}">
                  <a16:creationId xmlns:a16="http://schemas.microsoft.com/office/drawing/2014/main" id="{7E928FA2-9370-474F-B1FA-1318922C343A}"/>
                </a:ext>
              </a:extLst>
            </p:cNvPr>
            <p:cNvSpPr txBox="1"/>
            <p:nvPr/>
          </p:nvSpPr>
          <p:spPr>
            <a:xfrm>
              <a:off x="1531663" y="6329048"/>
              <a:ext cx="989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১০০ </a:t>
              </a:r>
            </a:p>
          </p:txBody>
        </p:sp>
      </p:grpSp>
      <p:grpSp>
        <p:nvGrpSpPr>
          <p:cNvPr id="1504" name="Group 1503">
            <a:extLst>
              <a:ext uri="{FF2B5EF4-FFF2-40B4-BE49-F238E27FC236}">
                <a16:creationId xmlns:a16="http://schemas.microsoft.com/office/drawing/2014/main" id="{A33C90BC-EDA6-4C62-96CC-4E2746B67DF1}"/>
              </a:ext>
            </a:extLst>
          </p:cNvPr>
          <p:cNvGrpSpPr/>
          <p:nvPr/>
        </p:nvGrpSpPr>
        <p:grpSpPr>
          <a:xfrm>
            <a:off x="6010758" y="502375"/>
            <a:ext cx="1633196" cy="6183448"/>
            <a:chOff x="1114477" y="514932"/>
            <a:chExt cx="1633196" cy="6183448"/>
          </a:xfrm>
        </p:grpSpPr>
        <p:sp>
          <p:nvSpPr>
            <p:cNvPr id="1505" name="Rectangle 1504">
              <a:extLst>
                <a:ext uri="{FF2B5EF4-FFF2-40B4-BE49-F238E27FC236}">
                  <a16:creationId xmlns:a16="http://schemas.microsoft.com/office/drawing/2014/main" id="{95A21D38-FF5D-4237-A2BC-A4CB9755926A}"/>
                </a:ext>
              </a:extLst>
            </p:cNvPr>
            <p:cNvSpPr/>
            <p:nvPr/>
          </p:nvSpPr>
          <p:spPr>
            <a:xfrm>
              <a:off x="1114477" y="856752"/>
              <a:ext cx="1569657" cy="54194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6" name="Group 1505">
              <a:extLst>
                <a:ext uri="{FF2B5EF4-FFF2-40B4-BE49-F238E27FC236}">
                  <a16:creationId xmlns:a16="http://schemas.microsoft.com/office/drawing/2014/main" id="{2445EE7D-43A3-49DF-86A2-9DE4E8AF0A65}"/>
                </a:ext>
              </a:extLst>
            </p:cNvPr>
            <p:cNvGrpSpPr/>
            <p:nvPr/>
          </p:nvGrpSpPr>
          <p:grpSpPr>
            <a:xfrm>
              <a:off x="1186763" y="514932"/>
              <a:ext cx="1560910" cy="369332"/>
              <a:chOff x="1361302" y="395367"/>
              <a:chExt cx="1560910" cy="369332"/>
            </a:xfrm>
          </p:grpSpPr>
          <p:sp>
            <p:nvSpPr>
              <p:cNvPr id="1508" name="TextBox 1507">
                <a:extLst>
                  <a:ext uri="{FF2B5EF4-FFF2-40B4-BE49-F238E27FC236}">
                    <a16:creationId xmlns:a16="http://schemas.microsoft.com/office/drawing/2014/main" id="{C2465B55-48FA-4142-8DC0-46E96823C10D}"/>
                  </a:ext>
                </a:extLst>
              </p:cNvPr>
              <p:cNvSpPr txBox="1"/>
              <p:nvPr/>
            </p:nvSpPr>
            <p:spPr>
              <a:xfrm>
                <a:off x="1361302" y="395367"/>
                <a:ext cx="156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১০        ১০ </a:t>
                </a:r>
              </a:p>
            </p:txBody>
          </p:sp>
          <p:grpSp>
            <p:nvGrpSpPr>
              <p:cNvPr id="1509" name="Group 1508">
                <a:extLst>
                  <a:ext uri="{FF2B5EF4-FFF2-40B4-BE49-F238E27FC236}">
                    <a16:creationId xmlns:a16="http://schemas.microsoft.com/office/drawing/2014/main" id="{2061B302-9040-466D-847A-2F2B98D4D086}"/>
                  </a:ext>
                </a:extLst>
              </p:cNvPr>
              <p:cNvGrpSpPr/>
              <p:nvPr/>
            </p:nvGrpSpPr>
            <p:grpSpPr>
              <a:xfrm>
                <a:off x="1793577" y="460693"/>
                <a:ext cx="220792" cy="183436"/>
                <a:chOff x="1793576" y="460693"/>
                <a:chExt cx="404395" cy="395656"/>
              </a:xfrm>
            </p:grpSpPr>
            <p:cxnSp>
              <p:nvCxnSpPr>
                <p:cNvPr id="1510" name="Straight Connector 1509">
                  <a:extLst>
                    <a:ext uri="{FF2B5EF4-FFF2-40B4-BE49-F238E27FC236}">
                      <a16:creationId xmlns:a16="http://schemas.microsoft.com/office/drawing/2014/main" id="{5493A6E8-E6DB-4A69-8E6E-9D1DBAEAD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1" name="Straight Connector 1510">
                  <a:extLst>
                    <a:ext uri="{FF2B5EF4-FFF2-40B4-BE49-F238E27FC236}">
                      <a16:creationId xmlns:a16="http://schemas.microsoft.com/office/drawing/2014/main" id="{A3C80E02-A5A5-4C7C-B91F-AFA22077FB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07" name="TextBox 1506">
              <a:extLst>
                <a:ext uri="{FF2B5EF4-FFF2-40B4-BE49-F238E27FC236}">
                  <a16:creationId xmlns:a16="http://schemas.microsoft.com/office/drawing/2014/main" id="{976C3225-69FA-4AE9-8C76-FFC6829110A6}"/>
                </a:ext>
              </a:extLst>
            </p:cNvPr>
            <p:cNvSpPr txBox="1"/>
            <p:nvPr/>
          </p:nvSpPr>
          <p:spPr>
            <a:xfrm>
              <a:off x="1531663" y="6329048"/>
              <a:ext cx="989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১০০ </a:t>
              </a:r>
            </a:p>
          </p:txBody>
        </p:sp>
      </p:grpSp>
      <p:grpSp>
        <p:nvGrpSpPr>
          <p:cNvPr id="1512" name="Group 1511">
            <a:extLst>
              <a:ext uri="{FF2B5EF4-FFF2-40B4-BE49-F238E27FC236}">
                <a16:creationId xmlns:a16="http://schemas.microsoft.com/office/drawing/2014/main" id="{76D3A6D0-F323-4ED1-9BCC-027C1EE1E301}"/>
              </a:ext>
            </a:extLst>
          </p:cNvPr>
          <p:cNvGrpSpPr/>
          <p:nvPr/>
        </p:nvGrpSpPr>
        <p:grpSpPr>
          <a:xfrm>
            <a:off x="7634177" y="492233"/>
            <a:ext cx="1633196" cy="6183448"/>
            <a:chOff x="1114477" y="514932"/>
            <a:chExt cx="1633196" cy="6183448"/>
          </a:xfrm>
        </p:grpSpPr>
        <p:sp>
          <p:nvSpPr>
            <p:cNvPr id="1513" name="Rectangle 1512">
              <a:extLst>
                <a:ext uri="{FF2B5EF4-FFF2-40B4-BE49-F238E27FC236}">
                  <a16:creationId xmlns:a16="http://schemas.microsoft.com/office/drawing/2014/main" id="{3F9261F0-1DD2-4401-99DE-823957DBDC6A}"/>
                </a:ext>
              </a:extLst>
            </p:cNvPr>
            <p:cNvSpPr/>
            <p:nvPr/>
          </p:nvSpPr>
          <p:spPr>
            <a:xfrm>
              <a:off x="1114477" y="856752"/>
              <a:ext cx="1569657" cy="54194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14" name="Group 1513">
              <a:extLst>
                <a:ext uri="{FF2B5EF4-FFF2-40B4-BE49-F238E27FC236}">
                  <a16:creationId xmlns:a16="http://schemas.microsoft.com/office/drawing/2014/main" id="{48D7EAEE-1447-473E-8061-39D6A30D544A}"/>
                </a:ext>
              </a:extLst>
            </p:cNvPr>
            <p:cNvGrpSpPr/>
            <p:nvPr/>
          </p:nvGrpSpPr>
          <p:grpSpPr>
            <a:xfrm>
              <a:off x="1186763" y="514932"/>
              <a:ext cx="1560910" cy="369332"/>
              <a:chOff x="1361302" y="395367"/>
              <a:chExt cx="1560910" cy="369332"/>
            </a:xfrm>
          </p:grpSpPr>
          <p:sp>
            <p:nvSpPr>
              <p:cNvPr id="1516" name="TextBox 1515">
                <a:extLst>
                  <a:ext uri="{FF2B5EF4-FFF2-40B4-BE49-F238E27FC236}">
                    <a16:creationId xmlns:a16="http://schemas.microsoft.com/office/drawing/2014/main" id="{74A29533-2793-432D-84D6-B8378EAB6394}"/>
                  </a:ext>
                </a:extLst>
              </p:cNvPr>
              <p:cNvSpPr txBox="1"/>
              <p:nvPr/>
            </p:nvSpPr>
            <p:spPr>
              <a:xfrm>
                <a:off x="1361302" y="395367"/>
                <a:ext cx="156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১০        ১০ </a:t>
                </a:r>
              </a:p>
            </p:txBody>
          </p:sp>
          <p:grpSp>
            <p:nvGrpSpPr>
              <p:cNvPr id="1517" name="Group 1516">
                <a:extLst>
                  <a:ext uri="{FF2B5EF4-FFF2-40B4-BE49-F238E27FC236}">
                    <a16:creationId xmlns:a16="http://schemas.microsoft.com/office/drawing/2014/main" id="{5A936CC6-D9D8-47EE-801E-CAA24F6D53C8}"/>
                  </a:ext>
                </a:extLst>
              </p:cNvPr>
              <p:cNvGrpSpPr/>
              <p:nvPr/>
            </p:nvGrpSpPr>
            <p:grpSpPr>
              <a:xfrm>
                <a:off x="1793577" y="460693"/>
                <a:ext cx="220792" cy="183436"/>
                <a:chOff x="1793576" y="460693"/>
                <a:chExt cx="404395" cy="395656"/>
              </a:xfrm>
            </p:grpSpPr>
            <p:cxnSp>
              <p:nvCxnSpPr>
                <p:cNvPr id="1518" name="Straight Connector 1517">
                  <a:extLst>
                    <a:ext uri="{FF2B5EF4-FFF2-40B4-BE49-F238E27FC236}">
                      <a16:creationId xmlns:a16="http://schemas.microsoft.com/office/drawing/2014/main" id="{D09B9654-FD45-4671-BE3A-FC6C5A678F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9" name="Straight Connector 1518">
                  <a:extLst>
                    <a:ext uri="{FF2B5EF4-FFF2-40B4-BE49-F238E27FC236}">
                      <a16:creationId xmlns:a16="http://schemas.microsoft.com/office/drawing/2014/main" id="{350EBE8B-B877-4E44-B403-11D4188C0A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15" name="TextBox 1514">
              <a:extLst>
                <a:ext uri="{FF2B5EF4-FFF2-40B4-BE49-F238E27FC236}">
                  <a16:creationId xmlns:a16="http://schemas.microsoft.com/office/drawing/2014/main" id="{2F940946-32A7-4A1E-BE58-BDC622DD04BC}"/>
                </a:ext>
              </a:extLst>
            </p:cNvPr>
            <p:cNvSpPr txBox="1"/>
            <p:nvPr/>
          </p:nvSpPr>
          <p:spPr>
            <a:xfrm>
              <a:off x="1531663" y="6329048"/>
              <a:ext cx="989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১০০ </a:t>
              </a:r>
            </a:p>
          </p:txBody>
        </p:sp>
      </p:grpSp>
      <p:grpSp>
        <p:nvGrpSpPr>
          <p:cNvPr id="1520" name="Group 1519">
            <a:extLst>
              <a:ext uri="{FF2B5EF4-FFF2-40B4-BE49-F238E27FC236}">
                <a16:creationId xmlns:a16="http://schemas.microsoft.com/office/drawing/2014/main" id="{1ADC7EFC-8454-4DB5-A0D1-D25425BD507C}"/>
              </a:ext>
            </a:extLst>
          </p:cNvPr>
          <p:cNvGrpSpPr/>
          <p:nvPr/>
        </p:nvGrpSpPr>
        <p:grpSpPr>
          <a:xfrm>
            <a:off x="9257596" y="482091"/>
            <a:ext cx="1633196" cy="6183448"/>
            <a:chOff x="1114477" y="514932"/>
            <a:chExt cx="1633196" cy="6183448"/>
          </a:xfrm>
        </p:grpSpPr>
        <p:sp>
          <p:nvSpPr>
            <p:cNvPr id="1521" name="Rectangle 1520">
              <a:extLst>
                <a:ext uri="{FF2B5EF4-FFF2-40B4-BE49-F238E27FC236}">
                  <a16:creationId xmlns:a16="http://schemas.microsoft.com/office/drawing/2014/main" id="{46812F77-45BF-478E-8F85-99EDA95246A0}"/>
                </a:ext>
              </a:extLst>
            </p:cNvPr>
            <p:cNvSpPr/>
            <p:nvPr/>
          </p:nvSpPr>
          <p:spPr>
            <a:xfrm>
              <a:off x="1114477" y="856752"/>
              <a:ext cx="1569657" cy="54194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2" name="Group 1521">
              <a:extLst>
                <a:ext uri="{FF2B5EF4-FFF2-40B4-BE49-F238E27FC236}">
                  <a16:creationId xmlns:a16="http://schemas.microsoft.com/office/drawing/2014/main" id="{CCC6D861-BCC9-49F3-A901-9089F88A0CD3}"/>
                </a:ext>
              </a:extLst>
            </p:cNvPr>
            <p:cNvGrpSpPr/>
            <p:nvPr/>
          </p:nvGrpSpPr>
          <p:grpSpPr>
            <a:xfrm>
              <a:off x="1186763" y="514932"/>
              <a:ext cx="1560910" cy="369332"/>
              <a:chOff x="1361302" y="395367"/>
              <a:chExt cx="1560910" cy="369332"/>
            </a:xfrm>
          </p:grpSpPr>
          <p:sp>
            <p:nvSpPr>
              <p:cNvPr id="1524" name="TextBox 1523">
                <a:extLst>
                  <a:ext uri="{FF2B5EF4-FFF2-40B4-BE49-F238E27FC236}">
                    <a16:creationId xmlns:a16="http://schemas.microsoft.com/office/drawing/2014/main" id="{1E57314C-A3B5-4F93-9406-7FEBE8F3B148}"/>
                  </a:ext>
                </a:extLst>
              </p:cNvPr>
              <p:cNvSpPr txBox="1"/>
              <p:nvPr/>
            </p:nvSpPr>
            <p:spPr>
              <a:xfrm>
                <a:off x="1361302" y="395367"/>
                <a:ext cx="1560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১০        ১০ </a:t>
                </a:r>
              </a:p>
            </p:txBody>
          </p:sp>
          <p:grpSp>
            <p:nvGrpSpPr>
              <p:cNvPr id="1525" name="Group 1524">
                <a:extLst>
                  <a:ext uri="{FF2B5EF4-FFF2-40B4-BE49-F238E27FC236}">
                    <a16:creationId xmlns:a16="http://schemas.microsoft.com/office/drawing/2014/main" id="{CF344E38-974D-4620-9616-3BB10FE7C734}"/>
                  </a:ext>
                </a:extLst>
              </p:cNvPr>
              <p:cNvGrpSpPr/>
              <p:nvPr/>
            </p:nvGrpSpPr>
            <p:grpSpPr>
              <a:xfrm>
                <a:off x="1793577" y="460693"/>
                <a:ext cx="220792" cy="183436"/>
                <a:chOff x="1793576" y="460693"/>
                <a:chExt cx="404395" cy="395656"/>
              </a:xfrm>
            </p:grpSpPr>
            <p:cxnSp>
              <p:nvCxnSpPr>
                <p:cNvPr id="1526" name="Straight Connector 1525">
                  <a:extLst>
                    <a:ext uri="{FF2B5EF4-FFF2-40B4-BE49-F238E27FC236}">
                      <a16:creationId xmlns:a16="http://schemas.microsoft.com/office/drawing/2014/main" id="{D49CE478-DA2A-45F8-B0D0-70603901ED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7" name="Straight Connector 1526">
                  <a:extLst>
                    <a:ext uri="{FF2B5EF4-FFF2-40B4-BE49-F238E27FC236}">
                      <a16:creationId xmlns:a16="http://schemas.microsoft.com/office/drawing/2014/main" id="{BA318CA6-774D-4071-B369-5A98548319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93576" y="460693"/>
                  <a:ext cx="404395" cy="395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23" name="TextBox 1522">
              <a:extLst>
                <a:ext uri="{FF2B5EF4-FFF2-40B4-BE49-F238E27FC236}">
                  <a16:creationId xmlns:a16="http://schemas.microsoft.com/office/drawing/2014/main" id="{01B907C8-6A88-4206-9B2D-E556497C535F}"/>
                </a:ext>
              </a:extLst>
            </p:cNvPr>
            <p:cNvSpPr txBox="1"/>
            <p:nvPr/>
          </p:nvSpPr>
          <p:spPr>
            <a:xfrm>
              <a:off x="1531663" y="6329048"/>
              <a:ext cx="989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১০০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F07818-08CA-4A67-9830-484B99F0CD31}"/>
              </a:ext>
            </a:extLst>
          </p:cNvPr>
          <p:cNvGrpSpPr/>
          <p:nvPr/>
        </p:nvGrpSpPr>
        <p:grpSpPr>
          <a:xfrm rot="5400000">
            <a:off x="8720905" y="3935406"/>
            <a:ext cx="4821924" cy="369332"/>
            <a:chOff x="3201985" y="144030"/>
            <a:chExt cx="4821924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7E3FCA-0BDB-4D39-8B62-2FABBC7D2AD8}"/>
                </a:ext>
              </a:extLst>
            </p:cNvPr>
            <p:cNvSpPr txBox="1"/>
            <p:nvPr/>
          </p:nvSpPr>
          <p:spPr>
            <a:xfrm>
              <a:off x="3201985" y="144030"/>
              <a:ext cx="4821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এখানে</a:t>
              </a:r>
              <a:r>
                <a:rPr lang="en-US" dirty="0"/>
                <a:t> </a:t>
              </a:r>
              <a:r>
                <a:rPr lang="en-US" dirty="0" err="1"/>
                <a:t>মোট</a:t>
              </a:r>
              <a:r>
                <a:rPr lang="en-US" dirty="0"/>
                <a:t> ১০০          ৬ =  ৬০০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D8D752-738D-4A00-BE1D-045050020831}"/>
                </a:ext>
              </a:extLst>
            </p:cNvPr>
            <p:cNvGrpSpPr/>
            <p:nvPr/>
          </p:nvGrpSpPr>
          <p:grpSpPr>
            <a:xfrm>
              <a:off x="5030275" y="209327"/>
              <a:ext cx="164834" cy="246865"/>
              <a:chOff x="10966992" y="235226"/>
              <a:chExt cx="983156" cy="953945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86EA7C9-7846-4C9E-85AD-78675581CC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6992" y="235226"/>
                <a:ext cx="983156" cy="9539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6" name="Straight Connector 1535">
                <a:extLst>
                  <a:ext uri="{FF2B5EF4-FFF2-40B4-BE49-F238E27FC236}">
                    <a16:creationId xmlns:a16="http://schemas.microsoft.com/office/drawing/2014/main" id="{5AC51F12-44E4-413C-A3E2-29D543B0BA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66992" y="235226"/>
                <a:ext cx="983156" cy="9539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533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5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1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5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5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5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5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5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5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5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5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5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5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25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5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5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5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5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5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25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5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5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5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5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5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25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5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1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25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5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5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5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25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25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25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25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5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5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25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25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25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5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25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5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25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25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1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25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25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25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25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25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5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25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25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25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25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25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25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25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25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25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25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25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25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750"/>
                            </p:stCondLst>
                            <p:childTnLst>
                              <p:par>
                                <p:cTn id="3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2" dur="1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25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25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25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25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1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1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25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25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25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5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25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25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5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5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25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5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25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25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25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25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6" dur="1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1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1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25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25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1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1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25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25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25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25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25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25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25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25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25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25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25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25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2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2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250"/>
                            </p:stCondLst>
                            <p:childTnLst>
                              <p:par>
                                <p:cTn id="3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0" dur="1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2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2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2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2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1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1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2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2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2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2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2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2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2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2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2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2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25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25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25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25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2510"/>
                            </p:stCondLst>
                            <p:childTnLst>
                              <p:par>
                                <p:cTn id="4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4" dur="1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2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2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2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2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1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1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25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25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2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2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2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2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2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2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2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2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2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2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2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2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2760"/>
                            </p:stCondLst>
                            <p:childTnLst>
                              <p:par>
                                <p:cTn id="4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8" dur="25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2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2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2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2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1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1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2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2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2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2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2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2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2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2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25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25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2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2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2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2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3010"/>
                            </p:stCondLst>
                            <p:childTnLst>
                              <p:par>
                                <p:cTn id="5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2" dur="25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2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2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2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2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1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4" dur="1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25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25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25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25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5" dur="25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25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25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25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25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4" dur="25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25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25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25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25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3260"/>
                            </p:stCondLst>
                            <p:childTnLst>
                              <p:par>
                                <p:cTn id="5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6" dur="25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25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0" dur="25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25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25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7" dur="5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8" dur="5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1" dur="25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25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5" dur="25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6" dur="25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9" dur="25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0" dur="25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3" dur="25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4" dur="25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7" dur="25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8" dur="25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1" dur="25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2" dur="25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5" dur="25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6" dur="25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3760"/>
                            </p:stCondLst>
                            <p:childTnLst>
                              <p:par>
                                <p:cTn id="6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0" dur="25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3" dur="25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4" dur="25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7" dur="25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8" dur="25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1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1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5" dur="25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6" dur="25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9" dur="25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0" dur="25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3" dur="25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25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7" dur="25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8" dur="25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1" dur="25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2" dur="25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5" dur="25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6" dur="25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9" dur="25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0" dur="25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4010"/>
                            </p:stCondLst>
                            <p:childTnLst>
                              <p:par>
                                <p:cTn id="6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4" dur="1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7" dur="1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8" dur="1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1" dur="25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2" dur="25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5" dur="1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6" dur="1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9" dur="25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0" dur="25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3" dur="25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4" dur="25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7" dur="25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8" dur="25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1" dur="25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2" dur="25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5" dur="25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6" dur="25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9" dur="25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0" dur="25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3" dur="25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4" dur="250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4260"/>
                            </p:stCondLst>
                            <p:childTnLst>
                              <p:par>
                                <p:cTn id="7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8" dur="25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1" dur="25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25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5" dur="25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6" dur="250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9" dur="5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0" dur="5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3" dur="25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4" dur="25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25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25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1" dur="25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2" dur="25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5" dur="25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6" dur="25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9" dur="25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0" dur="25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3" dur="25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4" dur="25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7" dur="25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8" dur="25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4760"/>
                            </p:stCondLst>
                            <p:childTnLst>
                              <p:par>
                                <p:cTn id="7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2" dur="25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5" dur="25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6" dur="25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9" dur="25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0" dur="25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3" dur="1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4" dur="1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7" dur="25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8" dur="25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1" dur="25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2" dur="25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5" dur="25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6" dur="25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9" dur="25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0" dur="25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3" dur="25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4" dur="25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7" dur="25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8" dur="25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1" dur="25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2" dur="25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5010"/>
                            </p:stCondLst>
                            <p:childTnLst>
                              <p:par>
                                <p:cTn id="7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6" dur="1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9" dur="25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0" dur="25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3" dur="25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4" dur="25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7" dur="1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8" dur="1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1" dur="25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2" dur="25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5" dur="25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6" dur="25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9" dur="25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0" dur="25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3" dur="25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4" dur="25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7" dur="25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25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1" dur="25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2" dur="25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5" dur="25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6" dur="25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5260"/>
                            </p:stCondLst>
                            <p:childTnLst>
                              <p:par>
                                <p:cTn id="8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0" dur="25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3" dur="25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4" dur="25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7" dur="25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8" dur="25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1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2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5" dur="25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6" dur="25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9" dur="25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0" dur="25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3" dur="25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4" dur="25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7" dur="25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8" dur="25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1" dur="25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2" dur="25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5" dur="25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6" dur="25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9" dur="25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0" dur="25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5760"/>
                            </p:stCondLst>
                            <p:childTnLst>
                              <p:par>
                                <p:cTn id="8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4" dur="25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7" dur="25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8" dur="25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1" dur="25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2" dur="25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5" dur="1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6" dur="1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9" dur="25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0" dur="25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3" dur="25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4" dur="25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7" dur="25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8" dur="25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1" dur="25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2" dur="25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5" dur="25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6" dur="25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9" dur="25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0" dur="25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3" dur="2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4" dur="2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6010"/>
                            </p:stCondLst>
                            <p:childTnLst>
                              <p:par>
                                <p:cTn id="9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8" dur="2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1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5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6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9" dur="1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0" dur="1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3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4" dur="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7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8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1" dur="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2" dur="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5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6" dur="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9" dur="2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0" dur="2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3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4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7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8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6260"/>
                            </p:stCondLst>
                            <p:childTnLst>
                              <p:par>
                                <p:cTn id="9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2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5" dur="2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6" dur="2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9" dur="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0" dur="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3" dur="1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4" dur="1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7" dur="2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8" dur="2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1" dur="2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2" dur="2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5" dur="2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6" dur="2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9" dur="2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0" dur="2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3" dur="2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4" dur="2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7" dur="2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8" dur="2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1" dur="25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2" dur="25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6510"/>
                            </p:stCondLst>
                            <p:childTnLst>
                              <p:par>
                                <p:cTn id="10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6" dur="25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9" dur="25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0" dur="25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3" dur="2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4" dur="2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7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8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1" dur="25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2" dur="25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5" dur="25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6" dur="25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9" dur="25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0" dur="25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3" dur="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4" dur="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7" dur="25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8" dur="25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1" dur="25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2" dur="25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5" dur="25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6" dur="25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>
                            <p:stCondLst>
                              <p:cond delay="7010"/>
                            </p:stCondLst>
                            <p:childTnLst>
                              <p:par>
                                <p:cTn id="10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0" dur="25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3" dur="1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4" dur="1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7" dur="25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8" dur="25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1" dur="1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2" dur="1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5" dur="25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6" dur="25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9" dur="25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0" dur="25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3" dur="25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4" dur="25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7" dur="25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8" dur="25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1" dur="25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2" dur="25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5" dur="25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6" dur="25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9" dur="25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0" dur="25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1" fill="hold">
                            <p:stCondLst>
                              <p:cond delay="7260"/>
                            </p:stCondLst>
                            <p:childTnLst>
                              <p:par>
                                <p:cTn id="1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4" dur="25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7" dur="25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8" dur="25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1" dur="25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2" dur="25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5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6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9" dur="25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0" dur="25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3" dur="25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4" dur="25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7" dur="25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8" dur="25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1" dur="25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2" dur="25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5" dur="25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6" dur="25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9" dur="25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0" dur="25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3" dur="25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4" dur="25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>
                            <p:stCondLst>
                              <p:cond delay="7760"/>
                            </p:stCondLst>
                            <p:childTnLst>
                              <p:par>
                                <p:cTn id="11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8" dur="25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1" dur="25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2" dur="25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5" dur="25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6" dur="25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9" dur="1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0" dur="1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3" dur="25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4" dur="25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7" dur="25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8" dur="25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1" dur="25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2" dur="25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5" dur="25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6" dur="25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9" dur="25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0" dur="25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3" dur="25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4" dur="25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7" dur="25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8" dur="25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>
                            <p:stCondLst>
                              <p:cond delay="8010"/>
                            </p:stCondLst>
                            <p:childTnLst>
                              <p:par>
                                <p:cTn id="11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2" dur="25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5" dur="25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6" dur="25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9" dur="25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0" dur="25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3" dur="1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4" dur="1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7" dur="25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8" dur="25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1" dur="25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2" dur="25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5" dur="25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6" dur="25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9" dur="25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0" dur="25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3" dur="25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4" dur="25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7" dur="25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8" dur="25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1" dur="25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2" dur="25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3" fill="hold">
                            <p:stCondLst>
                              <p:cond delay="8260"/>
                            </p:stCondLst>
                            <p:childTnLst>
                              <p:par>
                                <p:cTn id="12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6" dur="25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9" dur="25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0" dur="25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3" dur="25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4" dur="25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7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8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1" dur="25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2" dur="25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5" dur="25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6" dur="25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9" dur="25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0" dur="25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3" dur="25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4" dur="25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7" dur="25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8" dur="25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1" dur="25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2" dur="25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5" dur="25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6" dur="25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7" fill="hold">
                            <p:stCondLst>
                              <p:cond delay="8760"/>
                            </p:stCondLst>
                            <p:childTnLst>
                              <p:par>
                                <p:cTn id="12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0" dur="25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3" dur="25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4" dur="25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7" dur="25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8" dur="25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1" dur="1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2" dur="1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5" dur="25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6" dur="25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9" dur="25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0" dur="25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3" dur="25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4" dur="25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7" dur="25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8" dur="25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1" dur="25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2" dur="25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5" dur="25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6" dur="25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9" dur="25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0" dur="25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1" fill="hold">
                            <p:stCondLst>
                              <p:cond delay="9010"/>
                            </p:stCondLst>
                            <p:childTnLst>
                              <p:par>
                                <p:cTn id="13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4" dur="25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7" dur="25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8" dur="25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1" dur="25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2" dur="25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5" dur="1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6" dur="1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9" dur="25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0" dur="25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3" dur="25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4" dur="25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7" dur="25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8" dur="25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1" dur="25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2" dur="25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5" dur="25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6" dur="25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9" dur="25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0" dur="25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3" dur="25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4" dur="25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5" fill="hold">
                            <p:stCondLst>
                              <p:cond delay="9260"/>
                            </p:stCondLst>
                            <p:childTnLst>
                              <p:par>
                                <p:cTn id="13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8" dur="25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1" dur="25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2" dur="25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5" dur="25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6" dur="25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9" dur="1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0" dur="1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3" dur="25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4" dur="25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7" dur="25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8" dur="25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1" dur="25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2" dur="25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5" dur="25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6" dur="25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9" dur="25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0" dur="25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3" dur="25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4" dur="25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7" dur="25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8" dur="25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9" fill="hold">
                            <p:stCondLst>
                              <p:cond delay="9510"/>
                            </p:stCondLst>
                            <p:childTnLst>
                              <p:par>
                                <p:cTn id="14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2" dur="25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5" dur="25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6" dur="25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9" dur="25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0" dur="25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3" dur="1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4" dur="1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7" dur="25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8" dur="25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1" dur="25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2" dur="25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5" dur="25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6" dur="25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9" dur="25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0" dur="25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3" dur="25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4" dur="25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7" dur="25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8" dur="25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1" dur="25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2" dur="25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3" fill="hold">
                            <p:stCondLst>
                              <p:cond delay="9760"/>
                            </p:stCondLst>
                            <p:childTnLst>
                              <p:par>
                                <p:cTn id="14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6" dur="1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9" dur="25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0" dur="25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3" dur="25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4" dur="25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7" dur="1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8" dur="1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1" dur="25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2" dur="25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5" dur="25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6" dur="25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9" dur="25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0" dur="25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3" dur="25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4" dur="25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7" dur="25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8" dur="25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1" dur="25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2" dur="25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5" dur="25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6" dur="25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7" fill="hold">
                            <p:stCondLst>
                              <p:cond delay="10010"/>
                            </p:stCondLst>
                            <p:childTnLst>
                              <p:par>
                                <p:cTn id="14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0" dur="1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3" dur="1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4" dur="1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7" dur="2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8" dur="2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1" dur="1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2" dur="1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5" dur="25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6" dur="25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9" dur="25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0" dur="25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3" dur="25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4" dur="25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7" dur="25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8" dur="25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1" dur="25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2" dur="25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5" dur="25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6" dur="25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9" dur="25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0" dur="25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1" fill="hold">
                            <p:stCondLst>
                              <p:cond delay="10260"/>
                            </p:stCondLst>
                            <p:childTnLst>
                              <p:par>
                                <p:cTn id="15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4" dur="25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7" dur="25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8" dur="25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1" dur="25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2" dur="25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5" dur="5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6" dur="5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9" dur="25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0" dur="25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3" dur="25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4" dur="25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7" dur="25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8" dur="25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1" dur="25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2" dur="25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5" dur="25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6" dur="25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9" dur="25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0" dur="25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3" dur="25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4" dur="25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5" fill="hold">
                            <p:stCondLst>
                              <p:cond delay="10760"/>
                            </p:stCondLst>
                            <p:childTnLst>
                              <p:par>
                                <p:cTn id="15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8" dur="1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1" dur="1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2" dur="1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5" dur="25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6" dur="25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9" dur="1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0" dur="1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3" dur="25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4" dur="25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7" dur="25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8" dur="25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1" dur="25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2" dur="25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5" dur="25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6" dur="25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9" dur="25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0" dur="25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3" dur="25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4" dur="25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7" dur="25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8" dur="25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9" fill="hold">
                            <p:stCondLst>
                              <p:cond delay="11010"/>
                            </p:stCondLst>
                            <p:childTnLst>
                              <p:par>
                                <p:cTn id="16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2" dur="25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5" dur="25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6" dur="25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9" dur="25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0" dur="25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3" dur="1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4" dur="1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7" dur="25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8" dur="25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1" dur="25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2" dur="25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5" dur="25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6" dur="25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9" dur="25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0" dur="25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3" dur="25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4" dur="25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7" dur="25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8" dur="25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1" dur="25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2" dur="25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3" fill="hold">
                            <p:stCondLst>
                              <p:cond delay="11260"/>
                            </p:stCondLst>
                            <p:childTnLst>
                              <p:par>
                                <p:cTn id="16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6" dur="1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9" dur="25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0" dur="25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3" dur="25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4" dur="25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7" dur="1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8" dur="1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1" dur="25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2" dur="25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5" dur="25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6" dur="25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9" dur="25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0" dur="25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3" dur="25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4" dur="25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7" dur="2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8" dur="2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1" dur="25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2" dur="25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5" dur="25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6" dur="25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7" fill="hold">
                            <p:stCondLst>
                              <p:cond delay="11510"/>
                            </p:stCondLst>
                            <p:childTnLst>
                              <p:par>
                                <p:cTn id="17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0" dur="1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3" dur="25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4" dur="25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7" dur="25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8" dur="25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1" dur="50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2" dur="50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5" dur="25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6" dur="25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9" dur="2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0" dur="2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3" dur="25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4" dur="25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7" dur="25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8" dur="25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1" dur="25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2" dur="25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5" dur="25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6" dur="25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9" dur="25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0" dur="25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1" fill="hold">
                            <p:stCondLst>
                              <p:cond delay="12010"/>
                            </p:stCondLst>
                            <p:childTnLst>
                              <p:par>
                                <p:cTn id="17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4" dur="1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7" dur="1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8" dur="1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1" dur="25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2" dur="25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5" dur="1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6" dur="1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9" dur="25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0" dur="25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3" dur="25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4" dur="25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7" dur="25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8" dur="25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1" dur="25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2" dur="25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5" dur="25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6" dur="25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9" dur="25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0" dur="25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3" dur="25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4" dur="25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5" fill="hold">
                            <p:stCondLst>
                              <p:cond delay="12260"/>
                            </p:stCondLst>
                            <p:childTnLst>
                              <p:par>
                                <p:cTn id="18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8" dur="25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1" dur="25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2" dur="25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5" dur="25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6" dur="25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9" dur="1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0" dur="1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3" dur="25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4" dur="25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7" dur="25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8" dur="25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1" dur="25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2" dur="25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5" dur="25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6" dur="25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9" dur="25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0" dur="250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3" dur="25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4" dur="25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7" dur="25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8" dur="25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9" fill="hold">
                            <p:stCondLst>
                              <p:cond delay="12510"/>
                            </p:stCondLst>
                            <p:childTnLst>
                              <p:par>
                                <p:cTn id="18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2" dur="25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5" dur="25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6" dur="25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9" dur="25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0" dur="25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3" dur="10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4" dur="10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7" dur="25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8" dur="25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1" dur="250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2" dur="250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5" dur="25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6" dur="250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9" dur="25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0" dur="25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3" dur="25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4" dur="25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7" dur="25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8" dur="25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1" dur="25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2" dur="25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3" fill="hold">
                            <p:stCondLst>
                              <p:cond delay="12760"/>
                            </p:stCondLst>
                            <p:childTnLst>
                              <p:par>
                                <p:cTn id="18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6" dur="1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9" dur="25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0" dur="25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3" dur="25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4" dur="25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7" dur="5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8" dur="5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1" dur="25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2" dur="250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5" dur="25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6" dur="25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9" dur="25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0" dur="25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3" dur="25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4" dur="25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7" dur="25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8" dur="25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1" dur="25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2" dur="25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5" dur="25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6" dur="25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7" fill="hold">
                            <p:stCondLst>
                              <p:cond delay="13260"/>
                            </p:stCondLst>
                            <p:childTnLst>
                              <p:par>
                                <p:cTn id="19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0" dur="25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3" dur="25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4" dur="25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7" dur="25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8" dur="25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1" dur="5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2" dur="5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5" dur="25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6" dur="25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9" dur="25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0" dur="25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3" dur="25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4" dur="25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7" dur="25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8" dur="25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1" dur="25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2" dur="25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5" dur="25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6" dur="25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9" dur="25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0" dur="25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1" fill="hold">
                            <p:stCondLst>
                              <p:cond delay="13760"/>
                            </p:stCondLst>
                            <p:childTnLst>
                              <p:par>
                                <p:cTn id="19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4" dur="25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7" dur="25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8" dur="25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1" dur="25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2" dur="25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5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6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9" dur="25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0" dur="25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3" dur="25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4" dur="25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7" dur="25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8" dur="25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1" dur="25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2" dur="25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5" dur="25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6" dur="25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9" dur="25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0" dur="25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3" dur="25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4" dur="25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5" fill="hold">
                            <p:stCondLst>
                              <p:cond delay="14260"/>
                            </p:stCondLst>
                            <p:childTnLst>
                              <p:par>
                                <p:cTn id="20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8" dur="25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1" dur="25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2" dur="25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5" dur="25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6" dur="25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9" dur="50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0" dur="50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3" dur="25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4" dur="25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7" dur="25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8" dur="25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1" dur="25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2" dur="25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5" dur="25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6" dur="25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9" dur="25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0" dur="25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3" dur="25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4" dur="25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7" dur="25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8" dur="25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9" fill="hold">
                            <p:stCondLst>
                              <p:cond delay="14760"/>
                            </p:stCondLst>
                            <p:childTnLst>
                              <p:par>
                                <p:cTn id="20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2" dur="25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5" dur="250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6" dur="250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9" dur="25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0" dur="25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3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4" dur="5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7" dur="25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8" dur="250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1" dur="25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2" dur="25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5" dur="25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6" dur="25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9" dur="25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0" dur="25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3" dur="25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4" dur="25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7" dur="25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8" dur="25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1" dur="250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2" dur="250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3" fill="hold">
                            <p:stCondLst>
                              <p:cond delay="15260"/>
                            </p:stCondLst>
                            <p:childTnLst>
                              <p:par>
                                <p:cTn id="21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6" dur="25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9" dur="25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0" dur="25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3" dur="25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4" dur="25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7" dur="5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8" dur="5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1" dur="25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2" dur="25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5" dur="25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6" dur="25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9" dur="25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0" dur="25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3" dur="25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4" dur="25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7" dur="25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8" dur="25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1" dur="25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2" dur="25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5" dur="25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6" dur="25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7" fill="hold">
                            <p:stCondLst>
                              <p:cond delay="15760"/>
                            </p:stCondLst>
                            <p:childTnLst>
                              <p:par>
                                <p:cTn id="21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0" dur="25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3" dur="25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4" dur="25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7" dur="25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8" dur="25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1" dur="5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2" dur="50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5" dur="25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6" dur="25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9" dur="25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0" dur="25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3" dur="250" fill="hold"/>
                                        <p:tgtEl>
                                          <p:spTgt spid="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4" dur="250" fill="hold"/>
                                        <p:tgtEl>
                                          <p:spTgt spid="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7" dur="25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8" dur="25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1" dur="25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2" dur="25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5" dur="25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6" dur="25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9" dur="250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0" dur="250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1" fill="hold">
                            <p:stCondLst>
                              <p:cond delay="16260"/>
                            </p:stCondLst>
                            <p:childTnLst>
                              <p:par>
                                <p:cTn id="22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4" dur="25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7" dur="25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8" dur="25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1" dur="25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2" dur="25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5" dur="5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6" dur="5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9" dur="25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0" dur="25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3" dur="25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4" dur="25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7" dur="25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8" dur="25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1" dur="25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2" dur="25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5" dur="25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6" dur="25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9" dur="25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0" dur="25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3" dur="25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4" dur="25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5" fill="hold">
                            <p:stCondLst>
                              <p:cond delay="16760"/>
                            </p:stCondLst>
                            <p:childTnLst>
                              <p:par>
                                <p:cTn id="22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8" dur="25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1" dur="25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2" dur="25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5" dur="25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6" dur="25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9" dur="5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0" dur="5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3" dur="25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4" dur="25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7" dur="25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8" dur="25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1" dur="25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2" dur="25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5" dur="25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6" dur="25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9" dur="25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0" dur="25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3" dur="25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4" dur="25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7" dur="25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8" dur="25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9" fill="hold">
                            <p:stCondLst>
                              <p:cond delay="17260"/>
                            </p:stCondLst>
                            <p:childTnLst>
                              <p:par>
                                <p:cTn id="22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2" dur="25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5" dur="25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6" dur="25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9" dur="25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0" dur="25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3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4" dur="50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7" dur="25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8" dur="25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1" dur="25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2" dur="25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5" dur="25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6" dur="25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9" dur="25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0" dur="25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3" dur="25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4" dur="25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7" dur="25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8" dur="25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1" dur="25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2" dur="25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3" fill="hold">
                            <p:stCondLst>
                              <p:cond delay="17760"/>
                            </p:stCondLst>
                            <p:childTnLst>
                              <p:par>
                                <p:cTn id="23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6" dur="25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9" dur="25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0" dur="25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3" dur="25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4" dur="25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7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8" dur="5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1" dur="25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2" dur="25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5" dur="25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6" dur="25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9" dur="2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0" dur="2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3" dur="25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4" dur="25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7" dur="2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8" dur="2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1" dur="25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2" dur="25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5" dur="2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6" dur="2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7" fill="hold">
                            <p:stCondLst>
                              <p:cond delay="18260"/>
                            </p:stCondLst>
                            <p:childTnLst>
                              <p:par>
                                <p:cTn id="23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0" dur="25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3" dur="25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4" dur="25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7" dur="2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8" dur="2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1" dur="5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2" dur="5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5" dur="25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6" dur="25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9" dur="25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0" dur="25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3" dur="25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4" dur="25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7" dur="2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8" dur="2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1" dur="2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2" dur="2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5" dur="2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6" dur="2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9" dur="2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0" dur="2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1" fill="hold">
                            <p:stCondLst>
                              <p:cond delay="18760"/>
                            </p:stCondLst>
                            <p:childTnLst>
                              <p:par>
                                <p:cTn id="24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4" dur="25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7" dur="2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8" dur="2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1" dur="2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2" dur="2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5" dur="50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6" dur="50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9" dur="2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0" dur="2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3" dur="2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4" dur="2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7" dur="2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8" dur="2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1" dur="2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2" dur="2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5" dur="2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6" dur="2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9" dur="2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0" dur="2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3" dur="2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4" dur="2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5" fill="hold">
                            <p:stCondLst>
                              <p:cond delay="19260"/>
                            </p:stCondLst>
                            <p:childTnLst>
                              <p:par>
                                <p:cTn id="24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8" dur="25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1" dur="2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2" dur="2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5" dur="250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6" dur="250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9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0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3" dur="25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4" dur="25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7" dur="25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8" dur="25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1" dur="250" fill="hold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2" dur="250" fill="hold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5" dur="25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6" dur="25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9" dur="25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0" dur="25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3" dur="2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4" dur="2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7" dur="25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8" dur="25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9" fill="hold">
                            <p:stCondLst>
                              <p:cond delay="19760"/>
                            </p:stCondLst>
                            <p:childTnLst>
                              <p:par>
                                <p:cTn id="25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2" dur="25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5" dur="25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6" dur="25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9" dur="25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0" dur="25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3" dur="5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4" dur="5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7" dur="250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8" dur="250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1" dur="2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2" dur="2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5" dur="250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6" dur="250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9" dur="25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0" dur="25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3" dur="25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4" dur="25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7" dur="25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8" dur="25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1" dur="25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2" dur="25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3" fill="hold">
                            <p:stCondLst>
                              <p:cond delay="20260"/>
                            </p:stCondLst>
                            <p:childTnLst>
                              <p:par>
                                <p:cTn id="25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6" dur="25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9" dur="25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0" dur="25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3" dur="2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4" dur="2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7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8" dur="5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1" dur="250" fill="hold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2" dur="250" fill="hold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5" dur="25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6" dur="25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9" dur="25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0" dur="25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3" dur="25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4" dur="25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7" dur="25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8" dur="25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1" dur="25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2" dur="25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5" dur="250" fill="hold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6" dur="250" fill="hold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7" fill="hold">
                            <p:stCondLst>
                              <p:cond delay="20760"/>
                            </p:stCondLst>
                            <p:childTnLst>
                              <p:par>
                                <p:cTn id="25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0" dur="25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3" dur="25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4" dur="25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7" dur="25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8" dur="25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1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2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5" dur="2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6" dur="2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9" dur="250" fill="hold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0" dur="250" fill="hold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3" dur="25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4" dur="25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7" dur="25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8" dur="250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1" dur="25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2" dur="25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5" dur="250" fill="hold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6" dur="250" fill="hold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9" dur="250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0" dur="250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1" fill="hold">
                            <p:stCondLst>
                              <p:cond delay="21260"/>
                            </p:stCondLst>
                            <p:childTnLst>
                              <p:par>
                                <p:cTn id="26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44" dur="25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5" fill="hold">
                            <p:stCondLst>
                              <p:cond delay="21510"/>
                            </p:stCondLst>
                            <p:childTnLst>
                              <p:par>
                                <p:cTn id="264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9" fill="hold">
                            <p:stCondLst>
                              <p:cond delay="22010"/>
                            </p:stCondLst>
                            <p:childTnLst>
                              <p:par>
                                <p:cTn id="2650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2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3" fill="hold">
                            <p:stCondLst>
                              <p:cond delay="22510"/>
                            </p:stCondLst>
                            <p:childTnLst>
                              <p:par>
                                <p:cTn id="2654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6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7" fill="hold">
                            <p:stCondLst>
                              <p:cond delay="23010"/>
                            </p:stCondLst>
                            <p:childTnLst>
                              <p:par>
                                <p:cTn id="2658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0" dur="5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1" fill="hold">
                            <p:stCondLst>
                              <p:cond delay="23510"/>
                            </p:stCondLst>
                            <p:childTnLst>
                              <p:par>
                                <p:cTn id="2662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4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5" fill="hold">
                            <p:stCondLst>
                              <p:cond delay="24010"/>
                            </p:stCondLst>
                            <p:childTnLst>
                              <p:par>
                                <p:cTn id="266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8" dur="5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9" fill="hold">
                            <p:stCondLst>
                              <p:cond delay="24510"/>
                            </p:stCondLst>
                            <p:childTnLst>
                              <p:par>
                                <p:cTn id="26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16" grpId="0" animBg="1"/>
      <p:bldP spid="827" grpId="0" animBg="1"/>
      <p:bldP spid="838" grpId="0" animBg="1"/>
      <p:bldP spid="849" grpId="0" animBg="1"/>
      <p:bldP spid="860" grpId="0" animBg="1"/>
      <p:bldP spid="871" grpId="0" animBg="1"/>
      <p:bldP spid="882" grpId="0" animBg="1"/>
      <p:bldP spid="893" grpId="0" animBg="1"/>
      <p:bldP spid="904" grpId="0" animBg="1"/>
      <p:bldP spid="915" grpId="0" animBg="1"/>
      <p:bldP spid="926" grpId="0" animBg="1"/>
      <p:bldP spid="937" grpId="0" animBg="1"/>
      <p:bldP spid="948" grpId="0" animBg="1"/>
      <p:bldP spid="959" grpId="0" animBg="1"/>
      <p:bldP spid="970" grpId="0" animBg="1"/>
      <p:bldP spid="981" grpId="0" animBg="1"/>
      <p:bldP spid="992" grpId="0" animBg="1"/>
      <p:bldP spid="1003" grpId="0" animBg="1"/>
      <p:bldP spid="1014" grpId="0" animBg="1"/>
      <p:bldP spid="1025" grpId="0" animBg="1"/>
      <p:bldP spid="1036" grpId="0" animBg="1"/>
      <p:bldP spid="1047" grpId="0" animBg="1"/>
      <p:bldP spid="1058" grpId="0" animBg="1"/>
      <p:bldP spid="1069" grpId="0" animBg="1"/>
      <p:bldP spid="1080" grpId="0" animBg="1"/>
      <p:bldP spid="1091" grpId="0" animBg="1"/>
      <p:bldP spid="1102" grpId="0" animBg="1"/>
      <p:bldP spid="1113" grpId="0" animBg="1"/>
      <p:bldP spid="1124" grpId="0" animBg="1"/>
      <p:bldP spid="1135" grpId="0" animBg="1"/>
      <p:bldP spid="1146" grpId="0" animBg="1"/>
      <p:bldP spid="1157" grpId="0" animBg="1"/>
      <p:bldP spid="1168" grpId="0" animBg="1"/>
      <p:bldP spid="1179" grpId="0" animBg="1"/>
      <p:bldP spid="1190" grpId="0" animBg="1"/>
      <p:bldP spid="1201" grpId="0" animBg="1"/>
      <p:bldP spid="1212" grpId="0" animBg="1"/>
      <p:bldP spid="1223" grpId="0" animBg="1"/>
      <p:bldP spid="1234" grpId="0" animBg="1"/>
      <p:bldP spid="1245" grpId="0" animBg="1"/>
      <p:bldP spid="1256" grpId="0" animBg="1"/>
      <p:bldP spid="1267" grpId="0" animBg="1"/>
      <p:bldP spid="1278" grpId="0" animBg="1"/>
      <p:bldP spid="1289" grpId="0" animBg="1"/>
      <p:bldP spid="1300" grpId="0" animBg="1"/>
      <p:bldP spid="1311" grpId="0" animBg="1"/>
      <p:bldP spid="1322" grpId="0" animBg="1"/>
      <p:bldP spid="1333" grpId="0" animBg="1"/>
      <p:bldP spid="1344" grpId="0" animBg="1"/>
      <p:bldP spid="1355" grpId="0" animBg="1"/>
      <p:bldP spid="1366" grpId="0" animBg="1"/>
      <p:bldP spid="1377" grpId="0" animBg="1"/>
      <p:bldP spid="1388" grpId="0" animBg="1"/>
      <p:bldP spid="1399" grpId="0" animBg="1"/>
      <p:bldP spid="1410" grpId="0" animBg="1"/>
      <p:bldP spid="1421" grpId="0" animBg="1"/>
      <p:bldP spid="1432" grpId="0" animBg="1"/>
      <p:bldP spid="1443" grpId="0" animBg="1"/>
      <p:bldP spid="14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10939F0-31EB-4241-B8BD-C3B2B897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DF19C44-69A8-462C-859F-3BE4A1D0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3D90230-798B-40AB-A24C-F1ED4E6D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41FA690-A09B-4CC7-BB17-7381167C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1BBBD7F-EA22-4F71-9C38-C071702F7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E1B54D3-467E-406B-A9F3-568A8FCC8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F20DE4E-928B-4F26-92AC-C2E3D051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1781789-C85C-4930-B1F7-453A64F31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8CC725B-CF98-4FCA-BD8A-EA4A9A2E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6A539EB-3D57-42C5-86FC-5E33B0FA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BFFF682-7B5A-430B-85F5-5A29D5EA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9F639AC-C39B-40D8-B64E-36E02CEA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3FA2B45-A8B1-49B8-9F92-93360077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9AB67F6-5125-4B2C-8143-AD198EC5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7E7F92-4B3A-4B5E-9E57-5FF30883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AAD05E7-932D-4DC9-8A5B-EA66E120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3ACA281-C991-44D8-B1E9-F8BD2810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6802A9-62A6-4178-85D1-8A6ECD03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1BA8D88-06DB-468F-A82D-5A616DB22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F48710-E738-4A51-B7FE-4C687A50E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397AAAE-372B-4B62-BEB0-8D32FF14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96312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05F75EC-196B-4064-96A9-2390DCD6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C7C8477-06F2-40D7-BB7F-7CAD0DA4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0E28503-33B8-41BA-B134-1EDB51D40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74038C5-A873-4664-BE86-303DE5781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65AEB75-185E-4781-83C3-0842A626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E82C50C-EC6D-42BF-ACEE-CDD5A5D9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0845AF4-32F9-42EC-8635-E0655DEB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67ECB36-0A5F-4594-9AA3-7321A71B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BBC8607-4569-4508-A012-A515E9204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D53F9D4-F542-4D6E-9ABD-7D6BA962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B946DDF-416F-4C65-B882-2524E1D4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6299E68-202F-43E0-B5BA-859FF7DE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28A4CE4-C28C-4F2E-9F69-93FF73304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6C88F6E-5D35-47B6-83F0-E34883AA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FE4D85C-191E-409E-863B-A43FD8E0C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218159A-B7B3-45EA-85BF-D0D86ADF4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57E508-4AE7-4879-8232-64FFE001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9960BBE-0504-4255-AEF2-7F9C84E0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1224D50-DB54-4652-939A-A9EAC05A3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383CA3B-4DBA-4344-A538-D32449074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F6BE449-C4FD-408F-9478-DF8686BA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9278058-0932-435B-B9C5-5D104E90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124848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245BB98-CD20-43FC-9901-A7606004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835EEFD-FAD1-4B39-8C1B-5D6E6A01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7F0938B-3F13-4B82-93D8-8A8AD975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7EE7060-15B5-4AAB-9D98-C2F24C10C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5F811F6-CD02-4F99-A2A3-30BE3804F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DCD397E-0708-4E41-B8CE-AC52CAF0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5A0FA34-6F6E-4359-B39B-C3F65E0C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681D99E-E205-462B-A9F7-7F5C7571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2D477FE-A864-490B-9EC0-15226C22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A8B374E-3D49-46B1-87D3-7D95A13B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6FC16EC-ABE2-48E3-AEDA-4ECEE03B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515DDB9-046C-42BE-B125-3B8A4C4B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5E18F26-FE2C-455A-B569-9B203BD0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A7CF699-E3C6-40AB-A398-548265C8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080C4F9-3274-46E5-8117-21CA8089A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E3A9DCF-A518-4019-9CB1-9B162BC5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50AF1CF-2B47-4742-8B4F-9F8B1640B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B10F09-D9E7-49C4-8DDA-7CCC7C8D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80863C6-68ED-4501-80CE-7311D043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D7C7FD1-012A-48DD-B146-A86839FF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805D6DB-62B1-40A9-91E8-75E522DB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36BEF22-915E-4C13-9193-4B1E698D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153384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38FE29C-BBAD-4A89-9893-B73EA1F0F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A1B9106-1132-448C-A68D-62F734CB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739D2C1-7A4C-43F6-928B-41DDA376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D04447-999A-429D-B35F-4A53A1C6D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ABAADFA-57E7-4BEE-B7E3-DF44E23A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50EE43B-60D5-4136-9341-D5254B9D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07A046B-5CE3-4604-864A-EB8AD19A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405FCE5-DBC2-4015-ABB1-3FCFAB5E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B02F9FA-5DF8-4F08-8533-3A87F7A2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825DCBE-1087-4019-8397-810160F4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1C2358F-C86D-4A59-99F7-749D33CD1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BB82023-6FE4-4D82-8DA7-7F4E8D19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A8EA82C-BDE0-45EE-B572-30C60B61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B919B92-5708-4A47-9FD6-BCCD75320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A28E62D-2FA3-4149-9CE4-62555116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C713633-D265-4A29-898C-BF454B1D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FFBF20F-D60D-4D55-B90C-41C8E3F5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B819AB4-AC74-4D1B-BD41-41C803944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B30BA7E-B1A6-464D-9A08-E9A1CB6B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AD5B82F-F8F5-4A8A-9BC1-C41DC8CB4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AA636E4-E903-4EA9-9135-ACBE7535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D3DE48F-30DB-447F-883A-489440D4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181920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B35A14E-4DAE-4048-9D86-A0D50656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5D019FD-B951-4D8D-A966-B717F19D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7C1FDA1-30BB-4C5F-81DA-7B902CB9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9AC9C07-7C2A-4B2E-9E1B-D2EFBA8C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2A215B2-72AD-4A35-BCEA-DBA2A090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26135A2-8AA4-45B0-9A2F-87D66FDD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FA9CE01-CB83-456C-A66B-8BABAD43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4A2374C-677F-4519-AC61-E1BB46A5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060963A-1F7A-446D-B630-48248CAE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236D8CA-1D98-496B-9BE4-D658CE27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75BFB1E-A49B-47DF-9192-FE006F91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7413C1E-13C6-4041-9401-EE3E9440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AB692AE-17C4-418F-BAF8-FCC27159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7BD5972-DFEE-40B1-A87A-020E493E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FF8867A-36F8-461A-B2C6-E943A7E3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C084D2E-411B-4F69-8681-9604607B3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384610E-0F5C-4098-B0F7-773E9A08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5243DBD-668F-42DB-A827-6F274D4E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9BDBACB-58C2-4A30-8494-AF874376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9EBF26F-7889-47D6-A622-999001A9D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B349C8F-812A-43B4-BF1F-E21F5A7D5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73CE491-CE97-49A9-B99B-1E2D7A0F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210456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E8B1421-843E-4A58-BBC7-B310C110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CEA7087-11BB-4AB2-9B7A-20E1A0186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0DC6940-2F41-49FD-A3A6-D2E8E1D3D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403A54-F181-48C1-A90E-AF88B6B4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156799-C7BA-4E03-9B3D-E8EFCE8DB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B80FA91-9B81-4B61-AD87-562C95DD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99F972-84D6-460A-A7CD-08C709F2D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AC20673-D54C-42D2-9353-AD3D1EBA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2254B68-D1A7-4C00-8D3A-91FEA082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CD1AFC4-8CAC-42CB-92FD-875AE1459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4E2E635-FB28-4479-9E8D-D4A70902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CA1B21B-476B-441E-B222-B2FCECF7C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C83DC8-3007-4A9A-A8CD-D549AF49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43B9B64-881F-4ECF-98AF-92BA59C4C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577F86D-FBF2-4136-95C5-1BAB77967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72DD825-F253-4602-93D9-A42F4505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044" y="241750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5BC9EA1-E3E2-4D56-9314-7C85E1CE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023957D-FA27-4511-B5E8-F77C1303A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EE34AF3-6E2F-470C-8567-B19DAEFB9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470E633-A2C0-4B23-B35A-326A76EF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F1BD3C8-E0BE-4033-A70A-7296D323E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06678CF-CD83-4495-97BD-4C1CD937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2389928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2EA8750-5098-4F45-94C6-37C2B713C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8B6512C-BABB-4569-9955-EEA99B70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5D02B9C-F8CE-4B73-A19A-3448929F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667D9C6-85B1-4BAB-B29B-EE42243C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0218F90-ABB6-4846-98DD-73F0CECA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3B48ADE-BDB1-4529-A620-6DD9D451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E03CAE2-89F9-4456-8DCE-A57DFC1E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903F0C9-B0B8-4A8D-BB65-B92EB5F6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AFA6E91-F716-4806-9D76-122A621B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C4EBEDB-F61C-4F40-955E-18AD44B51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23445C9-A9AD-4FD3-88E5-58DEFB67A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3A17FEF-D897-452A-8B35-B433B989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B085D0E-4336-49EB-A3F6-1AB18756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FBFD99B-9275-4816-A635-7AA72AD3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A4AEF19-6B66-4675-B38C-A18D3811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5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2F84C0F-6A5D-4C36-94E6-920CFF3E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2FEDC26-B23E-46BA-AD8A-E7AF1A17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413D6A0-12D3-4CA5-8E88-B4EC013C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1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8DD4B2A-1CA9-478D-8396-1F69F59D7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74A6A60-2BDF-4BA1-A4A0-71D6E2AC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6ED1541-3626-45B4-8E35-2C223435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C30FC27-069A-43BE-826D-914E67C2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BED996-23CF-4416-8C7B-49E7B70B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45" y="2675289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6C82D00-854C-4E91-9AC2-2501A3DA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0C80346-0EB5-4A92-A99B-C451F2E54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3FFF34C-3C1F-45E3-BF36-74996949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68B43CB-9C65-43A5-9AB5-468A94A5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6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70702B4-DB11-48E9-96EE-33AE1FB1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C057EBD-BD9F-4FC9-95F2-34ED18E3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8D1C47-0A7E-4C77-8450-4436D72BA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960A0A9-C692-41C2-9ECB-B1E40404C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56AFA3C-9EF6-44B7-8220-E1335D6A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72CACA1-3B17-4EF9-BD52-2D1B7AAA4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1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1909A22-9FAE-43DB-86B8-7D5F18F6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ABF14F3-D748-4052-A456-7A9590A22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1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EA00A9F-71D8-43C5-9B87-E5966265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1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6C0518B-CE1E-4CBE-83C8-FF58ADA72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1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DD99CEE-5243-44CF-96A0-0D6F55EB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3165CE2-D6F7-4B92-949C-B9BA67F1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5010435-3FB4-465E-AC5E-D7682C44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7F7952E-6241-476C-9052-786596E7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3D233E5-D42A-47E8-9586-E51E5BAC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CEDBC65-8E8A-4935-BDC7-3E35B9A2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04C40D3-5C00-4063-87FB-C4E0A5CC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1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431EB22-BA7B-49D6-9369-689FF17FB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1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F9B2E64-D497-401A-A820-064AE2067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45" y="296065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743379B-7FB0-4917-A484-0F7ACB96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1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51D03F3-7703-4CED-B9CB-9CA68A83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323434F-5712-481D-8632-1FBC01E7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1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4405D94-8761-4C94-9798-41A90441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43F3638-FABF-4FD4-AE18-4152370A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B8E2BD7-E4AE-4E5A-A35E-E003C7C7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CA1F590-52DE-47C8-A8A3-894492DD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1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7DB7FCC-18F8-40E9-8986-A077A266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69F3ED3-8149-428E-BDB1-963582F1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C5E3E33-2FE5-4A9E-8EE4-C6841415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1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79EA066-84F8-433B-88CE-6275F7738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1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4CC72DE-2629-4207-91BE-30C6399D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1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6A24A78-4189-4D8C-91BA-AF9023BD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1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A58D915-9DD8-49FB-AF38-CAAB573C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3609D1F-F6A7-4D67-B6B6-FF9A955E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0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D39B48F-2D87-4D92-BAC4-B7BE923BC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69B4C1-D914-4D0C-820D-B78DC8C5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8384C17-F63E-495E-8811-7E249F94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E6731B0-6B95-43E8-8756-AB5230C5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73C5740-AE45-4F49-A7A1-0A8092EC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C4124FA-58D8-45AC-BF5B-8979146E1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2846512-3D42-4989-B606-955D2A84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2D4C58D-6400-4289-8E69-5616F65B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45" y="3246011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6314D46-4915-4FDB-9797-62D4E615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00147E1-E556-43DA-8176-9B9D583C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BAC7F49-AB07-41F5-B805-994454B2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85564AE-9727-44BC-AF2B-AB82DD63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53AADBA-4F3C-4747-900A-BD9ABB256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A0F4FA3-DF0F-417B-AE51-6F03AA36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ACE6D75-8661-45CE-94A0-80280618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BE49C8C-5EC8-4FEF-87A7-D402292D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820EB6E-F5BB-403C-B9D6-AA65454E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7A0AAAA-E0FC-49D8-972B-AA49C1DF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1E68CBC-C0B5-4BAF-872D-02632DA8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2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498760E-59DD-41DC-B28F-13F91471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DC490D0-4C4A-4CE6-81BC-EEFCCA977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0E35456-FAE8-4223-8897-E2C0BEAA3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E6E0250-B3BA-4E62-A3FD-EDC94129C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2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74FE8DF-31E7-495D-8885-BD71B190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3EB834E-4025-4A89-AE96-121DF4038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7ECBAFD-1828-4634-BBEA-E3E14B36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CDCCB03-10BC-4FD0-83B8-73AFC3A85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2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EBE4D4A-2029-4602-8796-9131D56C5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4F79AA4-7F16-4F04-B5AD-ECFCD64C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2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61294CF-E85B-4497-88E8-935E0D8AD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2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9DE2E9F-6660-4834-9D44-E07636FF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45" y="3531372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3D4228D-6A1D-4258-A5CA-9CDE5B590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2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7998635-4443-43C9-9A59-0BDEBE36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2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EF1DB71-4B42-400A-8D6E-632D6A84A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2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179EE9A-BDE1-48C4-9C85-AAA5C71DB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016BA64-EF85-4DE6-8305-F35A9538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2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9112559-7D70-456A-BFC3-724FBC61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2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50CEA47-EF76-42C5-8003-8799E645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2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D198518-24F7-4686-9D98-80AF0214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2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E9A8138-C4EA-4E88-B213-CB3B52E1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2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D94F700-1143-4B7A-A5BD-7E73F7EF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2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7A703F9-572B-4924-949B-9013CD773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92967DE-5600-4660-99CD-264A05F1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890917B-E2E4-4F7C-9F00-882146DB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2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F28E832-0A31-4F6E-8E5B-6B02AA15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6C26CFA-4F5B-4E4B-877B-EECB9D99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4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9A23453-575D-4162-8CF4-4F621ACE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24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7829AB-89A6-4836-A022-E34F8AC63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24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0E8C684-FB6A-45C0-82F1-D7CE73A7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2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0744EB-F5F6-49FE-8A5A-3695987F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25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005A499-D4C6-4419-8279-FC1C903A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25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CC6CCCF-2E11-4899-B2B2-4C917B739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25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A26124B-BD56-42A3-9C4E-38D66E3C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25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A37A596-2E92-47F1-9058-DC3E91AE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45" y="3816733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278FCD5-AB8F-4FE3-B0E4-06516BFE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25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771188B-89FD-4133-8C6E-611656CEF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25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FF1609C-7BDC-4449-AEA2-BE7B2AA48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25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E040C0-4DCD-4091-B5B9-1EB40305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25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E3CD803-1068-4F33-AA71-1E0A689B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89D8AD3-1D17-4311-A543-DB6BE816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26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0CA77C8-9580-498A-81D6-5EA73D7B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2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E311FD5-DAEF-4874-AA0C-F629E2C5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26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C027D3B-13BE-4290-8622-183F28B1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26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59756C8-4023-4147-B465-9A82B9EF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26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06F2E7A-A100-4372-9C2F-1B59FB1C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26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28F7D09-65A9-4571-B138-114D0C63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Picture 26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C8DD2F5-0FE4-4DD0-BE7E-4CD5E8A0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26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1CD34CC-803B-44C2-A30E-DF7A150E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26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D9DFB83-693A-4DAA-B6DD-678736837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27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663C793-BEEE-452E-9DB2-9B95E903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27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7B13628-4C78-40C6-B508-3C522440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27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81971A9-A6DA-4309-85BB-E1A18341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27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93C6559-DF97-4147-9549-287DE4ED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27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875E820-1E14-4089-B011-408272AE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27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EBD0E4F-CEC0-444D-89C1-B3492DB2E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27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3F3672F-F6FF-4688-AE45-619BBC03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45" y="410209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B5897EC-1E2C-436A-9435-8ABD69F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27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C12B68C-3B19-4E72-BB46-B7956499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27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F87DFD9-6339-4EDA-BE8E-2BE6CD5F4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28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95BDE8-019C-43AC-ACA5-56E13E08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28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1730584-7A6C-43C1-AF12-3E200C1D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28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CA2FD62-008B-4C18-BE04-A24B53634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" name="Picture 28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1E38E69-A2F8-417C-8C90-D746972E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28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134BCE1-0F71-4470-8D67-23509700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28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547ACB1-3082-447E-959E-92860A28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" name="Picture 28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0FD952F-4BD8-4D73-8E7A-A46F0122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Picture 28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ACBB3B8-DD3E-4208-A6A8-A54E59ADD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" name="Picture 28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31498FE-DE72-451E-8F83-B2D3CC4CF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" name="Picture 28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902CE96-81EC-46C7-BE0F-59EF5DC7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" name="Picture 29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576A6DF-D07A-4DCE-8FB1-17A2C85A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" name="Picture 29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D6B4B9C-FB35-46E0-8927-841367194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" name="Picture 29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7EF2377-7DE2-4744-83F5-F4B499D6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29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549722F-3F8F-4156-AD90-E55588E7B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" name="Picture 29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2688D47-F51A-444C-B2C9-96A9775C1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29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D119158-92C1-4D82-9FBB-4AAF32C4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29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E42CC45-E06F-4195-9F84-831257295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" name="Picture 29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192F649-0FFC-4105-840E-30E23C25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" name="Picture 29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6F18EBB-4A30-4B51-B422-C9DD72A1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Picture 29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4CA88A7-4645-4B11-995F-0F1DA999D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45" y="4387455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F69F9E3-B985-4F35-AE68-8D2CDBE6F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30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65572E0-F91D-4FF0-BB71-13AA9843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Picture 30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A963DB6-B78F-4FCA-8DF7-6145F01C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30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8DAEFA9-E590-4E54-A898-D52ECCB4E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30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508D357-C25F-4EF3-848C-50727545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18208C0-B979-4AD1-858D-92676ACB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30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9E95166-2F6B-43FC-98E0-33964747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Picture 30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EA49D52-4378-4DF1-A348-02309558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0CA1122-44A2-4D36-8CE8-7A2FBB80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Picture 30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69E5533-E5C2-4EC1-B08E-53F2DC28E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Picture 31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EF00E3C-6AD4-45E1-A5AE-C79006EF2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31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11E3DDB-AAB2-42BE-9F6E-1EFF2B7D1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Picture 31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2D5E404-68A9-4BC6-8F1F-C5F538B5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5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31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498C93C-1404-4044-A1DC-8F0C770E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Picture 31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36F2442-1690-4E9A-8BD8-3F0C20B1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Picture 31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2A704C8-833A-4C78-8A36-4CF96640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31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BD229D-FFAD-45C1-B775-4984C23D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Picture 31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7FA2341-9940-49A6-96B3-E52D5451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31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4085660-8266-4FE3-9B0B-0D984634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31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3EA8CCB-3B35-4894-A3DE-F82B44EE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32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47FE520-AA38-4301-8E95-2D984B0C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32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C50D254-A861-481F-8ED1-0BBA909EF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Picture 32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44E842C-27F8-448E-919E-55B5D524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45" y="467281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46F1E31-F404-400D-A025-D77095D0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1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32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0881D77-E601-4B14-B838-862380D0D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48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Picture 32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2B20269-72E1-4008-976C-5F8A6178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5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32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CD603B3-715E-4DDC-895A-F31B19BE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62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Picture 3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42A841A-8892-43BE-BCA3-6FE90F4D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19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32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744D767-A270-41F8-91F2-D5C283CE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6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Picture 32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7B61C69-319C-4CBD-A243-481C26E8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33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33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9D144C8-C905-451C-ACB4-6623DC02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90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33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A3D895C-9D98-44D4-8DA2-4D87DCA67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7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Picture 33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B0770A1-79F8-4EEA-AAE6-7BA13FD01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04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33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7351F04-6745-49BF-8E2E-5965E06F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1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Picture 33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B1C4781-976D-432B-9804-478C807E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8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Picture 33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8539EDD-CE1E-44C6-A06E-4E136727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64" y="4942860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336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5305782-5101-4B8A-81E6-48C20B63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2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Picture 33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30C4356-87AE-4949-81DA-5411B746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89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338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FAA7E4E-292F-403A-B62C-20887DA5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46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Picture 33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B455C8F-AB51-47C9-AB17-6C2A6D88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3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Picture 340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6F390EC-D598-40FD-A6F5-82D26A64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0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34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5AE5A84-7144-40A5-ACB1-5FDAC8C6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17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Picture 34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9180D1F-E099-41B0-80F3-21B44ACF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74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343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79D2BC0-78E3-4799-AC49-EFEB8C3C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31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Picture 344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CEBE7EA-8312-4786-B01B-EAC6654F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88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Picture 345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7C81977-8FA4-404F-858B-C4C4D936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45" y="495817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" name="Rectangle: Rounded Corners 415">
            <a:extLst>
              <a:ext uri="{FF2B5EF4-FFF2-40B4-BE49-F238E27FC236}">
                <a16:creationId xmlns:a16="http://schemas.microsoft.com/office/drawing/2014/main" id="{513F263B-1FB3-41F9-840F-BECA9D14EF0E}"/>
              </a:ext>
            </a:extLst>
          </p:cNvPr>
          <p:cNvSpPr/>
          <p:nvPr/>
        </p:nvSpPr>
        <p:spPr>
          <a:xfrm>
            <a:off x="1301791" y="860732"/>
            <a:ext cx="752416" cy="14614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8" name="Picture 427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90E613D-81E8-484F-B04A-6E6C6EA5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54" y="969674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4B0BF442-E981-4D61-8E9A-EA5D66A97447}"/>
              </a:ext>
            </a:extLst>
          </p:cNvPr>
          <p:cNvSpPr/>
          <p:nvPr/>
        </p:nvSpPr>
        <p:spPr>
          <a:xfrm>
            <a:off x="2114069" y="918452"/>
            <a:ext cx="752416" cy="14006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id="{89F13A01-ABD7-49D1-ADD0-5675A3CDAF31}"/>
              </a:ext>
            </a:extLst>
          </p:cNvPr>
          <p:cNvSpPr/>
          <p:nvPr/>
        </p:nvSpPr>
        <p:spPr>
          <a:xfrm>
            <a:off x="3005619" y="907832"/>
            <a:ext cx="752416" cy="14328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: Rounded Corners 430">
            <a:extLst>
              <a:ext uri="{FF2B5EF4-FFF2-40B4-BE49-F238E27FC236}">
                <a16:creationId xmlns:a16="http://schemas.microsoft.com/office/drawing/2014/main" id="{2C6CD441-6403-4287-B9DE-235D4AC29191}"/>
              </a:ext>
            </a:extLst>
          </p:cNvPr>
          <p:cNvSpPr/>
          <p:nvPr/>
        </p:nvSpPr>
        <p:spPr>
          <a:xfrm>
            <a:off x="3897169" y="918452"/>
            <a:ext cx="752416" cy="14037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: Rounded Corners 431">
            <a:extLst>
              <a:ext uri="{FF2B5EF4-FFF2-40B4-BE49-F238E27FC236}">
                <a16:creationId xmlns:a16="http://schemas.microsoft.com/office/drawing/2014/main" id="{C168918D-B650-44F1-A53F-FACA77711BB1}"/>
              </a:ext>
            </a:extLst>
          </p:cNvPr>
          <p:cNvSpPr/>
          <p:nvPr/>
        </p:nvSpPr>
        <p:spPr>
          <a:xfrm>
            <a:off x="4697270" y="860733"/>
            <a:ext cx="752416" cy="14799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: Rounded Corners 432">
            <a:extLst>
              <a:ext uri="{FF2B5EF4-FFF2-40B4-BE49-F238E27FC236}">
                <a16:creationId xmlns:a16="http://schemas.microsoft.com/office/drawing/2014/main" id="{23A6A73E-4C3F-41FE-809B-98AA0FCD4883}"/>
              </a:ext>
            </a:extLst>
          </p:cNvPr>
          <p:cNvSpPr/>
          <p:nvPr/>
        </p:nvSpPr>
        <p:spPr>
          <a:xfrm>
            <a:off x="5531838" y="892379"/>
            <a:ext cx="752416" cy="1449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: Rounded Corners 433">
            <a:extLst>
              <a:ext uri="{FF2B5EF4-FFF2-40B4-BE49-F238E27FC236}">
                <a16:creationId xmlns:a16="http://schemas.microsoft.com/office/drawing/2014/main" id="{BDE4CDA7-D009-4EA7-A96D-EEBE41BA1ADE}"/>
              </a:ext>
            </a:extLst>
          </p:cNvPr>
          <p:cNvSpPr/>
          <p:nvPr/>
        </p:nvSpPr>
        <p:spPr>
          <a:xfrm>
            <a:off x="6373565" y="907832"/>
            <a:ext cx="752416" cy="14799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: Rounded Corners 434">
            <a:extLst>
              <a:ext uri="{FF2B5EF4-FFF2-40B4-BE49-F238E27FC236}">
                <a16:creationId xmlns:a16="http://schemas.microsoft.com/office/drawing/2014/main" id="{57E8F40F-AECE-4C64-8287-A90362EC4D53}"/>
              </a:ext>
            </a:extLst>
          </p:cNvPr>
          <p:cNvSpPr/>
          <p:nvPr/>
        </p:nvSpPr>
        <p:spPr>
          <a:xfrm>
            <a:off x="7207889" y="907832"/>
            <a:ext cx="752416" cy="14343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: Rounded Corners 435">
            <a:extLst>
              <a:ext uri="{FF2B5EF4-FFF2-40B4-BE49-F238E27FC236}">
                <a16:creationId xmlns:a16="http://schemas.microsoft.com/office/drawing/2014/main" id="{D1C41A2B-64BC-41B3-AF18-CCF7D3ADEBD0}"/>
              </a:ext>
            </a:extLst>
          </p:cNvPr>
          <p:cNvSpPr/>
          <p:nvPr/>
        </p:nvSpPr>
        <p:spPr>
          <a:xfrm>
            <a:off x="8101589" y="907832"/>
            <a:ext cx="752416" cy="1414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: Rounded Corners 436">
            <a:extLst>
              <a:ext uri="{FF2B5EF4-FFF2-40B4-BE49-F238E27FC236}">
                <a16:creationId xmlns:a16="http://schemas.microsoft.com/office/drawing/2014/main" id="{B0EB4799-A4B9-48F3-A367-1F45FEFC24A5}"/>
              </a:ext>
            </a:extLst>
          </p:cNvPr>
          <p:cNvSpPr/>
          <p:nvPr/>
        </p:nvSpPr>
        <p:spPr>
          <a:xfrm>
            <a:off x="8953503" y="913142"/>
            <a:ext cx="752416" cy="1414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F0D6C3AA-2EF9-4C76-968C-BFDB15A670E8}"/>
              </a:ext>
            </a:extLst>
          </p:cNvPr>
          <p:cNvSpPr/>
          <p:nvPr/>
        </p:nvSpPr>
        <p:spPr>
          <a:xfrm>
            <a:off x="9805417" y="918452"/>
            <a:ext cx="752416" cy="1414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" name="Picture 449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9E04342-2822-4D3A-823D-5AADE5E6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05" y="4982526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Picture 461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4298403-5EE9-477F-B9FB-4F7422D6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51" y="4073637"/>
            <a:ext cx="326459" cy="2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1D1EF78F-7552-4FAB-B4C6-9F4AF98E6BEE}"/>
              </a:ext>
            </a:extLst>
          </p:cNvPr>
          <p:cNvSpPr/>
          <p:nvPr/>
        </p:nvSpPr>
        <p:spPr>
          <a:xfrm>
            <a:off x="1268617" y="2352076"/>
            <a:ext cx="752416" cy="14614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id="{5AE78660-1470-4C82-B218-8EAD1EFABFBE}"/>
              </a:ext>
            </a:extLst>
          </p:cNvPr>
          <p:cNvSpPr/>
          <p:nvPr/>
        </p:nvSpPr>
        <p:spPr>
          <a:xfrm>
            <a:off x="2120531" y="2357330"/>
            <a:ext cx="752416" cy="14006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: Rounded Corners 464">
            <a:extLst>
              <a:ext uri="{FF2B5EF4-FFF2-40B4-BE49-F238E27FC236}">
                <a16:creationId xmlns:a16="http://schemas.microsoft.com/office/drawing/2014/main" id="{6819B9D7-B0C3-4B11-9A18-26CB09AD2198}"/>
              </a:ext>
            </a:extLst>
          </p:cNvPr>
          <p:cNvSpPr/>
          <p:nvPr/>
        </p:nvSpPr>
        <p:spPr>
          <a:xfrm>
            <a:off x="2960268" y="2328818"/>
            <a:ext cx="752416" cy="14328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id="{E106E62A-94DD-4F7A-86A8-439AD0913B1A}"/>
              </a:ext>
            </a:extLst>
          </p:cNvPr>
          <p:cNvSpPr/>
          <p:nvPr/>
        </p:nvSpPr>
        <p:spPr>
          <a:xfrm>
            <a:off x="3877388" y="2342615"/>
            <a:ext cx="752416" cy="14037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id="{0770093A-EDD7-4095-AEFB-BAFAA583E8C0}"/>
              </a:ext>
            </a:extLst>
          </p:cNvPr>
          <p:cNvSpPr/>
          <p:nvPr/>
        </p:nvSpPr>
        <p:spPr>
          <a:xfrm>
            <a:off x="4690111" y="2338221"/>
            <a:ext cx="752416" cy="14799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: Rounded Corners 467">
            <a:extLst>
              <a:ext uri="{FF2B5EF4-FFF2-40B4-BE49-F238E27FC236}">
                <a16:creationId xmlns:a16="http://schemas.microsoft.com/office/drawing/2014/main" id="{23B782D6-8EDA-43B8-AC79-3962804978C1}"/>
              </a:ext>
            </a:extLst>
          </p:cNvPr>
          <p:cNvSpPr/>
          <p:nvPr/>
        </p:nvSpPr>
        <p:spPr>
          <a:xfrm>
            <a:off x="5551718" y="2387809"/>
            <a:ext cx="752416" cy="13783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: Rounded Corners 468">
            <a:extLst>
              <a:ext uri="{FF2B5EF4-FFF2-40B4-BE49-F238E27FC236}">
                <a16:creationId xmlns:a16="http://schemas.microsoft.com/office/drawing/2014/main" id="{9A3CEE42-B940-4618-B96B-F2C7651AAC77}"/>
              </a:ext>
            </a:extLst>
          </p:cNvPr>
          <p:cNvSpPr/>
          <p:nvPr/>
        </p:nvSpPr>
        <p:spPr>
          <a:xfrm>
            <a:off x="6340307" y="2403068"/>
            <a:ext cx="752416" cy="1407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: Rounded Corners 469">
            <a:extLst>
              <a:ext uri="{FF2B5EF4-FFF2-40B4-BE49-F238E27FC236}">
                <a16:creationId xmlns:a16="http://schemas.microsoft.com/office/drawing/2014/main" id="{A0660D62-4181-4AAE-A228-494046BC7535}"/>
              </a:ext>
            </a:extLst>
          </p:cNvPr>
          <p:cNvSpPr/>
          <p:nvPr/>
        </p:nvSpPr>
        <p:spPr>
          <a:xfrm>
            <a:off x="7266546" y="2342334"/>
            <a:ext cx="752416" cy="14343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36E6246D-9D19-4BE4-884F-2E1483F1465F}"/>
              </a:ext>
            </a:extLst>
          </p:cNvPr>
          <p:cNvSpPr/>
          <p:nvPr/>
        </p:nvSpPr>
        <p:spPr>
          <a:xfrm>
            <a:off x="8148158" y="2357257"/>
            <a:ext cx="752416" cy="1414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: Rounded Corners 471">
            <a:extLst>
              <a:ext uri="{FF2B5EF4-FFF2-40B4-BE49-F238E27FC236}">
                <a16:creationId xmlns:a16="http://schemas.microsoft.com/office/drawing/2014/main" id="{292BCCB1-C10B-4879-B5D1-851A4A0C03FE}"/>
              </a:ext>
            </a:extLst>
          </p:cNvPr>
          <p:cNvSpPr/>
          <p:nvPr/>
        </p:nvSpPr>
        <p:spPr>
          <a:xfrm>
            <a:off x="8962459" y="2377497"/>
            <a:ext cx="752416" cy="1414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id="{51935FF1-3F75-4198-B23D-95D71809D5C1}"/>
              </a:ext>
            </a:extLst>
          </p:cNvPr>
          <p:cNvSpPr/>
          <p:nvPr/>
        </p:nvSpPr>
        <p:spPr>
          <a:xfrm>
            <a:off x="9805417" y="2368498"/>
            <a:ext cx="752416" cy="1414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: Rounded Corners 473">
            <a:extLst>
              <a:ext uri="{FF2B5EF4-FFF2-40B4-BE49-F238E27FC236}">
                <a16:creationId xmlns:a16="http://schemas.microsoft.com/office/drawing/2014/main" id="{79B9762F-6619-41A6-A831-B0123165F30F}"/>
              </a:ext>
            </a:extLst>
          </p:cNvPr>
          <p:cNvSpPr/>
          <p:nvPr/>
        </p:nvSpPr>
        <p:spPr>
          <a:xfrm>
            <a:off x="1264219" y="3797213"/>
            <a:ext cx="752416" cy="14614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: Rounded Corners 474">
            <a:extLst>
              <a:ext uri="{FF2B5EF4-FFF2-40B4-BE49-F238E27FC236}">
                <a16:creationId xmlns:a16="http://schemas.microsoft.com/office/drawing/2014/main" id="{2305F820-27D2-4ACD-9CA9-4640E763C529}"/>
              </a:ext>
            </a:extLst>
          </p:cNvPr>
          <p:cNvSpPr/>
          <p:nvPr/>
        </p:nvSpPr>
        <p:spPr>
          <a:xfrm>
            <a:off x="2076497" y="3854933"/>
            <a:ext cx="752416" cy="14006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Rectangle: Rounded Corners 475">
            <a:extLst>
              <a:ext uri="{FF2B5EF4-FFF2-40B4-BE49-F238E27FC236}">
                <a16:creationId xmlns:a16="http://schemas.microsoft.com/office/drawing/2014/main" id="{0EE2E29C-73FB-45A5-B8AE-7A1692BF26BD}"/>
              </a:ext>
            </a:extLst>
          </p:cNvPr>
          <p:cNvSpPr/>
          <p:nvPr/>
        </p:nvSpPr>
        <p:spPr>
          <a:xfrm>
            <a:off x="2968047" y="3844313"/>
            <a:ext cx="752416" cy="14328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id="{7AB51988-0D2F-4CE4-9A19-2CAA4D8292A3}"/>
              </a:ext>
            </a:extLst>
          </p:cNvPr>
          <p:cNvSpPr/>
          <p:nvPr/>
        </p:nvSpPr>
        <p:spPr>
          <a:xfrm>
            <a:off x="3859597" y="3854933"/>
            <a:ext cx="752416" cy="14037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: Rounded Corners 477">
            <a:extLst>
              <a:ext uri="{FF2B5EF4-FFF2-40B4-BE49-F238E27FC236}">
                <a16:creationId xmlns:a16="http://schemas.microsoft.com/office/drawing/2014/main" id="{4CF999A3-9167-43C5-9C09-313881BEBBF3}"/>
              </a:ext>
            </a:extLst>
          </p:cNvPr>
          <p:cNvSpPr/>
          <p:nvPr/>
        </p:nvSpPr>
        <p:spPr>
          <a:xfrm>
            <a:off x="4659698" y="3797214"/>
            <a:ext cx="752416" cy="14799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: Rounded Corners 478">
            <a:extLst>
              <a:ext uri="{FF2B5EF4-FFF2-40B4-BE49-F238E27FC236}">
                <a16:creationId xmlns:a16="http://schemas.microsoft.com/office/drawing/2014/main" id="{6B923181-FB05-45F2-A621-B034798BF91C}"/>
              </a:ext>
            </a:extLst>
          </p:cNvPr>
          <p:cNvSpPr/>
          <p:nvPr/>
        </p:nvSpPr>
        <p:spPr>
          <a:xfrm>
            <a:off x="5494266" y="3828860"/>
            <a:ext cx="752416" cy="1449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id="{DE0586E1-1DD2-4CD7-90B9-B3AAF34EF244}"/>
              </a:ext>
            </a:extLst>
          </p:cNvPr>
          <p:cNvSpPr/>
          <p:nvPr/>
        </p:nvSpPr>
        <p:spPr>
          <a:xfrm>
            <a:off x="6335993" y="3844313"/>
            <a:ext cx="752416" cy="14799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id="{A3647EB2-1355-4F39-8FB4-1569B56302BF}"/>
              </a:ext>
            </a:extLst>
          </p:cNvPr>
          <p:cNvSpPr/>
          <p:nvPr/>
        </p:nvSpPr>
        <p:spPr>
          <a:xfrm>
            <a:off x="7170317" y="3844313"/>
            <a:ext cx="752416" cy="14343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859C79D3-764C-4108-B04A-9C00F656D7CF}"/>
              </a:ext>
            </a:extLst>
          </p:cNvPr>
          <p:cNvSpPr/>
          <p:nvPr/>
        </p:nvSpPr>
        <p:spPr>
          <a:xfrm>
            <a:off x="8064017" y="3844313"/>
            <a:ext cx="752416" cy="1414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: Rounded Corners 482">
            <a:extLst>
              <a:ext uri="{FF2B5EF4-FFF2-40B4-BE49-F238E27FC236}">
                <a16:creationId xmlns:a16="http://schemas.microsoft.com/office/drawing/2014/main" id="{7B45B28B-33A5-4D8B-A685-5AADD370EAEA}"/>
              </a:ext>
            </a:extLst>
          </p:cNvPr>
          <p:cNvSpPr/>
          <p:nvPr/>
        </p:nvSpPr>
        <p:spPr>
          <a:xfrm>
            <a:off x="8915931" y="3849623"/>
            <a:ext cx="752416" cy="1414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: Rounded Corners 483">
            <a:extLst>
              <a:ext uri="{FF2B5EF4-FFF2-40B4-BE49-F238E27FC236}">
                <a16:creationId xmlns:a16="http://schemas.microsoft.com/office/drawing/2014/main" id="{D8EFC694-7921-4C90-BAA7-C7FE4E193438}"/>
              </a:ext>
            </a:extLst>
          </p:cNvPr>
          <p:cNvSpPr/>
          <p:nvPr/>
        </p:nvSpPr>
        <p:spPr>
          <a:xfrm>
            <a:off x="9767845" y="3854933"/>
            <a:ext cx="752416" cy="1414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FF19C62C-6675-4D1D-8811-A707BF6C8FDE}"/>
              </a:ext>
            </a:extLst>
          </p:cNvPr>
          <p:cNvSpPr/>
          <p:nvPr/>
        </p:nvSpPr>
        <p:spPr>
          <a:xfrm>
            <a:off x="10677048" y="2352076"/>
            <a:ext cx="326459" cy="29025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7ACB07F1-3993-499C-A1E3-3A19F8085F91}"/>
              </a:ext>
            </a:extLst>
          </p:cNvPr>
          <p:cNvSpPr/>
          <p:nvPr/>
        </p:nvSpPr>
        <p:spPr>
          <a:xfrm>
            <a:off x="1188493" y="742121"/>
            <a:ext cx="8563838" cy="470452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403B1329-AF57-4826-864E-AB1763C90025}"/>
              </a:ext>
            </a:extLst>
          </p:cNvPr>
          <p:cNvSpPr txBox="1"/>
          <p:nvPr/>
        </p:nvSpPr>
        <p:spPr>
          <a:xfrm>
            <a:off x="4937351" y="5748668"/>
            <a:ext cx="30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শত</a:t>
            </a:r>
            <a:r>
              <a:rPr lang="en-US" dirty="0"/>
              <a:t> ৩টি =৩০০ 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2C635241-35EE-4D4A-93AB-F681B4EA157E}"/>
              </a:ext>
            </a:extLst>
          </p:cNvPr>
          <p:cNvSpPr txBox="1"/>
          <p:nvPr/>
        </p:nvSpPr>
        <p:spPr>
          <a:xfrm>
            <a:off x="9248040" y="5373069"/>
            <a:ext cx="147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দশ</a:t>
            </a:r>
            <a:r>
              <a:rPr lang="en-US" dirty="0"/>
              <a:t> ৩টি =৩০  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2E233456-07F4-4214-86C3-379BA28879BC}"/>
              </a:ext>
            </a:extLst>
          </p:cNvPr>
          <p:cNvSpPr txBox="1"/>
          <p:nvPr/>
        </p:nvSpPr>
        <p:spPr>
          <a:xfrm rot="5400000">
            <a:off x="10520866" y="3711880"/>
            <a:ext cx="160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এক</a:t>
            </a:r>
            <a:r>
              <a:rPr lang="en-US" dirty="0"/>
              <a:t> ৯টি =৯ 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71D9F083-CC24-44D2-A59A-C7BF8DD962C9}"/>
              </a:ext>
            </a:extLst>
          </p:cNvPr>
          <p:cNvSpPr txBox="1"/>
          <p:nvPr/>
        </p:nvSpPr>
        <p:spPr>
          <a:xfrm>
            <a:off x="2519874" y="6118000"/>
            <a:ext cx="613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মোট</a:t>
            </a:r>
            <a:r>
              <a:rPr lang="en-US" dirty="0"/>
              <a:t>          ৩৩৯ </a:t>
            </a:r>
            <a:r>
              <a:rPr lang="en-US" dirty="0" err="1"/>
              <a:t>টি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53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9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8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0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6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1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0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6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9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5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8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1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3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6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5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8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1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0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6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9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5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8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4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0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3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6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4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0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6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5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8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4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6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9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1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4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0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3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9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2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5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8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1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4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7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0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3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6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9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2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5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8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1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4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7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0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3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6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9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5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8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1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4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7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0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3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6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9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2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5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8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1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4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7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0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3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6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9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2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5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8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1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4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0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3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6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9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2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5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8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1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4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7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0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3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6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9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2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5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8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1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4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7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0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3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6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9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2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5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8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1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4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7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0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3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6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9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2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5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8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1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4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7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0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3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6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9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2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5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8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1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4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7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0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3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6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9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2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5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8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0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2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5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8" dur="2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1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4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7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0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3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6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9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2"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5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7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9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61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5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7" dur="2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069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1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3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5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7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9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1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3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>
                            <p:stCondLst>
                              <p:cond delay="5750"/>
                            </p:stCondLst>
                            <p:childTnLst>
                              <p:par>
                                <p:cTn id="1085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7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9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93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5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7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9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2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5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8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1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4" dur="2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7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0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3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6" dur="2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8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0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1" fill="hold">
                            <p:stCondLst>
                              <p:cond delay="7750"/>
                            </p:stCondLst>
                            <p:childTnLst>
                              <p:par>
                                <p:cTn id="1132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4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6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8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8250"/>
                            </p:stCondLst>
                            <p:childTnLst>
                              <p:par>
                                <p:cTn id="1140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2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4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6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8750"/>
                            </p:stCondLst>
                            <p:childTnLst>
                              <p:par>
                                <p:cTn id="1148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0" dur="2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2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4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56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8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0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2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9750"/>
                            </p:stCondLst>
                            <p:childTnLst>
                              <p:par>
                                <p:cTn id="1164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8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0" dur="2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3" dur="25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6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9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2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5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8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1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4" dur="25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7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9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1" dur="2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03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5" dur="25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7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9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11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3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5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8" fill="hold">
                            <p:stCondLst>
                              <p:cond delay="12250"/>
                            </p:stCondLst>
                            <p:childTnLst>
                              <p:par>
                                <p:cTn id="1219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1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3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5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27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9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1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3" dur="25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4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35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7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39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5" dur="2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8" dur="2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1" dur="2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5" dur="2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animBg="1"/>
      <p:bldP spid="416" grpId="1" animBg="1"/>
      <p:bldP spid="429" grpId="0" animBg="1"/>
      <p:bldP spid="429" grpId="1" animBg="1"/>
      <p:bldP spid="430" grpId="0" animBg="1"/>
      <p:bldP spid="430" grpId="1" animBg="1"/>
      <p:bldP spid="431" grpId="0" animBg="1"/>
      <p:bldP spid="431" grpId="1" animBg="1"/>
      <p:bldP spid="432" grpId="0" animBg="1"/>
      <p:bldP spid="432" grpId="1" animBg="1"/>
      <p:bldP spid="433" grpId="0" animBg="1"/>
      <p:bldP spid="433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37" grpId="0" animBg="1"/>
      <p:bldP spid="437" grpId="1" animBg="1"/>
      <p:bldP spid="463" grpId="0" animBg="1"/>
      <p:bldP spid="463" grpId="1" animBg="1"/>
      <p:bldP spid="464" grpId="0" animBg="1"/>
      <p:bldP spid="464" grpId="1" animBg="1"/>
      <p:bldP spid="465" grpId="0" animBg="1"/>
      <p:bldP spid="465" grpId="1" animBg="1"/>
      <p:bldP spid="466" grpId="0" animBg="1"/>
      <p:bldP spid="466" grpId="1" animBg="1"/>
      <p:bldP spid="467" grpId="0" animBg="1"/>
      <p:bldP spid="467" grpId="1" animBg="1"/>
      <p:bldP spid="468" grpId="0" animBg="1"/>
      <p:bldP spid="468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2" grpId="0" animBg="1"/>
      <p:bldP spid="472" grpId="1" animBg="1"/>
      <p:bldP spid="474" grpId="0" animBg="1"/>
      <p:bldP spid="474" grpId="1" animBg="1"/>
      <p:bldP spid="475" grpId="0" animBg="1"/>
      <p:bldP spid="475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79" grpId="0" animBg="1"/>
      <p:bldP spid="479" grpId="1" animBg="1"/>
      <p:bldP spid="480" grpId="0" animBg="1"/>
      <p:bldP spid="480" grpId="1" animBg="1"/>
      <p:bldP spid="481" grpId="0" animBg="1"/>
      <p:bldP spid="481" grpId="1" animBg="1"/>
      <p:bldP spid="482" grpId="0" animBg="1"/>
      <p:bldP spid="482" grpId="1" animBg="1"/>
      <p:bldP spid="483" grpId="0" animBg="1"/>
      <p:bldP spid="483" grpId="1" animBg="1"/>
      <p:bldP spid="486" grpId="0" animBg="1"/>
      <p:bldP spid="487" grpId="0"/>
      <p:bldP spid="488" grpId="0"/>
      <p:bldP spid="489" grpId="0"/>
      <p:bldP spid="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A80D18-2858-4054-9E79-0B68204C90C4}"/>
              </a:ext>
            </a:extLst>
          </p:cNvPr>
          <p:cNvSpPr/>
          <p:nvPr/>
        </p:nvSpPr>
        <p:spPr>
          <a:xfrm>
            <a:off x="715617" y="159988"/>
            <a:ext cx="10349948" cy="5788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438EE7C-5E3B-419E-A1FB-090D0AE2FDBE}"/>
              </a:ext>
            </a:extLst>
          </p:cNvPr>
          <p:cNvGrpSpPr/>
          <p:nvPr/>
        </p:nvGrpSpPr>
        <p:grpSpPr>
          <a:xfrm>
            <a:off x="1498074" y="966692"/>
            <a:ext cx="1230579" cy="1287503"/>
            <a:chOff x="3228880" y="1266091"/>
            <a:chExt cx="1511932" cy="1480281"/>
          </a:xfrm>
          <a:scene3d>
            <a:camera prst="orthographicFront"/>
            <a:lightRig rig="threePt" dir="t"/>
          </a:scene3d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FCEE500-9AAD-48FC-A8CD-FEA2526A9449}"/>
                </a:ext>
              </a:extLst>
            </p:cNvPr>
            <p:cNvGrpSpPr/>
            <p:nvPr/>
          </p:nvGrpSpPr>
          <p:grpSpPr>
            <a:xfrm>
              <a:off x="3354614" y="1425088"/>
              <a:ext cx="1165373" cy="1139440"/>
              <a:chOff x="2717310" y="1406812"/>
              <a:chExt cx="1806360" cy="1968932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71F35D-EDB0-48F3-900C-52C4B5A1B462}"/>
                  </a:ext>
                </a:extLst>
              </p:cNvPr>
              <p:cNvSpPr/>
              <p:nvPr/>
            </p:nvSpPr>
            <p:spPr>
              <a:xfrm>
                <a:off x="2717310" y="140682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2D4401-A8C3-4BE4-86C7-6A9A3901478F}"/>
                  </a:ext>
                </a:extLst>
              </p:cNvPr>
              <p:cNvSpPr/>
              <p:nvPr/>
            </p:nvSpPr>
            <p:spPr>
              <a:xfrm>
                <a:off x="2897946" y="140682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92B27A-219D-4661-8AC4-115B6FDC80AA}"/>
                  </a:ext>
                </a:extLst>
              </p:cNvPr>
              <p:cNvSpPr/>
              <p:nvPr/>
            </p:nvSpPr>
            <p:spPr>
              <a:xfrm>
                <a:off x="3078582" y="140681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77D37F7-AFD5-4027-AECC-4D40AC905D6F}"/>
                  </a:ext>
                </a:extLst>
              </p:cNvPr>
              <p:cNvSpPr/>
              <p:nvPr/>
            </p:nvSpPr>
            <p:spPr>
              <a:xfrm>
                <a:off x="3259218" y="140681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78B17C6-3F37-41DB-98BE-99BB152FDF09}"/>
                  </a:ext>
                </a:extLst>
              </p:cNvPr>
              <p:cNvSpPr/>
              <p:nvPr/>
            </p:nvSpPr>
            <p:spPr>
              <a:xfrm>
                <a:off x="3439854" y="140681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828B38-F0C5-4D60-BEBB-17EEB00F5C26}"/>
                  </a:ext>
                </a:extLst>
              </p:cNvPr>
              <p:cNvSpPr/>
              <p:nvPr/>
            </p:nvSpPr>
            <p:spPr>
              <a:xfrm>
                <a:off x="3620490" y="140681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F9BEA6E-09E9-4F5F-9180-7B8849B48D75}"/>
                  </a:ext>
                </a:extLst>
              </p:cNvPr>
              <p:cNvSpPr/>
              <p:nvPr/>
            </p:nvSpPr>
            <p:spPr>
              <a:xfrm>
                <a:off x="3801126" y="140681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D1EFE67-2C03-4F48-8065-76B0A371C252}"/>
                  </a:ext>
                </a:extLst>
              </p:cNvPr>
              <p:cNvSpPr/>
              <p:nvPr/>
            </p:nvSpPr>
            <p:spPr>
              <a:xfrm>
                <a:off x="3981762" y="140681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1B60701-9FCB-4937-B1FF-25B933F301CF}"/>
                  </a:ext>
                </a:extLst>
              </p:cNvPr>
              <p:cNvSpPr/>
              <p:nvPr/>
            </p:nvSpPr>
            <p:spPr>
              <a:xfrm>
                <a:off x="4162398" y="140681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6EC0960-D869-4CF3-9D05-70A4B6F1A691}"/>
                  </a:ext>
                </a:extLst>
              </p:cNvPr>
              <p:cNvSpPr/>
              <p:nvPr/>
            </p:nvSpPr>
            <p:spPr>
              <a:xfrm>
                <a:off x="4343034" y="140681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345835-98F8-4976-B9D8-8DFDA6D34957}"/>
                  </a:ext>
                </a:extLst>
              </p:cNvPr>
              <p:cNvSpPr/>
              <p:nvPr/>
            </p:nvSpPr>
            <p:spPr>
              <a:xfrm>
                <a:off x="2717310" y="160371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F1BE3E8-D339-46A9-B113-2241401C6099}"/>
                  </a:ext>
                </a:extLst>
              </p:cNvPr>
              <p:cNvSpPr/>
              <p:nvPr/>
            </p:nvSpPr>
            <p:spPr>
              <a:xfrm>
                <a:off x="2897946" y="160371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A7D1540-52D9-4691-90C0-B36C8F3BBE9E}"/>
                  </a:ext>
                </a:extLst>
              </p:cNvPr>
              <p:cNvSpPr/>
              <p:nvPr/>
            </p:nvSpPr>
            <p:spPr>
              <a:xfrm>
                <a:off x="3078582" y="160371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C07821D-9560-4063-83D6-2206841D0D00}"/>
                  </a:ext>
                </a:extLst>
              </p:cNvPr>
              <p:cNvSpPr/>
              <p:nvPr/>
            </p:nvSpPr>
            <p:spPr>
              <a:xfrm>
                <a:off x="3259218" y="160371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99BF3F-EF9C-4AE9-88F5-7F1481B0867E}"/>
                  </a:ext>
                </a:extLst>
              </p:cNvPr>
              <p:cNvSpPr/>
              <p:nvPr/>
            </p:nvSpPr>
            <p:spPr>
              <a:xfrm>
                <a:off x="3439854" y="160370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3F16979-465B-40C3-B99E-1FFDB1E385C4}"/>
                  </a:ext>
                </a:extLst>
              </p:cNvPr>
              <p:cNvSpPr/>
              <p:nvPr/>
            </p:nvSpPr>
            <p:spPr>
              <a:xfrm>
                <a:off x="3620490" y="160370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D2498F2-CE1B-4EFA-8C00-A82EC32770CC}"/>
                  </a:ext>
                </a:extLst>
              </p:cNvPr>
              <p:cNvSpPr/>
              <p:nvPr/>
            </p:nvSpPr>
            <p:spPr>
              <a:xfrm>
                <a:off x="3801126" y="160370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E07F45D-C93C-4C6D-A1AA-986AF5D89C50}"/>
                  </a:ext>
                </a:extLst>
              </p:cNvPr>
              <p:cNvSpPr/>
              <p:nvPr/>
            </p:nvSpPr>
            <p:spPr>
              <a:xfrm>
                <a:off x="3981762" y="160370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FAA4624-3EBB-4D41-AB79-F211B3DA51AD}"/>
                  </a:ext>
                </a:extLst>
              </p:cNvPr>
              <p:cNvSpPr/>
              <p:nvPr/>
            </p:nvSpPr>
            <p:spPr>
              <a:xfrm>
                <a:off x="4162398" y="160370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D349349-E924-4A1E-9A47-6004F644831E}"/>
                  </a:ext>
                </a:extLst>
              </p:cNvPr>
              <p:cNvSpPr/>
              <p:nvPr/>
            </p:nvSpPr>
            <p:spPr>
              <a:xfrm>
                <a:off x="4343034" y="160370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3BC6925-ABB1-45E9-98B3-C170946055E7}"/>
                  </a:ext>
                </a:extLst>
              </p:cNvPr>
              <p:cNvSpPr/>
              <p:nvPr/>
            </p:nvSpPr>
            <p:spPr>
              <a:xfrm>
                <a:off x="2717310" y="180060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33B6A6D-A283-4FE7-8B53-96A615BF5314}"/>
                  </a:ext>
                </a:extLst>
              </p:cNvPr>
              <p:cNvSpPr/>
              <p:nvPr/>
            </p:nvSpPr>
            <p:spPr>
              <a:xfrm>
                <a:off x="2897946" y="180060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EE59D09-DE28-43C4-97DC-4E66B980ADD0}"/>
                  </a:ext>
                </a:extLst>
              </p:cNvPr>
              <p:cNvSpPr/>
              <p:nvPr/>
            </p:nvSpPr>
            <p:spPr>
              <a:xfrm>
                <a:off x="3078582" y="180060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4F0E3CB-44F3-43B7-851B-B37E03053854}"/>
                  </a:ext>
                </a:extLst>
              </p:cNvPr>
              <p:cNvSpPr/>
              <p:nvPr/>
            </p:nvSpPr>
            <p:spPr>
              <a:xfrm>
                <a:off x="3259218" y="180060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F5C5CBF-819A-4CA6-8892-2DCF533693D8}"/>
                  </a:ext>
                </a:extLst>
              </p:cNvPr>
              <p:cNvSpPr/>
              <p:nvPr/>
            </p:nvSpPr>
            <p:spPr>
              <a:xfrm>
                <a:off x="3439854" y="180060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A35AAF9-6D55-4CE7-8808-D35964B3F8FB}"/>
                  </a:ext>
                </a:extLst>
              </p:cNvPr>
              <p:cNvSpPr/>
              <p:nvPr/>
            </p:nvSpPr>
            <p:spPr>
              <a:xfrm>
                <a:off x="3620490" y="180060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59B77B2-AA28-442E-A6BD-E3C8E7D05336}"/>
                  </a:ext>
                </a:extLst>
              </p:cNvPr>
              <p:cNvSpPr/>
              <p:nvPr/>
            </p:nvSpPr>
            <p:spPr>
              <a:xfrm>
                <a:off x="3801126" y="180059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BBABCCA-8DC8-498C-A95B-799C5CE072C2}"/>
                  </a:ext>
                </a:extLst>
              </p:cNvPr>
              <p:cNvSpPr/>
              <p:nvPr/>
            </p:nvSpPr>
            <p:spPr>
              <a:xfrm>
                <a:off x="3981762" y="180059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DEECC86-27F3-486A-8701-8E809482CBB9}"/>
                  </a:ext>
                </a:extLst>
              </p:cNvPr>
              <p:cNvSpPr/>
              <p:nvPr/>
            </p:nvSpPr>
            <p:spPr>
              <a:xfrm>
                <a:off x="4162398" y="180059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F6DC15C-51CF-470F-84CB-8E8A39355796}"/>
                  </a:ext>
                </a:extLst>
              </p:cNvPr>
              <p:cNvSpPr/>
              <p:nvPr/>
            </p:nvSpPr>
            <p:spPr>
              <a:xfrm>
                <a:off x="4343034" y="180059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234E6C0-207B-4CFE-BE30-CC92B8AA6E6A}"/>
                  </a:ext>
                </a:extLst>
              </p:cNvPr>
              <p:cNvSpPr/>
              <p:nvPr/>
            </p:nvSpPr>
            <p:spPr>
              <a:xfrm>
                <a:off x="2717310" y="199749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32639FA-DD93-4C69-96D4-C21B957CED63}"/>
                  </a:ext>
                </a:extLst>
              </p:cNvPr>
              <p:cNvSpPr/>
              <p:nvPr/>
            </p:nvSpPr>
            <p:spPr>
              <a:xfrm>
                <a:off x="2897946" y="199749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9782729-06CB-494B-A7EA-B594A1961254}"/>
                  </a:ext>
                </a:extLst>
              </p:cNvPr>
              <p:cNvSpPr/>
              <p:nvPr/>
            </p:nvSpPr>
            <p:spPr>
              <a:xfrm>
                <a:off x="3078582" y="199749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A08497E-A6BD-4B8A-B99A-2B5BB988B6D9}"/>
                  </a:ext>
                </a:extLst>
              </p:cNvPr>
              <p:cNvSpPr/>
              <p:nvPr/>
            </p:nvSpPr>
            <p:spPr>
              <a:xfrm>
                <a:off x="3259218" y="199749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63A1933-3DEC-49F8-8172-EC788B8C2A7A}"/>
                  </a:ext>
                </a:extLst>
              </p:cNvPr>
              <p:cNvSpPr/>
              <p:nvPr/>
            </p:nvSpPr>
            <p:spPr>
              <a:xfrm>
                <a:off x="3439854" y="199749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80BE0EC-6FEC-425E-80D6-2D2670F8075B}"/>
                  </a:ext>
                </a:extLst>
              </p:cNvPr>
              <p:cNvSpPr/>
              <p:nvPr/>
            </p:nvSpPr>
            <p:spPr>
              <a:xfrm>
                <a:off x="3620490" y="199749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D267EF-BC0A-4AAD-B720-0365DD15DE40}"/>
                  </a:ext>
                </a:extLst>
              </p:cNvPr>
              <p:cNvSpPr/>
              <p:nvPr/>
            </p:nvSpPr>
            <p:spPr>
              <a:xfrm>
                <a:off x="3801126" y="199749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5BD3B16-07F5-4F39-B75C-BE52753AC08C}"/>
                  </a:ext>
                </a:extLst>
              </p:cNvPr>
              <p:cNvSpPr/>
              <p:nvPr/>
            </p:nvSpPr>
            <p:spPr>
              <a:xfrm>
                <a:off x="3981762" y="199749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553A4A8-B213-4D2D-9744-8706F3D08E00}"/>
                  </a:ext>
                </a:extLst>
              </p:cNvPr>
              <p:cNvSpPr/>
              <p:nvPr/>
            </p:nvSpPr>
            <p:spPr>
              <a:xfrm>
                <a:off x="4162398" y="199748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8C7298E-C3A7-4484-B0C0-F3077BECA5F6}"/>
                  </a:ext>
                </a:extLst>
              </p:cNvPr>
              <p:cNvSpPr/>
              <p:nvPr/>
            </p:nvSpPr>
            <p:spPr>
              <a:xfrm>
                <a:off x="4343034" y="199748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E15251A-8CFC-4FFF-AB2B-95F384D3A4C4}"/>
                  </a:ext>
                </a:extLst>
              </p:cNvPr>
              <p:cNvSpPr/>
              <p:nvPr/>
            </p:nvSpPr>
            <p:spPr>
              <a:xfrm>
                <a:off x="2717310" y="219438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B23EEFD-6ECB-43D1-A8AE-E9DAAE79AB9F}"/>
                  </a:ext>
                </a:extLst>
              </p:cNvPr>
              <p:cNvSpPr/>
              <p:nvPr/>
            </p:nvSpPr>
            <p:spPr>
              <a:xfrm>
                <a:off x="2897946" y="219438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C6F0429-566C-4C01-A281-8E1624FD89D4}"/>
                  </a:ext>
                </a:extLst>
              </p:cNvPr>
              <p:cNvSpPr/>
              <p:nvPr/>
            </p:nvSpPr>
            <p:spPr>
              <a:xfrm>
                <a:off x="3078582" y="219438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6ED8AF5-4BBF-4A7D-9816-827B077DE502}"/>
                  </a:ext>
                </a:extLst>
              </p:cNvPr>
              <p:cNvSpPr/>
              <p:nvPr/>
            </p:nvSpPr>
            <p:spPr>
              <a:xfrm>
                <a:off x="3259218" y="219438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5CF073-B5B7-4EBE-9D21-5D65E1673D35}"/>
                  </a:ext>
                </a:extLst>
              </p:cNvPr>
              <p:cNvSpPr/>
              <p:nvPr/>
            </p:nvSpPr>
            <p:spPr>
              <a:xfrm>
                <a:off x="3439854" y="219438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D07AE75-E19A-48CA-A20A-F8FF7E8C84A2}"/>
                  </a:ext>
                </a:extLst>
              </p:cNvPr>
              <p:cNvSpPr/>
              <p:nvPr/>
            </p:nvSpPr>
            <p:spPr>
              <a:xfrm>
                <a:off x="3620490" y="219438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447755F-B4B1-4FEE-89E8-3C49720BC9C0}"/>
                  </a:ext>
                </a:extLst>
              </p:cNvPr>
              <p:cNvSpPr/>
              <p:nvPr/>
            </p:nvSpPr>
            <p:spPr>
              <a:xfrm>
                <a:off x="3801126" y="219438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492F8E9-F37A-4BA8-AC2E-5CE29EF2965D}"/>
                  </a:ext>
                </a:extLst>
              </p:cNvPr>
              <p:cNvSpPr/>
              <p:nvPr/>
            </p:nvSpPr>
            <p:spPr>
              <a:xfrm>
                <a:off x="3981762" y="219438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EDD6E47-D339-4F67-B6EB-3961272A7D7A}"/>
                  </a:ext>
                </a:extLst>
              </p:cNvPr>
              <p:cNvSpPr/>
              <p:nvPr/>
            </p:nvSpPr>
            <p:spPr>
              <a:xfrm>
                <a:off x="4162398" y="219438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8A0D375-9E79-45B7-B7D3-3E82DB5AB837}"/>
                  </a:ext>
                </a:extLst>
              </p:cNvPr>
              <p:cNvSpPr/>
              <p:nvPr/>
            </p:nvSpPr>
            <p:spPr>
              <a:xfrm>
                <a:off x="4343034" y="219438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00F731C-11F9-47E5-9D33-06970C2A7188}"/>
                  </a:ext>
                </a:extLst>
              </p:cNvPr>
              <p:cNvSpPr/>
              <p:nvPr/>
            </p:nvSpPr>
            <p:spPr>
              <a:xfrm>
                <a:off x="2717310" y="239128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6142CEA-AA48-4EEB-BD10-42BB34086D89}"/>
                  </a:ext>
                </a:extLst>
              </p:cNvPr>
              <p:cNvSpPr/>
              <p:nvPr/>
            </p:nvSpPr>
            <p:spPr>
              <a:xfrm>
                <a:off x="2897946" y="239128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8865AE6-450C-4D13-896C-7178C27F2D69}"/>
                  </a:ext>
                </a:extLst>
              </p:cNvPr>
              <p:cNvSpPr/>
              <p:nvPr/>
            </p:nvSpPr>
            <p:spPr>
              <a:xfrm>
                <a:off x="3078582" y="239127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0377807-ED63-4FC6-B19A-783B56FCE558}"/>
                  </a:ext>
                </a:extLst>
              </p:cNvPr>
              <p:cNvSpPr/>
              <p:nvPr/>
            </p:nvSpPr>
            <p:spPr>
              <a:xfrm>
                <a:off x="3259218" y="239127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FE569B8-F093-4283-8D62-A102813FB0B2}"/>
                  </a:ext>
                </a:extLst>
              </p:cNvPr>
              <p:cNvSpPr/>
              <p:nvPr/>
            </p:nvSpPr>
            <p:spPr>
              <a:xfrm>
                <a:off x="3439854" y="239127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834E333-1E97-442A-B8D3-FE4A1BAEC3A8}"/>
                  </a:ext>
                </a:extLst>
              </p:cNvPr>
              <p:cNvSpPr/>
              <p:nvPr/>
            </p:nvSpPr>
            <p:spPr>
              <a:xfrm>
                <a:off x="3620490" y="239127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83C24F6-047D-4D36-9CE7-3986B14634A3}"/>
                  </a:ext>
                </a:extLst>
              </p:cNvPr>
              <p:cNvSpPr/>
              <p:nvPr/>
            </p:nvSpPr>
            <p:spPr>
              <a:xfrm>
                <a:off x="3801126" y="239127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96A72CD-087B-4C7D-A18B-7958FAD17975}"/>
                  </a:ext>
                </a:extLst>
              </p:cNvPr>
              <p:cNvSpPr/>
              <p:nvPr/>
            </p:nvSpPr>
            <p:spPr>
              <a:xfrm>
                <a:off x="3981762" y="239127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8308757-6550-4B30-8338-FFAE8967657C}"/>
                  </a:ext>
                </a:extLst>
              </p:cNvPr>
              <p:cNvSpPr/>
              <p:nvPr/>
            </p:nvSpPr>
            <p:spPr>
              <a:xfrm>
                <a:off x="4162398" y="239127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D23DABA-07AF-4EC1-98DE-A787024D79D5}"/>
                  </a:ext>
                </a:extLst>
              </p:cNvPr>
              <p:cNvSpPr/>
              <p:nvPr/>
            </p:nvSpPr>
            <p:spPr>
              <a:xfrm>
                <a:off x="4343034" y="239127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4956A85-4F56-4060-8DFC-6858BA6F8AEA}"/>
                  </a:ext>
                </a:extLst>
              </p:cNvPr>
              <p:cNvSpPr/>
              <p:nvPr/>
            </p:nvSpPr>
            <p:spPr>
              <a:xfrm>
                <a:off x="2717310" y="258817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F28FB08-188B-499D-A865-28E8CAF8C011}"/>
                  </a:ext>
                </a:extLst>
              </p:cNvPr>
              <p:cNvSpPr/>
              <p:nvPr/>
            </p:nvSpPr>
            <p:spPr>
              <a:xfrm>
                <a:off x="2897946" y="258817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F668915-B664-4F02-9127-C5B122A87131}"/>
                  </a:ext>
                </a:extLst>
              </p:cNvPr>
              <p:cNvSpPr/>
              <p:nvPr/>
            </p:nvSpPr>
            <p:spPr>
              <a:xfrm>
                <a:off x="3078582" y="258817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DA5802-A121-487E-9263-77D80AF56249}"/>
                  </a:ext>
                </a:extLst>
              </p:cNvPr>
              <p:cNvSpPr/>
              <p:nvPr/>
            </p:nvSpPr>
            <p:spPr>
              <a:xfrm>
                <a:off x="3259218" y="258817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3E0C174-A35C-4FE6-9A3C-B886FCF81E40}"/>
                  </a:ext>
                </a:extLst>
              </p:cNvPr>
              <p:cNvSpPr/>
              <p:nvPr/>
            </p:nvSpPr>
            <p:spPr>
              <a:xfrm>
                <a:off x="3439854" y="258816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44FA95A-638D-4FE2-848C-709BC18C267E}"/>
                  </a:ext>
                </a:extLst>
              </p:cNvPr>
              <p:cNvSpPr/>
              <p:nvPr/>
            </p:nvSpPr>
            <p:spPr>
              <a:xfrm>
                <a:off x="3620490" y="258816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56ABD18-CD83-4658-8BBF-8664C422FF1E}"/>
                  </a:ext>
                </a:extLst>
              </p:cNvPr>
              <p:cNvSpPr/>
              <p:nvPr/>
            </p:nvSpPr>
            <p:spPr>
              <a:xfrm>
                <a:off x="3801126" y="258816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1397A30-811A-4845-9F88-6B984158ED47}"/>
                  </a:ext>
                </a:extLst>
              </p:cNvPr>
              <p:cNvSpPr/>
              <p:nvPr/>
            </p:nvSpPr>
            <p:spPr>
              <a:xfrm>
                <a:off x="3981762" y="258816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1DA2E29-85A6-49CC-B00C-AFAA4A88E07C}"/>
                  </a:ext>
                </a:extLst>
              </p:cNvPr>
              <p:cNvSpPr/>
              <p:nvPr/>
            </p:nvSpPr>
            <p:spPr>
              <a:xfrm>
                <a:off x="4162398" y="258816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55BD9F0-9FCF-49E9-A5C0-E50CC92E8775}"/>
                  </a:ext>
                </a:extLst>
              </p:cNvPr>
              <p:cNvSpPr/>
              <p:nvPr/>
            </p:nvSpPr>
            <p:spPr>
              <a:xfrm>
                <a:off x="4343034" y="258816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53F6AF3-DCB1-4772-B842-4550343857C1}"/>
                  </a:ext>
                </a:extLst>
              </p:cNvPr>
              <p:cNvSpPr/>
              <p:nvPr/>
            </p:nvSpPr>
            <p:spPr>
              <a:xfrm>
                <a:off x="2717310" y="278506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836062C-7BBE-4BB7-823D-8D133713B0D8}"/>
                  </a:ext>
                </a:extLst>
              </p:cNvPr>
              <p:cNvSpPr/>
              <p:nvPr/>
            </p:nvSpPr>
            <p:spPr>
              <a:xfrm>
                <a:off x="2897946" y="278506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E84E543-C614-4349-B370-C133D20C214A}"/>
                  </a:ext>
                </a:extLst>
              </p:cNvPr>
              <p:cNvSpPr/>
              <p:nvPr/>
            </p:nvSpPr>
            <p:spPr>
              <a:xfrm>
                <a:off x="3078582" y="278506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533321B-F9CD-41DD-B669-B03D46060204}"/>
                  </a:ext>
                </a:extLst>
              </p:cNvPr>
              <p:cNvSpPr/>
              <p:nvPr/>
            </p:nvSpPr>
            <p:spPr>
              <a:xfrm>
                <a:off x="3259218" y="278506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89E92AD-7464-40BA-9E6D-24287889671E}"/>
                  </a:ext>
                </a:extLst>
              </p:cNvPr>
              <p:cNvSpPr/>
              <p:nvPr/>
            </p:nvSpPr>
            <p:spPr>
              <a:xfrm>
                <a:off x="3439854" y="278506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C4EEB52-9330-4F49-B665-F201B38BBA28}"/>
                  </a:ext>
                </a:extLst>
              </p:cNvPr>
              <p:cNvSpPr/>
              <p:nvPr/>
            </p:nvSpPr>
            <p:spPr>
              <a:xfrm>
                <a:off x="3620490" y="278506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3080B06-3E56-406C-8FD2-083CC0829D42}"/>
                  </a:ext>
                </a:extLst>
              </p:cNvPr>
              <p:cNvSpPr/>
              <p:nvPr/>
            </p:nvSpPr>
            <p:spPr>
              <a:xfrm>
                <a:off x="3801126" y="278505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4345E1F-1582-4844-810E-44B01EE842AB}"/>
                  </a:ext>
                </a:extLst>
              </p:cNvPr>
              <p:cNvSpPr/>
              <p:nvPr/>
            </p:nvSpPr>
            <p:spPr>
              <a:xfrm>
                <a:off x="3981762" y="278505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7833294-4D24-42E5-871E-7B0E1404B9D7}"/>
                  </a:ext>
                </a:extLst>
              </p:cNvPr>
              <p:cNvSpPr/>
              <p:nvPr/>
            </p:nvSpPr>
            <p:spPr>
              <a:xfrm>
                <a:off x="4162398" y="278505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8D92BFC-122E-45D2-9229-D9B7ECB00093}"/>
                  </a:ext>
                </a:extLst>
              </p:cNvPr>
              <p:cNvSpPr/>
              <p:nvPr/>
            </p:nvSpPr>
            <p:spPr>
              <a:xfrm>
                <a:off x="4343034" y="278505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539A4B8-219E-4B32-A6C7-B90BC813E8CB}"/>
                  </a:ext>
                </a:extLst>
              </p:cNvPr>
              <p:cNvSpPr/>
              <p:nvPr/>
            </p:nvSpPr>
            <p:spPr>
              <a:xfrm>
                <a:off x="2717310" y="298195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4F84A46-0010-4685-9BA7-1393B657AF85}"/>
                  </a:ext>
                </a:extLst>
              </p:cNvPr>
              <p:cNvSpPr/>
              <p:nvPr/>
            </p:nvSpPr>
            <p:spPr>
              <a:xfrm>
                <a:off x="2897946" y="298195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2DE2649-FA60-422A-BE32-C09F9345DC90}"/>
                  </a:ext>
                </a:extLst>
              </p:cNvPr>
              <p:cNvSpPr/>
              <p:nvPr/>
            </p:nvSpPr>
            <p:spPr>
              <a:xfrm>
                <a:off x="3078582" y="298195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6D93BAC-B0B1-4053-9FF6-C769BA2D58E0}"/>
                  </a:ext>
                </a:extLst>
              </p:cNvPr>
              <p:cNvSpPr/>
              <p:nvPr/>
            </p:nvSpPr>
            <p:spPr>
              <a:xfrm>
                <a:off x="3259218" y="298195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C21A1CE-C858-4248-B4E3-80A5559B7C95}"/>
                  </a:ext>
                </a:extLst>
              </p:cNvPr>
              <p:cNvSpPr/>
              <p:nvPr/>
            </p:nvSpPr>
            <p:spPr>
              <a:xfrm>
                <a:off x="3439854" y="298195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C8E5EFA4-0DBC-4066-BA5A-D6FE73823DD0}"/>
                  </a:ext>
                </a:extLst>
              </p:cNvPr>
              <p:cNvSpPr/>
              <p:nvPr/>
            </p:nvSpPr>
            <p:spPr>
              <a:xfrm>
                <a:off x="3620490" y="298195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A0B8A32-0B24-4709-935D-BC8196D53290}"/>
                  </a:ext>
                </a:extLst>
              </p:cNvPr>
              <p:cNvSpPr/>
              <p:nvPr/>
            </p:nvSpPr>
            <p:spPr>
              <a:xfrm>
                <a:off x="3801126" y="298195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0B9E050-218B-43DD-B732-3588A0BD724A}"/>
                  </a:ext>
                </a:extLst>
              </p:cNvPr>
              <p:cNvSpPr/>
              <p:nvPr/>
            </p:nvSpPr>
            <p:spPr>
              <a:xfrm>
                <a:off x="3981762" y="298195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1968B08-5645-405D-A3A4-C6F31532AA4C}"/>
                  </a:ext>
                </a:extLst>
              </p:cNvPr>
              <p:cNvSpPr/>
              <p:nvPr/>
            </p:nvSpPr>
            <p:spPr>
              <a:xfrm>
                <a:off x="4162398" y="298194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BEDE6F5-BE9C-457D-9FD8-5FA4AB3B5C4E}"/>
                  </a:ext>
                </a:extLst>
              </p:cNvPr>
              <p:cNvSpPr/>
              <p:nvPr/>
            </p:nvSpPr>
            <p:spPr>
              <a:xfrm>
                <a:off x="4343034" y="298194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B65A286-237E-489B-8455-3DF755EBD22F}"/>
                  </a:ext>
                </a:extLst>
              </p:cNvPr>
              <p:cNvSpPr/>
              <p:nvPr/>
            </p:nvSpPr>
            <p:spPr>
              <a:xfrm>
                <a:off x="2717310" y="317884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5C3E464-57A3-4ED8-A40F-590C0AA7C7ED}"/>
                  </a:ext>
                </a:extLst>
              </p:cNvPr>
              <p:cNvSpPr/>
              <p:nvPr/>
            </p:nvSpPr>
            <p:spPr>
              <a:xfrm>
                <a:off x="2897946" y="317884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F4FE848-3C15-4072-8D22-2CF62C618542}"/>
                  </a:ext>
                </a:extLst>
              </p:cNvPr>
              <p:cNvSpPr/>
              <p:nvPr/>
            </p:nvSpPr>
            <p:spPr>
              <a:xfrm>
                <a:off x="3078582" y="317884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3279CB-FD3A-4EEC-8C42-FEB0D7870601}"/>
                  </a:ext>
                </a:extLst>
              </p:cNvPr>
              <p:cNvSpPr/>
              <p:nvPr/>
            </p:nvSpPr>
            <p:spPr>
              <a:xfrm>
                <a:off x="3259218" y="317884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DE0C9EA-C5E9-4CBF-84C2-E046BB591D48}"/>
                  </a:ext>
                </a:extLst>
              </p:cNvPr>
              <p:cNvSpPr/>
              <p:nvPr/>
            </p:nvSpPr>
            <p:spPr>
              <a:xfrm>
                <a:off x="3439854" y="317884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0C71497-6298-4B6A-9C72-29C4D81D35DA}"/>
                  </a:ext>
                </a:extLst>
              </p:cNvPr>
              <p:cNvSpPr/>
              <p:nvPr/>
            </p:nvSpPr>
            <p:spPr>
              <a:xfrm>
                <a:off x="3620490" y="317884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6D89E72-6ADF-4795-A40D-354D797D0AFC}"/>
                  </a:ext>
                </a:extLst>
              </p:cNvPr>
              <p:cNvSpPr/>
              <p:nvPr/>
            </p:nvSpPr>
            <p:spPr>
              <a:xfrm>
                <a:off x="3801126" y="317884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BD6747D-8377-4A6A-9B6D-AB528951BC22}"/>
                  </a:ext>
                </a:extLst>
              </p:cNvPr>
              <p:cNvSpPr/>
              <p:nvPr/>
            </p:nvSpPr>
            <p:spPr>
              <a:xfrm>
                <a:off x="3981762" y="317884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223A15E-DBA3-4E57-9F55-8201B70DBE34}"/>
                  </a:ext>
                </a:extLst>
              </p:cNvPr>
              <p:cNvSpPr/>
              <p:nvPr/>
            </p:nvSpPr>
            <p:spPr>
              <a:xfrm>
                <a:off x="4162398" y="317884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68D90E-06E3-4677-A026-826F9BE366E6}"/>
                  </a:ext>
                </a:extLst>
              </p:cNvPr>
              <p:cNvSpPr/>
              <p:nvPr/>
            </p:nvSpPr>
            <p:spPr>
              <a:xfrm>
                <a:off x="4343034" y="317884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Frame 116">
              <a:extLst>
                <a:ext uri="{FF2B5EF4-FFF2-40B4-BE49-F238E27FC236}">
                  <a16:creationId xmlns:a16="http://schemas.microsoft.com/office/drawing/2014/main" id="{4F29F060-3CC5-4FE7-BFFB-70FB73B716C7}"/>
                </a:ext>
              </a:extLst>
            </p:cNvPr>
            <p:cNvSpPr/>
            <p:nvPr/>
          </p:nvSpPr>
          <p:spPr>
            <a:xfrm>
              <a:off x="3228880" y="1266091"/>
              <a:ext cx="1511932" cy="1480281"/>
            </a:xfrm>
            <a:prstGeom prst="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p3d>
              <a:bevelT w="254000" h="184150" prst="angle"/>
              <a:bevelB w="1143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0B5CFA28-A59E-427A-AA25-DB8941BCF99A}"/>
              </a:ext>
            </a:extLst>
          </p:cNvPr>
          <p:cNvGrpSpPr/>
          <p:nvPr/>
        </p:nvGrpSpPr>
        <p:grpSpPr>
          <a:xfrm>
            <a:off x="5034337" y="874559"/>
            <a:ext cx="195115" cy="1982248"/>
            <a:chOff x="6923137" y="1703487"/>
            <a:chExt cx="294445" cy="3048903"/>
          </a:xfrm>
          <a:solidFill>
            <a:srgbClr val="FFE515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A9F467-7633-44F9-A98D-B4F8776D4D91}"/>
                </a:ext>
              </a:extLst>
            </p:cNvPr>
            <p:cNvSpPr/>
            <p:nvPr/>
          </p:nvSpPr>
          <p:spPr>
            <a:xfrm>
              <a:off x="6923137" y="1703487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B4309088-21F1-4DA5-B146-752C4CDA87FC}"/>
                </a:ext>
              </a:extLst>
            </p:cNvPr>
            <p:cNvSpPr/>
            <p:nvPr/>
          </p:nvSpPr>
          <p:spPr>
            <a:xfrm>
              <a:off x="6923137" y="2009650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63F3D358-1C5A-4BAA-A278-E3AD3B59623E}"/>
                </a:ext>
              </a:extLst>
            </p:cNvPr>
            <p:cNvSpPr/>
            <p:nvPr/>
          </p:nvSpPr>
          <p:spPr>
            <a:xfrm>
              <a:off x="6923137" y="2315813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E3CC4D86-163B-4EF7-84D1-3AC26A9A2EEE}"/>
                </a:ext>
              </a:extLst>
            </p:cNvPr>
            <p:cNvSpPr/>
            <p:nvPr/>
          </p:nvSpPr>
          <p:spPr>
            <a:xfrm>
              <a:off x="6923137" y="2621976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43F44104-0A8B-422A-81F7-424363EEEC05}"/>
                </a:ext>
              </a:extLst>
            </p:cNvPr>
            <p:cNvSpPr/>
            <p:nvPr/>
          </p:nvSpPr>
          <p:spPr>
            <a:xfrm>
              <a:off x="6923137" y="2928139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BE793347-7F5F-4669-A8C7-28A5468A8C28}"/>
                </a:ext>
              </a:extLst>
            </p:cNvPr>
            <p:cNvSpPr/>
            <p:nvPr/>
          </p:nvSpPr>
          <p:spPr>
            <a:xfrm>
              <a:off x="6923137" y="3234302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37DE8D3C-36A6-4B46-90CC-2163ABDBA954}"/>
                </a:ext>
              </a:extLst>
            </p:cNvPr>
            <p:cNvSpPr/>
            <p:nvPr/>
          </p:nvSpPr>
          <p:spPr>
            <a:xfrm>
              <a:off x="6923137" y="3540465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BA1BF75D-2FD6-4A4C-8D50-FE2C508D3B5D}"/>
                </a:ext>
              </a:extLst>
            </p:cNvPr>
            <p:cNvSpPr/>
            <p:nvPr/>
          </p:nvSpPr>
          <p:spPr>
            <a:xfrm>
              <a:off x="6923137" y="3846628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3D2447E-B195-4EED-A051-306FE2860560}"/>
                </a:ext>
              </a:extLst>
            </p:cNvPr>
            <p:cNvSpPr/>
            <p:nvPr/>
          </p:nvSpPr>
          <p:spPr>
            <a:xfrm>
              <a:off x="6923137" y="4152791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8CA598FC-9840-46EA-98CE-0CEA64A501C1}"/>
                </a:ext>
              </a:extLst>
            </p:cNvPr>
            <p:cNvSpPr/>
            <p:nvPr/>
          </p:nvSpPr>
          <p:spPr>
            <a:xfrm>
              <a:off x="6923137" y="4458954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9" name="Rectangle 368">
            <a:extLst>
              <a:ext uri="{FF2B5EF4-FFF2-40B4-BE49-F238E27FC236}">
                <a16:creationId xmlns:a16="http://schemas.microsoft.com/office/drawing/2014/main" id="{503A3604-3B11-4F70-9FDE-0AA7BD5FDE6B}"/>
              </a:ext>
            </a:extLst>
          </p:cNvPr>
          <p:cNvSpPr/>
          <p:nvPr/>
        </p:nvSpPr>
        <p:spPr>
          <a:xfrm>
            <a:off x="8480053" y="1281061"/>
            <a:ext cx="195115" cy="190778"/>
          </a:xfrm>
          <a:prstGeom prst="rect">
            <a:avLst/>
          </a:prstGeom>
          <a:solidFill>
            <a:srgbClr val="FFE515"/>
          </a:solidFill>
          <a:ln>
            <a:noFill/>
          </a:ln>
          <a:scene3d>
            <a:camera prst="obliqueBottomRight"/>
            <a:lightRig rig="threePt" dir="t"/>
          </a:scene3d>
          <a:sp3d>
            <a:bevelT w="1397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7CEB8D5D-B493-4978-A8F7-5AD69E793405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715617" y="3054162"/>
            <a:ext cx="10349948" cy="97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C06B5B37-4763-4A0E-B81F-785E1F32E8A3}"/>
              </a:ext>
            </a:extLst>
          </p:cNvPr>
          <p:cNvCxnSpPr>
            <a:cxnSpLocks/>
          </p:cNvCxnSpPr>
          <p:nvPr/>
        </p:nvCxnSpPr>
        <p:spPr>
          <a:xfrm>
            <a:off x="715617" y="3910818"/>
            <a:ext cx="103499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5D2B4371-B8EB-43A5-BC22-A6201A9B07F8}"/>
              </a:ext>
            </a:extLst>
          </p:cNvPr>
          <p:cNvCxnSpPr>
            <a:cxnSpLocks/>
          </p:cNvCxnSpPr>
          <p:nvPr/>
        </p:nvCxnSpPr>
        <p:spPr>
          <a:xfrm>
            <a:off x="4504924" y="129580"/>
            <a:ext cx="0" cy="5818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4E5CCE65-F0BE-494E-ACBB-C1E882A794D0}"/>
              </a:ext>
            </a:extLst>
          </p:cNvPr>
          <p:cNvCxnSpPr>
            <a:cxnSpLocks/>
          </p:cNvCxnSpPr>
          <p:nvPr/>
        </p:nvCxnSpPr>
        <p:spPr>
          <a:xfrm>
            <a:off x="8050734" y="175813"/>
            <a:ext cx="45794" cy="5772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4689BB1B-3281-46BD-836B-FE43841F69D2}"/>
              </a:ext>
            </a:extLst>
          </p:cNvPr>
          <p:cNvCxnSpPr>
            <a:cxnSpLocks/>
          </p:cNvCxnSpPr>
          <p:nvPr/>
        </p:nvCxnSpPr>
        <p:spPr>
          <a:xfrm>
            <a:off x="687808" y="4909625"/>
            <a:ext cx="10377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B657E5-18B0-473A-A93E-12FF5EA12929}"/>
              </a:ext>
            </a:extLst>
          </p:cNvPr>
          <p:cNvSpPr txBox="1"/>
          <p:nvPr/>
        </p:nvSpPr>
        <p:spPr>
          <a:xfrm>
            <a:off x="2105872" y="4170071"/>
            <a:ext cx="73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শত</a:t>
            </a:r>
            <a:r>
              <a:rPr lang="en-US" dirty="0"/>
              <a:t> 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0871C844-BBAF-444F-9945-D4491AB0302B}"/>
              </a:ext>
            </a:extLst>
          </p:cNvPr>
          <p:cNvSpPr txBox="1"/>
          <p:nvPr/>
        </p:nvSpPr>
        <p:spPr>
          <a:xfrm>
            <a:off x="5903625" y="4225556"/>
            <a:ext cx="77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দশ</a:t>
            </a:r>
            <a:r>
              <a:rPr lang="en-US" dirty="0"/>
              <a:t>  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FEE927AF-0DA2-4926-AA0D-81CA18B741CC}"/>
              </a:ext>
            </a:extLst>
          </p:cNvPr>
          <p:cNvSpPr txBox="1"/>
          <p:nvPr/>
        </p:nvSpPr>
        <p:spPr>
          <a:xfrm>
            <a:off x="1284312" y="3366525"/>
            <a:ext cx="82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১০০    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6E4DEFDC-882B-418B-B83B-94E97A44D558}"/>
              </a:ext>
            </a:extLst>
          </p:cNvPr>
          <p:cNvSpPr txBox="1"/>
          <p:nvPr/>
        </p:nvSpPr>
        <p:spPr>
          <a:xfrm>
            <a:off x="9404888" y="4225556"/>
            <a:ext cx="82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এক</a:t>
            </a:r>
            <a:r>
              <a:rPr lang="en-US" dirty="0"/>
              <a:t>   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20FAFE64-FFC3-4292-9100-541C408CE84C}"/>
              </a:ext>
            </a:extLst>
          </p:cNvPr>
          <p:cNvSpPr txBox="1"/>
          <p:nvPr/>
        </p:nvSpPr>
        <p:spPr>
          <a:xfrm>
            <a:off x="4778862" y="3337505"/>
            <a:ext cx="4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১০      </a:t>
            </a:r>
          </a:p>
        </p:txBody>
      </p: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F2F504ED-59F8-4F10-9D20-20E1F422A407}"/>
              </a:ext>
            </a:extLst>
          </p:cNvPr>
          <p:cNvGrpSpPr/>
          <p:nvPr/>
        </p:nvGrpSpPr>
        <p:grpSpPr>
          <a:xfrm>
            <a:off x="2049708" y="1294184"/>
            <a:ext cx="1230579" cy="1287503"/>
            <a:chOff x="3228880" y="1266091"/>
            <a:chExt cx="1511932" cy="1480281"/>
          </a:xfrm>
          <a:scene3d>
            <a:camera prst="orthographicFront"/>
            <a:lightRig rig="threePt" dir="t"/>
          </a:scene3d>
        </p:grpSpPr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F9E53925-85CD-4D60-AB87-27F162A4436D}"/>
                </a:ext>
              </a:extLst>
            </p:cNvPr>
            <p:cNvGrpSpPr/>
            <p:nvPr/>
          </p:nvGrpSpPr>
          <p:grpSpPr>
            <a:xfrm>
              <a:off x="3354614" y="1425088"/>
              <a:ext cx="1165373" cy="1139440"/>
              <a:chOff x="2717310" y="1406812"/>
              <a:chExt cx="1806360" cy="1968932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CC4347DD-7124-4268-B04B-D7FC490B1B31}"/>
                  </a:ext>
                </a:extLst>
              </p:cNvPr>
              <p:cNvSpPr/>
              <p:nvPr/>
            </p:nvSpPr>
            <p:spPr>
              <a:xfrm>
                <a:off x="2717310" y="140682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D7E4002D-F91C-4D93-A43F-677B7D0C822F}"/>
                  </a:ext>
                </a:extLst>
              </p:cNvPr>
              <p:cNvSpPr/>
              <p:nvPr/>
            </p:nvSpPr>
            <p:spPr>
              <a:xfrm>
                <a:off x="2897946" y="140682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D29ECBE7-0420-42CE-82E2-3047233B3034}"/>
                  </a:ext>
                </a:extLst>
              </p:cNvPr>
              <p:cNvSpPr/>
              <p:nvPr/>
            </p:nvSpPr>
            <p:spPr>
              <a:xfrm>
                <a:off x="3078582" y="140681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E27FE8CD-DEB6-4CE6-8206-60C535CC9451}"/>
                  </a:ext>
                </a:extLst>
              </p:cNvPr>
              <p:cNvSpPr/>
              <p:nvPr/>
            </p:nvSpPr>
            <p:spPr>
              <a:xfrm>
                <a:off x="3259218" y="140681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9D48BA6D-8920-4A2C-93E9-31C5757D9CF7}"/>
                  </a:ext>
                </a:extLst>
              </p:cNvPr>
              <p:cNvSpPr/>
              <p:nvPr/>
            </p:nvSpPr>
            <p:spPr>
              <a:xfrm>
                <a:off x="3439854" y="140681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6BEF5428-DCC3-4CAC-8A55-A2C51E5A0949}"/>
                  </a:ext>
                </a:extLst>
              </p:cNvPr>
              <p:cNvSpPr/>
              <p:nvPr/>
            </p:nvSpPr>
            <p:spPr>
              <a:xfrm>
                <a:off x="3620490" y="140681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0A289528-60AA-4620-99DC-F69E4E785622}"/>
                  </a:ext>
                </a:extLst>
              </p:cNvPr>
              <p:cNvSpPr/>
              <p:nvPr/>
            </p:nvSpPr>
            <p:spPr>
              <a:xfrm>
                <a:off x="3801126" y="140681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D46E62BE-8B2B-4E16-A8C3-804946B9BE55}"/>
                  </a:ext>
                </a:extLst>
              </p:cNvPr>
              <p:cNvSpPr/>
              <p:nvPr/>
            </p:nvSpPr>
            <p:spPr>
              <a:xfrm>
                <a:off x="3981762" y="140681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A036F5C8-B18E-4F21-A76E-F78CC1DBF423}"/>
                  </a:ext>
                </a:extLst>
              </p:cNvPr>
              <p:cNvSpPr/>
              <p:nvPr/>
            </p:nvSpPr>
            <p:spPr>
              <a:xfrm>
                <a:off x="4162398" y="140681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E878134C-FA45-42F8-ABE3-F0EADCBABB5D}"/>
                  </a:ext>
                </a:extLst>
              </p:cNvPr>
              <p:cNvSpPr/>
              <p:nvPr/>
            </p:nvSpPr>
            <p:spPr>
              <a:xfrm>
                <a:off x="4343034" y="140681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FB6C66CA-837C-4EBD-9DC3-9765530E873B}"/>
                  </a:ext>
                </a:extLst>
              </p:cNvPr>
              <p:cNvSpPr/>
              <p:nvPr/>
            </p:nvSpPr>
            <p:spPr>
              <a:xfrm>
                <a:off x="2717310" y="160371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A2EAD873-84B3-44CE-950C-0FB736C19102}"/>
                  </a:ext>
                </a:extLst>
              </p:cNvPr>
              <p:cNvSpPr/>
              <p:nvPr/>
            </p:nvSpPr>
            <p:spPr>
              <a:xfrm>
                <a:off x="2897946" y="160371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F57A7CDA-2BCD-4BC6-89EC-155DAB56CF34}"/>
                  </a:ext>
                </a:extLst>
              </p:cNvPr>
              <p:cNvSpPr/>
              <p:nvPr/>
            </p:nvSpPr>
            <p:spPr>
              <a:xfrm>
                <a:off x="3078582" y="160371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FB5FE530-9610-4BF3-8F0C-7ABF1826265F}"/>
                  </a:ext>
                </a:extLst>
              </p:cNvPr>
              <p:cNvSpPr/>
              <p:nvPr/>
            </p:nvSpPr>
            <p:spPr>
              <a:xfrm>
                <a:off x="3259218" y="160371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4292C297-D8D1-4BE8-A54C-D9EB0E78AA77}"/>
                  </a:ext>
                </a:extLst>
              </p:cNvPr>
              <p:cNvSpPr/>
              <p:nvPr/>
            </p:nvSpPr>
            <p:spPr>
              <a:xfrm>
                <a:off x="3439854" y="160370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FA8A2CDD-1FF1-48A2-B0E9-44F7CF28C561}"/>
                  </a:ext>
                </a:extLst>
              </p:cNvPr>
              <p:cNvSpPr/>
              <p:nvPr/>
            </p:nvSpPr>
            <p:spPr>
              <a:xfrm>
                <a:off x="3620490" y="160370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CB4084E-1E0F-420F-A0E2-7BD3C0EE95AC}"/>
                  </a:ext>
                </a:extLst>
              </p:cNvPr>
              <p:cNvSpPr/>
              <p:nvPr/>
            </p:nvSpPr>
            <p:spPr>
              <a:xfrm>
                <a:off x="3801126" y="160370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AED6E2B-0F81-45BA-AEB3-6E5C238141A1}"/>
                  </a:ext>
                </a:extLst>
              </p:cNvPr>
              <p:cNvSpPr/>
              <p:nvPr/>
            </p:nvSpPr>
            <p:spPr>
              <a:xfrm>
                <a:off x="3981762" y="160370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3A875994-52FF-4C16-BB73-C57DA852EA85}"/>
                  </a:ext>
                </a:extLst>
              </p:cNvPr>
              <p:cNvSpPr/>
              <p:nvPr/>
            </p:nvSpPr>
            <p:spPr>
              <a:xfrm>
                <a:off x="4162398" y="160370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6796F387-8C6E-4EC0-8AC7-9EA5AD14C475}"/>
                  </a:ext>
                </a:extLst>
              </p:cNvPr>
              <p:cNvSpPr/>
              <p:nvPr/>
            </p:nvSpPr>
            <p:spPr>
              <a:xfrm>
                <a:off x="4343034" y="160370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B76F7244-8B1B-4D1D-A0EB-0419558E642F}"/>
                  </a:ext>
                </a:extLst>
              </p:cNvPr>
              <p:cNvSpPr/>
              <p:nvPr/>
            </p:nvSpPr>
            <p:spPr>
              <a:xfrm>
                <a:off x="2717310" y="180060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D94934D2-A011-4212-9FDF-910AC8B42E9E}"/>
                  </a:ext>
                </a:extLst>
              </p:cNvPr>
              <p:cNvSpPr/>
              <p:nvPr/>
            </p:nvSpPr>
            <p:spPr>
              <a:xfrm>
                <a:off x="2897946" y="180060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B74CAFD9-2610-4FF1-9524-7D17DF1874F0}"/>
                  </a:ext>
                </a:extLst>
              </p:cNvPr>
              <p:cNvSpPr/>
              <p:nvPr/>
            </p:nvSpPr>
            <p:spPr>
              <a:xfrm>
                <a:off x="3078582" y="180060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7F82E826-E831-4BC3-8F7E-0E81B4CAC5E3}"/>
                  </a:ext>
                </a:extLst>
              </p:cNvPr>
              <p:cNvSpPr/>
              <p:nvPr/>
            </p:nvSpPr>
            <p:spPr>
              <a:xfrm>
                <a:off x="3259218" y="180060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9740C443-08FF-49AD-84DD-60C14B499172}"/>
                  </a:ext>
                </a:extLst>
              </p:cNvPr>
              <p:cNvSpPr/>
              <p:nvPr/>
            </p:nvSpPr>
            <p:spPr>
              <a:xfrm>
                <a:off x="3439854" y="180060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8C1903FA-81F8-4B40-AD04-A253DE7950EB}"/>
                  </a:ext>
                </a:extLst>
              </p:cNvPr>
              <p:cNvSpPr/>
              <p:nvPr/>
            </p:nvSpPr>
            <p:spPr>
              <a:xfrm>
                <a:off x="3620490" y="180060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C29BD811-5119-40F5-975F-E71FE9A5D77E}"/>
                  </a:ext>
                </a:extLst>
              </p:cNvPr>
              <p:cNvSpPr/>
              <p:nvPr/>
            </p:nvSpPr>
            <p:spPr>
              <a:xfrm>
                <a:off x="3801126" y="180059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843D70F5-6A57-4776-9E8F-A2E2265594DF}"/>
                  </a:ext>
                </a:extLst>
              </p:cNvPr>
              <p:cNvSpPr/>
              <p:nvPr/>
            </p:nvSpPr>
            <p:spPr>
              <a:xfrm>
                <a:off x="3981762" y="180059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CED6F659-C72F-46EA-AE2D-5E78E657DB14}"/>
                  </a:ext>
                </a:extLst>
              </p:cNvPr>
              <p:cNvSpPr/>
              <p:nvPr/>
            </p:nvSpPr>
            <p:spPr>
              <a:xfrm>
                <a:off x="4162398" y="180059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62579939-3B41-448A-95EE-31AEC6D6AB09}"/>
                  </a:ext>
                </a:extLst>
              </p:cNvPr>
              <p:cNvSpPr/>
              <p:nvPr/>
            </p:nvSpPr>
            <p:spPr>
              <a:xfrm>
                <a:off x="4343034" y="180059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4ABBDB0-56C8-4BAA-8B11-D6F100481BAA}"/>
                  </a:ext>
                </a:extLst>
              </p:cNvPr>
              <p:cNvSpPr/>
              <p:nvPr/>
            </p:nvSpPr>
            <p:spPr>
              <a:xfrm>
                <a:off x="2717310" y="199749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55411C8D-55D7-4A13-9F3C-578C1E4D106A}"/>
                  </a:ext>
                </a:extLst>
              </p:cNvPr>
              <p:cNvSpPr/>
              <p:nvPr/>
            </p:nvSpPr>
            <p:spPr>
              <a:xfrm>
                <a:off x="2897946" y="199749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1D098D24-9E9A-41E4-BA00-450698B67382}"/>
                  </a:ext>
                </a:extLst>
              </p:cNvPr>
              <p:cNvSpPr/>
              <p:nvPr/>
            </p:nvSpPr>
            <p:spPr>
              <a:xfrm>
                <a:off x="3078582" y="199749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FABCFFB5-6F04-49A3-A6BC-2042809D6FD3}"/>
                  </a:ext>
                </a:extLst>
              </p:cNvPr>
              <p:cNvSpPr/>
              <p:nvPr/>
            </p:nvSpPr>
            <p:spPr>
              <a:xfrm>
                <a:off x="3259218" y="199749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EE3F1E86-B294-4848-9248-DE83617C8E9C}"/>
                  </a:ext>
                </a:extLst>
              </p:cNvPr>
              <p:cNvSpPr/>
              <p:nvPr/>
            </p:nvSpPr>
            <p:spPr>
              <a:xfrm>
                <a:off x="3439854" y="199749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3362FFED-C2EB-4C48-B5CF-5AF0990CB361}"/>
                  </a:ext>
                </a:extLst>
              </p:cNvPr>
              <p:cNvSpPr/>
              <p:nvPr/>
            </p:nvSpPr>
            <p:spPr>
              <a:xfrm>
                <a:off x="3620490" y="199749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3501A09B-8B9B-44C4-8DE2-936D05A1EDE9}"/>
                  </a:ext>
                </a:extLst>
              </p:cNvPr>
              <p:cNvSpPr/>
              <p:nvPr/>
            </p:nvSpPr>
            <p:spPr>
              <a:xfrm>
                <a:off x="3801126" y="199749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70B21E3-D33D-473C-A2B1-1E00E21B40F8}"/>
                  </a:ext>
                </a:extLst>
              </p:cNvPr>
              <p:cNvSpPr/>
              <p:nvPr/>
            </p:nvSpPr>
            <p:spPr>
              <a:xfrm>
                <a:off x="3981762" y="199749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E6CCC976-30AC-4984-B7D4-46A57983C461}"/>
                  </a:ext>
                </a:extLst>
              </p:cNvPr>
              <p:cNvSpPr/>
              <p:nvPr/>
            </p:nvSpPr>
            <p:spPr>
              <a:xfrm>
                <a:off x="4162398" y="199748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0423B8FB-2392-4F12-82AE-D5A8CE06A913}"/>
                  </a:ext>
                </a:extLst>
              </p:cNvPr>
              <p:cNvSpPr/>
              <p:nvPr/>
            </p:nvSpPr>
            <p:spPr>
              <a:xfrm>
                <a:off x="4343034" y="199748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495172D9-B867-41F7-95C8-A8B5C4FFB63D}"/>
                  </a:ext>
                </a:extLst>
              </p:cNvPr>
              <p:cNvSpPr/>
              <p:nvPr/>
            </p:nvSpPr>
            <p:spPr>
              <a:xfrm>
                <a:off x="2717310" y="219438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6ABD322-C127-4BE0-B7B7-1908FB611D51}"/>
                  </a:ext>
                </a:extLst>
              </p:cNvPr>
              <p:cNvSpPr/>
              <p:nvPr/>
            </p:nvSpPr>
            <p:spPr>
              <a:xfrm>
                <a:off x="2897946" y="219438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5119582-C6E2-4FA3-8593-0297FEE8AC81}"/>
                  </a:ext>
                </a:extLst>
              </p:cNvPr>
              <p:cNvSpPr/>
              <p:nvPr/>
            </p:nvSpPr>
            <p:spPr>
              <a:xfrm>
                <a:off x="3078582" y="219438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F043BA63-E34D-4A51-8627-802461DD001C}"/>
                  </a:ext>
                </a:extLst>
              </p:cNvPr>
              <p:cNvSpPr/>
              <p:nvPr/>
            </p:nvSpPr>
            <p:spPr>
              <a:xfrm>
                <a:off x="3259218" y="219438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F0C70B40-2D63-4DD2-872B-B4AC3625821C}"/>
                  </a:ext>
                </a:extLst>
              </p:cNvPr>
              <p:cNvSpPr/>
              <p:nvPr/>
            </p:nvSpPr>
            <p:spPr>
              <a:xfrm>
                <a:off x="3439854" y="219438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3CAE87EA-CDD6-4B33-B472-5379053BB21D}"/>
                  </a:ext>
                </a:extLst>
              </p:cNvPr>
              <p:cNvSpPr/>
              <p:nvPr/>
            </p:nvSpPr>
            <p:spPr>
              <a:xfrm>
                <a:off x="3620490" y="219438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2722F093-4A4A-40ED-9778-0642299F3BFE}"/>
                  </a:ext>
                </a:extLst>
              </p:cNvPr>
              <p:cNvSpPr/>
              <p:nvPr/>
            </p:nvSpPr>
            <p:spPr>
              <a:xfrm>
                <a:off x="3801126" y="219438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A467FD51-CD17-423A-AA33-065C8563E82A}"/>
                  </a:ext>
                </a:extLst>
              </p:cNvPr>
              <p:cNvSpPr/>
              <p:nvPr/>
            </p:nvSpPr>
            <p:spPr>
              <a:xfrm>
                <a:off x="3981762" y="219438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A6E90A8B-C9D9-45B4-B8C2-C3F949D27A10}"/>
                  </a:ext>
                </a:extLst>
              </p:cNvPr>
              <p:cNvSpPr/>
              <p:nvPr/>
            </p:nvSpPr>
            <p:spPr>
              <a:xfrm>
                <a:off x="4162398" y="219438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F0729942-994F-41D1-95A7-31ED799195CD}"/>
                  </a:ext>
                </a:extLst>
              </p:cNvPr>
              <p:cNvSpPr/>
              <p:nvPr/>
            </p:nvSpPr>
            <p:spPr>
              <a:xfrm>
                <a:off x="4343034" y="219438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32CD3899-900C-425C-B128-640A2013071F}"/>
                  </a:ext>
                </a:extLst>
              </p:cNvPr>
              <p:cNvSpPr/>
              <p:nvPr/>
            </p:nvSpPr>
            <p:spPr>
              <a:xfrm>
                <a:off x="2717310" y="239128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9E9AF3B3-6398-4EA8-8963-B1ADFA6CC854}"/>
                  </a:ext>
                </a:extLst>
              </p:cNvPr>
              <p:cNvSpPr/>
              <p:nvPr/>
            </p:nvSpPr>
            <p:spPr>
              <a:xfrm>
                <a:off x="2897946" y="239128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618E4FEC-902B-4897-8427-B9E44E5903CD}"/>
                  </a:ext>
                </a:extLst>
              </p:cNvPr>
              <p:cNvSpPr/>
              <p:nvPr/>
            </p:nvSpPr>
            <p:spPr>
              <a:xfrm>
                <a:off x="3078582" y="239127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E3BBD5A7-E4C6-4CAF-B9CD-059FF0327260}"/>
                  </a:ext>
                </a:extLst>
              </p:cNvPr>
              <p:cNvSpPr/>
              <p:nvPr/>
            </p:nvSpPr>
            <p:spPr>
              <a:xfrm>
                <a:off x="3259218" y="239127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7F819BFA-B100-4036-9BB4-CB49E6D5ECC6}"/>
                  </a:ext>
                </a:extLst>
              </p:cNvPr>
              <p:cNvSpPr/>
              <p:nvPr/>
            </p:nvSpPr>
            <p:spPr>
              <a:xfrm>
                <a:off x="3439854" y="239127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4F8E3896-17D5-46B2-B32F-002D303CAE30}"/>
                  </a:ext>
                </a:extLst>
              </p:cNvPr>
              <p:cNvSpPr/>
              <p:nvPr/>
            </p:nvSpPr>
            <p:spPr>
              <a:xfrm>
                <a:off x="3620490" y="239127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B2775BEF-6C19-48D0-9B40-C80B7F410D4E}"/>
                  </a:ext>
                </a:extLst>
              </p:cNvPr>
              <p:cNvSpPr/>
              <p:nvPr/>
            </p:nvSpPr>
            <p:spPr>
              <a:xfrm>
                <a:off x="3801126" y="239127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64217E08-C48F-406B-BBD2-F5C5D0868E1E}"/>
                  </a:ext>
                </a:extLst>
              </p:cNvPr>
              <p:cNvSpPr/>
              <p:nvPr/>
            </p:nvSpPr>
            <p:spPr>
              <a:xfrm>
                <a:off x="3981762" y="239127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F9AC5769-08CA-42FD-8C26-C98475940247}"/>
                  </a:ext>
                </a:extLst>
              </p:cNvPr>
              <p:cNvSpPr/>
              <p:nvPr/>
            </p:nvSpPr>
            <p:spPr>
              <a:xfrm>
                <a:off x="4162398" y="239127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BEC80BB0-1D38-4CA2-A873-CCE279A91675}"/>
                  </a:ext>
                </a:extLst>
              </p:cNvPr>
              <p:cNvSpPr/>
              <p:nvPr/>
            </p:nvSpPr>
            <p:spPr>
              <a:xfrm>
                <a:off x="4343034" y="239127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A9804565-BA9B-46A7-A67A-F42D80F953D4}"/>
                  </a:ext>
                </a:extLst>
              </p:cNvPr>
              <p:cNvSpPr/>
              <p:nvPr/>
            </p:nvSpPr>
            <p:spPr>
              <a:xfrm>
                <a:off x="2717310" y="258817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D23994AD-4832-4D4E-9B34-B32F8A1CDA32}"/>
                  </a:ext>
                </a:extLst>
              </p:cNvPr>
              <p:cNvSpPr/>
              <p:nvPr/>
            </p:nvSpPr>
            <p:spPr>
              <a:xfrm>
                <a:off x="2897946" y="258817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5B8612E3-DCB9-471B-982F-4D745233139A}"/>
                  </a:ext>
                </a:extLst>
              </p:cNvPr>
              <p:cNvSpPr/>
              <p:nvPr/>
            </p:nvSpPr>
            <p:spPr>
              <a:xfrm>
                <a:off x="3078582" y="258817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7A45BAC7-81E2-41DB-A0BC-274700EF506B}"/>
                  </a:ext>
                </a:extLst>
              </p:cNvPr>
              <p:cNvSpPr/>
              <p:nvPr/>
            </p:nvSpPr>
            <p:spPr>
              <a:xfrm>
                <a:off x="3259218" y="258817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769302C3-EBE7-45A2-9E29-429CAC483CF6}"/>
                  </a:ext>
                </a:extLst>
              </p:cNvPr>
              <p:cNvSpPr/>
              <p:nvPr/>
            </p:nvSpPr>
            <p:spPr>
              <a:xfrm>
                <a:off x="3439854" y="258816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5927379A-2F0C-4CE6-A7B3-4368D0A47318}"/>
                  </a:ext>
                </a:extLst>
              </p:cNvPr>
              <p:cNvSpPr/>
              <p:nvPr/>
            </p:nvSpPr>
            <p:spPr>
              <a:xfrm>
                <a:off x="3620490" y="258816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2B046DD-1997-4D4A-AA13-E4852200A76C}"/>
                  </a:ext>
                </a:extLst>
              </p:cNvPr>
              <p:cNvSpPr/>
              <p:nvPr/>
            </p:nvSpPr>
            <p:spPr>
              <a:xfrm>
                <a:off x="3801126" y="258816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67FB3563-925B-479D-A406-446F8EAF192A}"/>
                  </a:ext>
                </a:extLst>
              </p:cNvPr>
              <p:cNvSpPr/>
              <p:nvPr/>
            </p:nvSpPr>
            <p:spPr>
              <a:xfrm>
                <a:off x="3981762" y="258816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998B46E8-3201-4391-92F3-97B57F1F0285}"/>
                  </a:ext>
                </a:extLst>
              </p:cNvPr>
              <p:cNvSpPr/>
              <p:nvPr/>
            </p:nvSpPr>
            <p:spPr>
              <a:xfrm>
                <a:off x="4162398" y="258816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B8E77C0F-2EBD-434F-B282-74B2B005FDBB}"/>
                  </a:ext>
                </a:extLst>
              </p:cNvPr>
              <p:cNvSpPr/>
              <p:nvPr/>
            </p:nvSpPr>
            <p:spPr>
              <a:xfrm>
                <a:off x="4343034" y="258816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B9B98A1-5203-4A20-9C40-CD6547D6F690}"/>
                  </a:ext>
                </a:extLst>
              </p:cNvPr>
              <p:cNvSpPr/>
              <p:nvPr/>
            </p:nvSpPr>
            <p:spPr>
              <a:xfrm>
                <a:off x="2717310" y="278506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2C852ACC-4C51-4442-B125-9043CFBCDDA9}"/>
                  </a:ext>
                </a:extLst>
              </p:cNvPr>
              <p:cNvSpPr/>
              <p:nvPr/>
            </p:nvSpPr>
            <p:spPr>
              <a:xfrm>
                <a:off x="2897946" y="278506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CA5A8E1-17DF-4999-8114-047AC95016DB}"/>
                  </a:ext>
                </a:extLst>
              </p:cNvPr>
              <p:cNvSpPr/>
              <p:nvPr/>
            </p:nvSpPr>
            <p:spPr>
              <a:xfrm>
                <a:off x="3078582" y="278506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229C1B8E-80CF-4F82-ABF5-F9A9E61DBB99}"/>
                  </a:ext>
                </a:extLst>
              </p:cNvPr>
              <p:cNvSpPr/>
              <p:nvPr/>
            </p:nvSpPr>
            <p:spPr>
              <a:xfrm>
                <a:off x="3259218" y="278506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A84D897A-B6E8-4B26-8AD4-A8255A9FA1E4}"/>
                  </a:ext>
                </a:extLst>
              </p:cNvPr>
              <p:cNvSpPr/>
              <p:nvPr/>
            </p:nvSpPr>
            <p:spPr>
              <a:xfrm>
                <a:off x="3439854" y="278506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2F0C5711-9FC3-4923-B755-A18955C2E6EA}"/>
                  </a:ext>
                </a:extLst>
              </p:cNvPr>
              <p:cNvSpPr/>
              <p:nvPr/>
            </p:nvSpPr>
            <p:spPr>
              <a:xfrm>
                <a:off x="3620490" y="278506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256569C-0C9D-448A-A429-1A5F58B27C38}"/>
                  </a:ext>
                </a:extLst>
              </p:cNvPr>
              <p:cNvSpPr/>
              <p:nvPr/>
            </p:nvSpPr>
            <p:spPr>
              <a:xfrm>
                <a:off x="3801126" y="278505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9C1AF7E4-79A5-47D5-89D8-CD5840EA36A7}"/>
                  </a:ext>
                </a:extLst>
              </p:cNvPr>
              <p:cNvSpPr/>
              <p:nvPr/>
            </p:nvSpPr>
            <p:spPr>
              <a:xfrm>
                <a:off x="3981762" y="278505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B018E053-624D-4646-A99F-A001A82AC4BD}"/>
                  </a:ext>
                </a:extLst>
              </p:cNvPr>
              <p:cNvSpPr/>
              <p:nvPr/>
            </p:nvSpPr>
            <p:spPr>
              <a:xfrm>
                <a:off x="4162398" y="278505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C5DDA552-F21C-4238-823A-CD3D4D2EB207}"/>
                  </a:ext>
                </a:extLst>
              </p:cNvPr>
              <p:cNvSpPr/>
              <p:nvPr/>
            </p:nvSpPr>
            <p:spPr>
              <a:xfrm>
                <a:off x="4343034" y="278505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ACC2148B-38CC-4423-B1BC-FC9EEC89485B}"/>
                  </a:ext>
                </a:extLst>
              </p:cNvPr>
              <p:cNvSpPr/>
              <p:nvPr/>
            </p:nvSpPr>
            <p:spPr>
              <a:xfrm>
                <a:off x="2717310" y="298195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83972AEF-38A8-4DAD-8BAE-71E05EB44C34}"/>
                  </a:ext>
                </a:extLst>
              </p:cNvPr>
              <p:cNvSpPr/>
              <p:nvPr/>
            </p:nvSpPr>
            <p:spPr>
              <a:xfrm>
                <a:off x="2897946" y="298195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A415CFD-3E77-4A70-99CD-1D4EEBBE5EB7}"/>
                  </a:ext>
                </a:extLst>
              </p:cNvPr>
              <p:cNvSpPr/>
              <p:nvPr/>
            </p:nvSpPr>
            <p:spPr>
              <a:xfrm>
                <a:off x="3078582" y="298195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F0BF620C-3637-4EE0-BF75-6E522B06F732}"/>
                  </a:ext>
                </a:extLst>
              </p:cNvPr>
              <p:cNvSpPr/>
              <p:nvPr/>
            </p:nvSpPr>
            <p:spPr>
              <a:xfrm>
                <a:off x="3259218" y="298195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165F2B60-2596-4320-977C-A2F3D3979B04}"/>
                  </a:ext>
                </a:extLst>
              </p:cNvPr>
              <p:cNvSpPr/>
              <p:nvPr/>
            </p:nvSpPr>
            <p:spPr>
              <a:xfrm>
                <a:off x="3439854" y="298195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8E90CA74-D666-4508-9EFD-D9A9EC629F39}"/>
                  </a:ext>
                </a:extLst>
              </p:cNvPr>
              <p:cNvSpPr/>
              <p:nvPr/>
            </p:nvSpPr>
            <p:spPr>
              <a:xfrm>
                <a:off x="3620490" y="298195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770F3BC8-80BC-4642-9201-8FBC09B21196}"/>
                  </a:ext>
                </a:extLst>
              </p:cNvPr>
              <p:cNvSpPr/>
              <p:nvPr/>
            </p:nvSpPr>
            <p:spPr>
              <a:xfrm>
                <a:off x="3801126" y="298195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3FF50EB4-3F78-4D99-80CB-BFD28F049A0D}"/>
                  </a:ext>
                </a:extLst>
              </p:cNvPr>
              <p:cNvSpPr/>
              <p:nvPr/>
            </p:nvSpPr>
            <p:spPr>
              <a:xfrm>
                <a:off x="3981762" y="298195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6668884A-EE0F-4711-A53D-436888AA50FF}"/>
                  </a:ext>
                </a:extLst>
              </p:cNvPr>
              <p:cNvSpPr/>
              <p:nvPr/>
            </p:nvSpPr>
            <p:spPr>
              <a:xfrm>
                <a:off x="4162398" y="298194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206C4F69-3249-433A-BF32-DFF0E005D5F1}"/>
                  </a:ext>
                </a:extLst>
              </p:cNvPr>
              <p:cNvSpPr/>
              <p:nvPr/>
            </p:nvSpPr>
            <p:spPr>
              <a:xfrm>
                <a:off x="4343034" y="298194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CD828585-7272-431F-B990-36F571D229B2}"/>
                  </a:ext>
                </a:extLst>
              </p:cNvPr>
              <p:cNvSpPr/>
              <p:nvPr/>
            </p:nvSpPr>
            <p:spPr>
              <a:xfrm>
                <a:off x="2717310" y="317884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13BF4A7D-E90F-46C3-B5B0-8F0D493AA3BC}"/>
                  </a:ext>
                </a:extLst>
              </p:cNvPr>
              <p:cNvSpPr/>
              <p:nvPr/>
            </p:nvSpPr>
            <p:spPr>
              <a:xfrm>
                <a:off x="2897946" y="317884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74DE1C97-0518-4635-B930-941B26EC47E4}"/>
                  </a:ext>
                </a:extLst>
              </p:cNvPr>
              <p:cNvSpPr/>
              <p:nvPr/>
            </p:nvSpPr>
            <p:spPr>
              <a:xfrm>
                <a:off x="3078582" y="317884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F4AB83DE-317A-43B6-AA73-A8245869BDD3}"/>
                  </a:ext>
                </a:extLst>
              </p:cNvPr>
              <p:cNvSpPr/>
              <p:nvPr/>
            </p:nvSpPr>
            <p:spPr>
              <a:xfrm>
                <a:off x="3259218" y="317884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079B47CB-B791-4F75-858A-64F5649AF305}"/>
                  </a:ext>
                </a:extLst>
              </p:cNvPr>
              <p:cNvSpPr/>
              <p:nvPr/>
            </p:nvSpPr>
            <p:spPr>
              <a:xfrm>
                <a:off x="3439854" y="317884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3E6776E-1E0F-4F49-8633-9D25E1D8BADC}"/>
                  </a:ext>
                </a:extLst>
              </p:cNvPr>
              <p:cNvSpPr/>
              <p:nvPr/>
            </p:nvSpPr>
            <p:spPr>
              <a:xfrm>
                <a:off x="3620490" y="317884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C4DFA029-F7E9-4AA9-8BF0-C2015DEEC4BB}"/>
                  </a:ext>
                </a:extLst>
              </p:cNvPr>
              <p:cNvSpPr/>
              <p:nvPr/>
            </p:nvSpPr>
            <p:spPr>
              <a:xfrm>
                <a:off x="3801126" y="317884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7CAD67CE-6DB6-4264-8A6C-EA33C8B3C7A2}"/>
                  </a:ext>
                </a:extLst>
              </p:cNvPr>
              <p:cNvSpPr/>
              <p:nvPr/>
            </p:nvSpPr>
            <p:spPr>
              <a:xfrm>
                <a:off x="3981762" y="317884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2FEF6CEA-E583-44E2-9D7C-8D1682128602}"/>
                  </a:ext>
                </a:extLst>
              </p:cNvPr>
              <p:cNvSpPr/>
              <p:nvPr/>
            </p:nvSpPr>
            <p:spPr>
              <a:xfrm>
                <a:off x="4162398" y="317884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ACCD8549-A163-4B7C-9EF6-027DA9890D83}"/>
                  </a:ext>
                </a:extLst>
              </p:cNvPr>
              <p:cNvSpPr/>
              <p:nvPr/>
            </p:nvSpPr>
            <p:spPr>
              <a:xfrm>
                <a:off x="4343034" y="317884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7" name="Frame 396">
              <a:extLst>
                <a:ext uri="{FF2B5EF4-FFF2-40B4-BE49-F238E27FC236}">
                  <a16:creationId xmlns:a16="http://schemas.microsoft.com/office/drawing/2014/main" id="{4346E686-3BC7-40ED-BC87-5664B3AE2D60}"/>
                </a:ext>
              </a:extLst>
            </p:cNvPr>
            <p:cNvSpPr/>
            <p:nvPr/>
          </p:nvSpPr>
          <p:spPr>
            <a:xfrm>
              <a:off x="3228880" y="1266091"/>
              <a:ext cx="1511932" cy="1480281"/>
            </a:xfrm>
            <a:prstGeom prst="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p3d>
              <a:bevelT w="254000" h="184150" prst="angle"/>
              <a:bevelB w="1143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98" name="TextBox 497">
            <a:extLst>
              <a:ext uri="{FF2B5EF4-FFF2-40B4-BE49-F238E27FC236}">
                <a16:creationId xmlns:a16="http://schemas.microsoft.com/office/drawing/2014/main" id="{88626DC3-221C-458A-B3C2-053950DC664C}"/>
              </a:ext>
            </a:extLst>
          </p:cNvPr>
          <p:cNvSpPr txBox="1"/>
          <p:nvPr/>
        </p:nvSpPr>
        <p:spPr>
          <a:xfrm>
            <a:off x="1974645" y="3374790"/>
            <a:ext cx="82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১০০    </a:t>
            </a:r>
          </a:p>
        </p:txBody>
      </p: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A13ECAA5-CEC8-4B7B-8CC5-5EFD821A714A}"/>
              </a:ext>
            </a:extLst>
          </p:cNvPr>
          <p:cNvGrpSpPr/>
          <p:nvPr/>
        </p:nvGrpSpPr>
        <p:grpSpPr>
          <a:xfrm>
            <a:off x="2666829" y="1619451"/>
            <a:ext cx="1230579" cy="1287503"/>
            <a:chOff x="3228880" y="1266091"/>
            <a:chExt cx="1511932" cy="1480281"/>
          </a:xfrm>
          <a:scene3d>
            <a:camera prst="orthographicFront"/>
            <a:lightRig rig="threePt" dir="t"/>
          </a:scene3d>
        </p:grpSpPr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5B0C10C8-FC7C-4C38-B175-E1CEB665E40F}"/>
                </a:ext>
              </a:extLst>
            </p:cNvPr>
            <p:cNvGrpSpPr/>
            <p:nvPr/>
          </p:nvGrpSpPr>
          <p:grpSpPr>
            <a:xfrm>
              <a:off x="3354614" y="1425088"/>
              <a:ext cx="1165373" cy="1139440"/>
              <a:chOff x="2717310" y="1406812"/>
              <a:chExt cx="1806360" cy="1968932"/>
            </a:xfrm>
          </p:grpSpPr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2B6DFE80-C892-448C-B087-ADC9F8FCFED4}"/>
                  </a:ext>
                </a:extLst>
              </p:cNvPr>
              <p:cNvSpPr/>
              <p:nvPr/>
            </p:nvSpPr>
            <p:spPr>
              <a:xfrm>
                <a:off x="2717310" y="140682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22B6D690-7477-452A-A22F-E464E48FFACC}"/>
                  </a:ext>
                </a:extLst>
              </p:cNvPr>
              <p:cNvSpPr/>
              <p:nvPr/>
            </p:nvSpPr>
            <p:spPr>
              <a:xfrm>
                <a:off x="2897946" y="140682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076F1E9E-0AD4-4143-BE36-630698816EF2}"/>
                  </a:ext>
                </a:extLst>
              </p:cNvPr>
              <p:cNvSpPr/>
              <p:nvPr/>
            </p:nvSpPr>
            <p:spPr>
              <a:xfrm>
                <a:off x="3078582" y="140681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05FE94A0-18DD-4B1D-B98C-0E8820827045}"/>
                  </a:ext>
                </a:extLst>
              </p:cNvPr>
              <p:cNvSpPr/>
              <p:nvPr/>
            </p:nvSpPr>
            <p:spPr>
              <a:xfrm>
                <a:off x="3259218" y="140681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F2AD7DDC-65A6-4B92-ADC5-DE369334B600}"/>
                  </a:ext>
                </a:extLst>
              </p:cNvPr>
              <p:cNvSpPr/>
              <p:nvPr/>
            </p:nvSpPr>
            <p:spPr>
              <a:xfrm>
                <a:off x="3439854" y="140681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11DD4C8D-C4D5-47B2-99CC-7705EF4D3CF3}"/>
                  </a:ext>
                </a:extLst>
              </p:cNvPr>
              <p:cNvSpPr/>
              <p:nvPr/>
            </p:nvSpPr>
            <p:spPr>
              <a:xfrm>
                <a:off x="3620490" y="140681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68F92B30-D3D5-41C2-8243-E3045E5E9D9A}"/>
                  </a:ext>
                </a:extLst>
              </p:cNvPr>
              <p:cNvSpPr/>
              <p:nvPr/>
            </p:nvSpPr>
            <p:spPr>
              <a:xfrm>
                <a:off x="3801126" y="140681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7902406E-41AA-4E3F-ACB1-DCFF030E7F8A}"/>
                  </a:ext>
                </a:extLst>
              </p:cNvPr>
              <p:cNvSpPr/>
              <p:nvPr/>
            </p:nvSpPr>
            <p:spPr>
              <a:xfrm>
                <a:off x="3981762" y="140681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2887C05D-4DB7-4D19-BEE9-31EF9BB102BB}"/>
                  </a:ext>
                </a:extLst>
              </p:cNvPr>
              <p:cNvSpPr/>
              <p:nvPr/>
            </p:nvSpPr>
            <p:spPr>
              <a:xfrm>
                <a:off x="4162398" y="140681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DF6DA961-A069-4D79-ACAD-FAE7834FD7E0}"/>
                  </a:ext>
                </a:extLst>
              </p:cNvPr>
              <p:cNvSpPr/>
              <p:nvPr/>
            </p:nvSpPr>
            <p:spPr>
              <a:xfrm>
                <a:off x="4343034" y="140681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8C829D80-1CFB-422F-BDB0-D855219A901D}"/>
                  </a:ext>
                </a:extLst>
              </p:cNvPr>
              <p:cNvSpPr/>
              <p:nvPr/>
            </p:nvSpPr>
            <p:spPr>
              <a:xfrm>
                <a:off x="2717310" y="160371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47746B45-0B26-46C6-AAFF-43C263BFB7B7}"/>
                  </a:ext>
                </a:extLst>
              </p:cNvPr>
              <p:cNvSpPr/>
              <p:nvPr/>
            </p:nvSpPr>
            <p:spPr>
              <a:xfrm>
                <a:off x="2897946" y="160371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1925448A-5855-4059-ABC9-4FDA067AF0BC}"/>
                  </a:ext>
                </a:extLst>
              </p:cNvPr>
              <p:cNvSpPr/>
              <p:nvPr/>
            </p:nvSpPr>
            <p:spPr>
              <a:xfrm>
                <a:off x="3078582" y="160371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3C6AAD44-3B3D-485C-8263-4C6DAF8D7FFE}"/>
                  </a:ext>
                </a:extLst>
              </p:cNvPr>
              <p:cNvSpPr/>
              <p:nvPr/>
            </p:nvSpPr>
            <p:spPr>
              <a:xfrm>
                <a:off x="3259218" y="160371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BDE2B590-B79A-4851-BA57-87BF9C16FC67}"/>
                  </a:ext>
                </a:extLst>
              </p:cNvPr>
              <p:cNvSpPr/>
              <p:nvPr/>
            </p:nvSpPr>
            <p:spPr>
              <a:xfrm>
                <a:off x="3439854" y="160370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0430EDC8-ABBA-427A-8A45-B2881C282995}"/>
                  </a:ext>
                </a:extLst>
              </p:cNvPr>
              <p:cNvSpPr/>
              <p:nvPr/>
            </p:nvSpPr>
            <p:spPr>
              <a:xfrm>
                <a:off x="3620490" y="160370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1BE9F536-6732-46CA-9531-86CE81CEB35F}"/>
                  </a:ext>
                </a:extLst>
              </p:cNvPr>
              <p:cNvSpPr/>
              <p:nvPr/>
            </p:nvSpPr>
            <p:spPr>
              <a:xfrm>
                <a:off x="3801126" y="160370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9DCCD6C7-B1C4-4C77-B5BC-794B4F4B23DA}"/>
                  </a:ext>
                </a:extLst>
              </p:cNvPr>
              <p:cNvSpPr/>
              <p:nvPr/>
            </p:nvSpPr>
            <p:spPr>
              <a:xfrm>
                <a:off x="3981762" y="160370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D214DE3C-62DD-42A0-BE2C-DD8BC4C6C737}"/>
                  </a:ext>
                </a:extLst>
              </p:cNvPr>
              <p:cNvSpPr/>
              <p:nvPr/>
            </p:nvSpPr>
            <p:spPr>
              <a:xfrm>
                <a:off x="4162398" y="160370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1D175B62-44C4-475A-B54C-08D99AF93220}"/>
                  </a:ext>
                </a:extLst>
              </p:cNvPr>
              <p:cNvSpPr/>
              <p:nvPr/>
            </p:nvSpPr>
            <p:spPr>
              <a:xfrm>
                <a:off x="4343034" y="160370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05B2C827-5683-4DA7-9FDC-9405B5F25A51}"/>
                  </a:ext>
                </a:extLst>
              </p:cNvPr>
              <p:cNvSpPr/>
              <p:nvPr/>
            </p:nvSpPr>
            <p:spPr>
              <a:xfrm>
                <a:off x="2717310" y="180060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8B82A408-4F23-4C13-9E80-CC9DDF83519F}"/>
                  </a:ext>
                </a:extLst>
              </p:cNvPr>
              <p:cNvSpPr/>
              <p:nvPr/>
            </p:nvSpPr>
            <p:spPr>
              <a:xfrm>
                <a:off x="2897946" y="180060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5171968C-757E-46D6-A8B8-D30383B048C3}"/>
                  </a:ext>
                </a:extLst>
              </p:cNvPr>
              <p:cNvSpPr/>
              <p:nvPr/>
            </p:nvSpPr>
            <p:spPr>
              <a:xfrm>
                <a:off x="3078582" y="180060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13C38F5B-96B3-40D3-8B49-CEAD9A85F359}"/>
                  </a:ext>
                </a:extLst>
              </p:cNvPr>
              <p:cNvSpPr/>
              <p:nvPr/>
            </p:nvSpPr>
            <p:spPr>
              <a:xfrm>
                <a:off x="3259218" y="180060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4AB9E714-C997-4914-8844-30844079D563}"/>
                  </a:ext>
                </a:extLst>
              </p:cNvPr>
              <p:cNvSpPr/>
              <p:nvPr/>
            </p:nvSpPr>
            <p:spPr>
              <a:xfrm>
                <a:off x="3439854" y="180060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232F8A7A-A960-4D20-97D6-79E8F19CFF34}"/>
                  </a:ext>
                </a:extLst>
              </p:cNvPr>
              <p:cNvSpPr/>
              <p:nvPr/>
            </p:nvSpPr>
            <p:spPr>
              <a:xfrm>
                <a:off x="3620490" y="180060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469ED518-1DA6-4A1E-A220-F4E6BF65168D}"/>
                  </a:ext>
                </a:extLst>
              </p:cNvPr>
              <p:cNvSpPr/>
              <p:nvPr/>
            </p:nvSpPr>
            <p:spPr>
              <a:xfrm>
                <a:off x="3801126" y="180059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E857F0AF-1012-480E-84D9-095EAC01C548}"/>
                  </a:ext>
                </a:extLst>
              </p:cNvPr>
              <p:cNvSpPr/>
              <p:nvPr/>
            </p:nvSpPr>
            <p:spPr>
              <a:xfrm>
                <a:off x="3981762" y="180059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5371078F-D0BB-4182-AAC3-60909595733A}"/>
                  </a:ext>
                </a:extLst>
              </p:cNvPr>
              <p:cNvSpPr/>
              <p:nvPr/>
            </p:nvSpPr>
            <p:spPr>
              <a:xfrm>
                <a:off x="4162398" y="180059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08734AD3-21E5-4FAF-A97C-D3348BE2EFEB}"/>
                  </a:ext>
                </a:extLst>
              </p:cNvPr>
              <p:cNvSpPr/>
              <p:nvPr/>
            </p:nvSpPr>
            <p:spPr>
              <a:xfrm>
                <a:off x="4343034" y="180059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FA72CA2C-B158-49FA-9219-F1C2CDB25280}"/>
                  </a:ext>
                </a:extLst>
              </p:cNvPr>
              <p:cNvSpPr/>
              <p:nvPr/>
            </p:nvSpPr>
            <p:spPr>
              <a:xfrm>
                <a:off x="2717310" y="199749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41C09CED-4358-447E-A8DF-5580071300FF}"/>
                  </a:ext>
                </a:extLst>
              </p:cNvPr>
              <p:cNvSpPr/>
              <p:nvPr/>
            </p:nvSpPr>
            <p:spPr>
              <a:xfrm>
                <a:off x="2897946" y="199749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C70A58CF-B1BE-4AFE-B768-6812E54675C4}"/>
                  </a:ext>
                </a:extLst>
              </p:cNvPr>
              <p:cNvSpPr/>
              <p:nvPr/>
            </p:nvSpPr>
            <p:spPr>
              <a:xfrm>
                <a:off x="3078582" y="199749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B2F231B1-3621-47EF-B05C-31FBA96AD8C7}"/>
                  </a:ext>
                </a:extLst>
              </p:cNvPr>
              <p:cNvSpPr/>
              <p:nvPr/>
            </p:nvSpPr>
            <p:spPr>
              <a:xfrm>
                <a:off x="3259218" y="199749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8CD31B07-6944-460A-854A-1073196E0D4B}"/>
                  </a:ext>
                </a:extLst>
              </p:cNvPr>
              <p:cNvSpPr/>
              <p:nvPr/>
            </p:nvSpPr>
            <p:spPr>
              <a:xfrm>
                <a:off x="3439854" y="199749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53548BED-934D-4301-A406-2A42222EB650}"/>
                  </a:ext>
                </a:extLst>
              </p:cNvPr>
              <p:cNvSpPr/>
              <p:nvPr/>
            </p:nvSpPr>
            <p:spPr>
              <a:xfrm>
                <a:off x="3620490" y="199749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49A01113-16FA-413E-B50A-5C39AF9A045A}"/>
                  </a:ext>
                </a:extLst>
              </p:cNvPr>
              <p:cNvSpPr/>
              <p:nvPr/>
            </p:nvSpPr>
            <p:spPr>
              <a:xfrm>
                <a:off x="3801126" y="199749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85772366-8F3B-4C03-B8C1-2DE45068880A}"/>
                  </a:ext>
                </a:extLst>
              </p:cNvPr>
              <p:cNvSpPr/>
              <p:nvPr/>
            </p:nvSpPr>
            <p:spPr>
              <a:xfrm>
                <a:off x="3981762" y="199749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CDBA4A94-A9D6-4BD7-8DFF-61FD240D7E21}"/>
                  </a:ext>
                </a:extLst>
              </p:cNvPr>
              <p:cNvSpPr/>
              <p:nvPr/>
            </p:nvSpPr>
            <p:spPr>
              <a:xfrm>
                <a:off x="4162398" y="199748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5330F545-B264-43D9-9A61-32ADF8C0A5A3}"/>
                  </a:ext>
                </a:extLst>
              </p:cNvPr>
              <p:cNvSpPr/>
              <p:nvPr/>
            </p:nvSpPr>
            <p:spPr>
              <a:xfrm>
                <a:off x="4343034" y="199748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448A3EAE-160B-4D93-B76B-F5F2F7FDE881}"/>
                  </a:ext>
                </a:extLst>
              </p:cNvPr>
              <p:cNvSpPr/>
              <p:nvPr/>
            </p:nvSpPr>
            <p:spPr>
              <a:xfrm>
                <a:off x="2717310" y="219438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27235BC2-41AE-461A-A104-EAD331FF97F1}"/>
                  </a:ext>
                </a:extLst>
              </p:cNvPr>
              <p:cNvSpPr/>
              <p:nvPr/>
            </p:nvSpPr>
            <p:spPr>
              <a:xfrm>
                <a:off x="2897946" y="219438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>
                <a:extLst>
                  <a:ext uri="{FF2B5EF4-FFF2-40B4-BE49-F238E27FC236}">
                    <a16:creationId xmlns:a16="http://schemas.microsoft.com/office/drawing/2014/main" id="{E27C67F3-38DE-4D36-B1B4-3D608F1A0379}"/>
                  </a:ext>
                </a:extLst>
              </p:cNvPr>
              <p:cNvSpPr/>
              <p:nvPr/>
            </p:nvSpPr>
            <p:spPr>
              <a:xfrm>
                <a:off x="3078582" y="219438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F0D04435-17D3-40A8-9BF4-7AE607FFAD86}"/>
                  </a:ext>
                </a:extLst>
              </p:cNvPr>
              <p:cNvSpPr/>
              <p:nvPr/>
            </p:nvSpPr>
            <p:spPr>
              <a:xfrm>
                <a:off x="3259218" y="219438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3B167720-0540-4A71-A1AC-DBA9864968E6}"/>
                  </a:ext>
                </a:extLst>
              </p:cNvPr>
              <p:cNvSpPr/>
              <p:nvPr/>
            </p:nvSpPr>
            <p:spPr>
              <a:xfrm>
                <a:off x="3439854" y="219438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19C1E2AE-8471-458C-A8E6-FCFD3E0BEF1F}"/>
                  </a:ext>
                </a:extLst>
              </p:cNvPr>
              <p:cNvSpPr/>
              <p:nvPr/>
            </p:nvSpPr>
            <p:spPr>
              <a:xfrm>
                <a:off x="3620490" y="219438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86C67E33-2D27-479C-A6A0-2F057F7D716F}"/>
                  </a:ext>
                </a:extLst>
              </p:cNvPr>
              <p:cNvSpPr/>
              <p:nvPr/>
            </p:nvSpPr>
            <p:spPr>
              <a:xfrm>
                <a:off x="3801126" y="219438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ED8EB297-C01A-4E28-A92F-C55438392321}"/>
                  </a:ext>
                </a:extLst>
              </p:cNvPr>
              <p:cNvSpPr/>
              <p:nvPr/>
            </p:nvSpPr>
            <p:spPr>
              <a:xfrm>
                <a:off x="3981762" y="219438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294A8A3D-B2B7-401D-BD41-D16F13E80433}"/>
                  </a:ext>
                </a:extLst>
              </p:cNvPr>
              <p:cNvSpPr/>
              <p:nvPr/>
            </p:nvSpPr>
            <p:spPr>
              <a:xfrm>
                <a:off x="4162398" y="219438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B3DE7CAA-27B9-48B9-9D51-4A9B470B7105}"/>
                  </a:ext>
                </a:extLst>
              </p:cNvPr>
              <p:cNvSpPr/>
              <p:nvPr/>
            </p:nvSpPr>
            <p:spPr>
              <a:xfrm>
                <a:off x="4343034" y="219438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8D191C36-AE4E-45D7-B596-84BA11457C8D}"/>
                  </a:ext>
                </a:extLst>
              </p:cNvPr>
              <p:cNvSpPr/>
              <p:nvPr/>
            </p:nvSpPr>
            <p:spPr>
              <a:xfrm>
                <a:off x="2717310" y="239128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7EEFCFAD-EF4D-49D7-A0A7-E3013EAF814F}"/>
                  </a:ext>
                </a:extLst>
              </p:cNvPr>
              <p:cNvSpPr/>
              <p:nvPr/>
            </p:nvSpPr>
            <p:spPr>
              <a:xfrm>
                <a:off x="2897946" y="239128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4985AE2C-C12B-4C99-A2B9-BB08D559D2E0}"/>
                  </a:ext>
                </a:extLst>
              </p:cNvPr>
              <p:cNvSpPr/>
              <p:nvPr/>
            </p:nvSpPr>
            <p:spPr>
              <a:xfrm>
                <a:off x="3078582" y="239127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0D8041C8-102B-440A-8260-43E7FC8990BF}"/>
                  </a:ext>
                </a:extLst>
              </p:cNvPr>
              <p:cNvSpPr/>
              <p:nvPr/>
            </p:nvSpPr>
            <p:spPr>
              <a:xfrm>
                <a:off x="3259218" y="239127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id="{B66677B3-34A6-44C3-87B6-6C6D852AB0E1}"/>
                  </a:ext>
                </a:extLst>
              </p:cNvPr>
              <p:cNvSpPr/>
              <p:nvPr/>
            </p:nvSpPr>
            <p:spPr>
              <a:xfrm>
                <a:off x="3439854" y="239127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C727D9C5-4F5F-44B3-9EFB-A7D55C7823CC}"/>
                  </a:ext>
                </a:extLst>
              </p:cNvPr>
              <p:cNvSpPr/>
              <p:nvPr/>
            </p:nvSpPr>
            <p:spPr>
              <a:xfrm>
                <a:off x="3620490" y="239127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67487F81-8FCB-4FB2-8F16-A1AE86A3EF73}"/>
                  </a:ext>
                </a:extLst>
              </p:cNvPr>
              <p:cNvSpPr/>
              <p:nvPr/>
            </p:nvSpPr>
            <p:spPr>
              <a:xfrm>
                <a:off x="3801126" y="239127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>
                <a:extLst>
                  <a:ext uri="{FF2B5EF4-FFF2-40B4-BE49-F238E27FC236}">
                    <a16:creationId xmlns:a16="http://schemas.microsoft.com/office/drawing/2014/main" id="{8363C432-4B04-42DE-BA17-2F81EF21B75E}"/>
                  </a:ext>
                </a:extLst>
              </p:cNvPr>
              <p:cNvSpPr/>
              <p:nvPr/>
            </p:nvSpPr>
            <p:spPr>
              <a:xfrm>
                <a:off x="3981762" y="239127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>
                <a:extLst>
                  <a:ext uri="{FF2B5EF4-FFF2-40B4-BE49-F238E27FC236}">
                    <a16:creationId xmlns:a16="http://schemas.microsoft.com/office/drawing/2014/main" id="{3E4E4835-4EDF-409A-ADDB-D8DB3298B0A6}"/>
                  </a:ext>
                </a:extLst>
              </p:cNvPr>
              <p:cNvSpPr/>
              <p:nvPr/>
            </p:nvSpPr>
            <p:spPr>
              <a:xfrm>
                <a:off x="4162398" y="239127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5A9A9DA5-418D-480E-99C1-79E0EAAA7C48}"/>
                  </a:ext>
                </a:extLst>
              </p:cNvPr>
              <p:cNvSpPr/>
              <p:nvPr/>
            </p:nvSpPr>
            <p:spPr>
              <a:xfrm>
                <a:off x="4343034" y="239127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>
                <a:extLst>
                  <a:ext uri="{FF2B5EF4-FFF2-40B4-BE49-F238E27FC236}">
                    <a16:creationId xmlns:a16="http://schemas.microsoft.com/office/drawing/2014/main" id="{54112C40-A47D-48AB-B5E1-A50B234D2100}"/>
                  </a:ext>
                </a:extLst>
              </p:cNvPr>
              <p:cNvSpPr/>
              <p:nvPr/>
            </p:nvSpPr>
            <p:spPr>
              <a:xfrm>
                <a:off x="2717310" y="258817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C6E14EEF-F684-40A3-8AD3-FC61D29FBFFE}"/>
                  </a:ext>
                </a:extLst>
              </p:cNvPr>
              <p:cNvSpPr/>
              <p:nvPr/>
            </p:nvSpPr>
            <p:spPr>
              <a:xfrm>
                <a:off x="2897946" y="258817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A1696523-0075-4A62-8CC1-607429BCB893}"/>
                  </a:ext>
                </a:extLst>
              </p:cNvPr>
              <p:cNvSpPr/>
              <p:nvPr/>
            </p:nvSpPr>
            <p:spPr>
              <a:xfrm>
                <a:off x="3078582" y="258817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550D759E-046A-413A-AD71-82722E1AB74C}"/>
                  </a:ext>
                </a:extLst>
              </p:cNvPr>
              <p:cNvSpPr/>
              <p:nvPr/>
            </p:nvSpPr>
            <p:spPr>
              <a:xfrm>
                <a:off x="3259218" y="258817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2275FB3F-2107-454F-8686-0DDE5464E266}"/>
                  </a:ext>
                </a:extLst>
              </p:cNvPr>
              <p:cNvSpPr/>
              <p:nvPr/>
            </p:nvSpPr>
            <p:spPr>
              <a:xfrm>
                <a:off x="3439854" y="258816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5A593C0A-7030-492A-95BB-9B3D201C41AA}"/>
                  </a:ext>
                </a:extLst>
              </p:cNvPr>
              <p:cNvSpPr/>
              <p:nvPr/>
            </p:nvSpPr>
            <p:spPr>
              <a:xfrm>
                <a:off x="3620490" y="258816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F9C074E1-7BBC-4B71-BC87-61A808C2ECFC}"/>
                  </a:ext>
                </a:extLst>
              </p:cNvPr>
              <p:cNvSpPr/>
              <p:nvPr/>
            </p:nvSpPr>
            <p:spPr>
              <a:xfrm>
                <a:off x="3801126" y="258816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61BE1C6E-7696-4F33-975A-929036E0A466}"/>
                  </a:ext>
                </a:extLst>
              </p:cNvPr>
              <p:cNvSpPr/>
              <p:nvPr/>
            </p:nvSpPr>
            <p:spPr>
              <a:xfrm>
                <a:off x="3981762" y="258816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34FA54A2-3115-48B0-85B3-9A0906EA61A6}"/>
                  </a:ext>
                </a:extLst>
              </p:cNvPr>
              <p:cNvSpPr/>
              <p:nvPr/>
            </p:nvSpPr>
            <p:spPr>
              <a:xfrm>
                <a:off x="4162398" y="258816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>
                <a:extLst>
                  <a:ext uri="{FF2B5EF4-FFF2-40B4-BE49-F238E27FC236}">
                    <a16:creationId xmlns:a16="http://schemas.microsoft.com/office/drawing/2014/main" id="{5E8E9E2F-D9EE-4C57-BD30-0BCD9C400F58}"/>
                  </a:ext>
                </a:extLst>
              </p:cNvPr>
              <p:cNvSpPr/>
              <p:nvPr/>
            </p:nvSpPr>
            <p:spPr>
              <a:xfrm>
                <a:off x="4343034" y="258816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0B46144B-8265-49F3-B293-82277F3E7153}"/>
                  </a:ext>
                </a:extLst>
              </p:cNvPr>
              <p:cNvSpPr/>
              <p:nvPr/>
            </p:nvSpPr>
            <p:spPr>
              <a:xfrm>
                <a:off x="2717310" y="278506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5D8B7223-3AE6-4698-BAC9-39393378BD74}"/>
                  </a:ext>
                </a:extLst>
              </p:cNvPr>
              <p:cNvSpPr/>
              <p:nvPr/>
            </p:nvSpPr>
            <p:spPr>
              <a:xfrm>
                <a:off x="2897946" y="278506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57CC291C-4CE2-4035-BC7A-DC90998121C0}"/>
                  </a:ext>
                </a:extLst>
              </p:cNvPr>
              <p:cNvSpPr/>
              <p:nvPr/>
            </p:nvSpPr>
            <p:spPr>
              <a:xfrm>
                <a:off x="3078582" y="278506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DEC30E4F-EEF5-4B8B-BC5B-F18BE378AE6C}"/>
                  </a:ext>
                </a:extLst>
              </p:cNvPr>
              <p:cNvSpPr/>
              <p:nvPr/>
            </p:nvSpPr>
            <p:spPr>
              <a:xfrm>
                <a:off x="3259218" y="278506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1D5E2440-7B35-4E6E-A209-A8641ED28C1A}"/>
                  </a:ext>
                </a:extLst>
              </p:cNvPr>
              <p:cNvSpPr/>
              <p:nvPr/>
            </p:nvSpPr>
            <p:spPr>
              <a:xfrm>
                <a:off x="3439854" y="278506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D4D9015E-13C1-4F61-9AAE-E8444924CBAA}"/>
                  </a:ext>
                </a:extLst>
              </p:cNvPr>
              <p:cNvSpPr/>
              <p:nvPr/>
            </p:nvSpPr>
            <p:spPr>
              <a:xfrm>
                <a:off x="3620490" y="278506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A8DF8FCA-4CD6-4464-AC5A-BE911F31C035}"/>
                  </a:ext>
                </a:extLst>
              </p:cNvPr>
              <p:cNvSpPr/>
              <p:nvPr/>
            </p:nvSpPr>
            <p:spPr>
              <a:xfrm>
                <a:off x="3801126" y="278505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FA34DF23-0CD4-4834-BA75-D07A312FF5E2}"/>
                  </a:ext>
                </a:extLst>
              </p:cNvPr>
              <p:cNvSpPr/>
              <p:nvPr/>
            </p:nvSpPr>
            <p:spPr>
              <a:xfrm>
                <a:off x="3981762" y="278505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23B650CD-E52B-4CB1-883F-A143B73D0667}"/>
                  </a:ext>
                </a:extLst>
              </p:cNvPr>
              <p:cNvSpPr/>
              <p:nvPr/>
            </p:nvSpPr>
            <p:spPr>
              <a:xfrm>
                <a:off x="4162398" y="278505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0C26A53D-389C-451F-932D-10850530347F}"/>
                  </a:ext>
                </a:extLst>
              </p:cNvPr>
              <p:cNvSpPr/>
              <p:nvPr/>
            </p:nvSpPr>
            <p:spPr>
              <a:xfrm>
                <a:off x="4343034" y="278505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65D90A22-05CD-40CF-BE84-DBE3EB54BB1D}"/>
                  </a:ext>
                </a:extLst>
              </p:cNvPr>
              <p:cNvSpPr/>
              <p:nvPr/>
            </p:nvSpPr>
            <p:spPr>
              <a:xfrm>
                <a:off x="2717310" y="298195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9EA72341-1A13-49ED-B351-B11FE1D00804}"/>
                  </a:ext>
                </a:extLst>
              </p:cNvPr>
              <p:cNvSpPr/>
              <p:nvPr/>
            </p:nvSpPr>
            <p:spPr>
              <a:xfrm>
                <a:off x="2897946" y="298195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83E4C7C8-5D8A-4E7D-BFAA-F551C438A7B3}"/>
                  </a:ext>
                </a:extLst>
              </p:cNvPr>
              <p:cNvSpPr/>
              <p:nvPr/>
            </p:nvSpPr>
            <p:spPr>
              <a:xfrm>
                <a:off x="3078582" y="298195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A049C67B-0A2C-4438-9A22-A717F5C45BFB}"/>
                  </a:ext>
                </a:extLst>
              </p:cNvPr>
              <p:cNvSpPr/>
              <p:nvPr/>
            </p:nvSpPr>
            <p:spPr>
              <a:xfrm>
                <a:off x="3259218" y="298195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A660154C-E51B-4039-9D18-64B0B4BAC3F8}"/>
                  </a:ext>
                </a:extLst>
              </p:cNvPr>
              <p:cNvSpPr/>
              <p:nvPr/>
            </p:nvSpPr>
            <p:spPr>
              <a:xfrm>
                <a:off x="3439854" y="298195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D369171B-2F49-4F44-914E-A572AC41C04E}"/>
                  </a:ext>
                </a:extLst>
              </p:cNvPr>
              <p:cNvSpPr/>
              <p:nvPr/>
            </p:nvSpPr>
            <p:spPr>
              <a:xfrm>
                <a:off x="3620490" y="298195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5FB2C12-0F5C-4989-A784-C6C9715CC541}"/>
                  </a:ext>
                </a:extLst>
              </p:cNvPr>
              <p:cNvSpPr/>
              <p:nvPr/>
            </p:nvSpPr>
            <p:spPr>
              <a:xfrm>
                <a:off x="3801126" y="298195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CE146060-7964-4DEB-8BED-FFD054A5DEA5}"/>
                  </a:ext>
                </a:extLst>
              </p:cNvPr>
              <p:cNvSpPr/>
              <p:nvPr/>
            </p:nvSpPr>
            <p:spPr>
              <a:xfrm>
                <a:off x="3981762" y="298195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603892B9-55A6-431C-B3B5-429ACF8A9185}"/>
                  </a:ext>
                </a:extLst>
              </p:cNvPr>
              <p:cNvSpPr/>
              <p:nvPr/>
            </p:nvSpPr>
            <p:spPr>
              <a:xfrm>
                <a:off x="4162398" y="298194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0791B0D3-4F38-4A45-A16C-0DF0E6E2C8FE}"/>
                  </a:ext>
                </a:extLst>
              </p:cNvPr>
              <p:cNvSpPr/>
              <p:nvPr/>
            </p:nvSpPr>
            <p:spPr>
              <a:xfrm>
                <a:off x="4343034" y="298194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72C0E2D3-A61C-4159-9377-7EAD21E92249}"/>
                  </a:ext>
                </a:extLst>
              </p:cNvPr>
              <p:cNvSpPr/>
              <p:nvPr/>
            </p:nvSpPr>
            <p:spPr>
              <a:xfrm>
                <a:off x="2717310" y="317884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A8DD0D1-34F8-482D-9375-CF5C922DC50C}"/>
                  </a:ext>
                </a:extLst>
              </p:cNvPr>
              <p:cNvSpPr/>
              <p:nvPr/>
            </p:nvSpPr>
            <p:spPr>
              <a:xfrm>
                <a:off x="2897946" y="317884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86AA425B-D129-43A0-8163-A798B856E9B5}"/>
                  </a:ext>
                </a:extLst>
              </p:cNvPr>
              <p:cNvSpPr/>
              <p:nvPr/>
            </p:nvSpPr>
            <p:spPr>
              <a:xfrm>
                <a:off x="3078582" y="317884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4CDCA9B2-2855-4E2F-8C4C-E8CB2826781F}"/>
                  </a:ext>
                </a:extLst>
              </p:cNvPr>
              <p:cNvSpPr/>
              <p:nvPr/>
            </p:nvSpPr>
            <p:spPr>
              <a:xfrm>
                <a:off x="3259218" y="317884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44284D62-6B94-4B85-88CB-9E23A4CB2197}"/>
                  </a:ext>
                </a:extLst>
              </p:cNvPr>
              <p:cNvSpPr/>
              <p:nvPr/>
            </p:nvSpPr>
            <p:spPr>
              <a:xfrm>
                <a:off x="3439854" y="317884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48EF6F6C-DA7C-49CE-985A-A301D8892959}"/>
                  </a:ext>
                </a:extLst>
              </p:cNvPr>
              <p:cNvSpPr/>
              <p:nvPr/>
            </p:nvSpPr>
            <p:spPr>
              <a:xfrm>
                <a:off x="3620490" y="317884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67C99AF0-49D6-4AEB-A501-4B0A9125B565}"/>
                  </a:ext>
                </a:extLst>
              </p:cNvPr>
              <p:cNvSpPr/>
              <p:nvPr/>
            </p:nvSpPr>
            <p:spPr>
              <a:xfrm>
                <a:off x="3801126" y="317884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324F361B-D514-4737-B24C-BA62F352358D}"/>
                  </a:ext>
                </a:extLst>
              </p:cNvPr>
              <p:cNvSpPr/>
              <p:nvPr/>
            </p:nvSpPr>
            <p:spPr>
              <a:xfrm>
                <a:off x="3981762" y="317884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702A01E8-C609-4C8E-AA5A-1391303B2FC0}"/>
                  </a:ext>
                </a:extLst>
              </p:cNvPr>
              <p:cNvSpPr/>
              <p:nvPr/>
            </p:nvSpPr>
            <p:spPr>
              <a:xfrm>
                <a:off x="4162398" y="317884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D4002872-1673-49E4-B67F-B2CD9B2EA62E}"/>
                  </a:ext>
                </a:extLst>
              </p:cNvPr>
              <p:cNvSpPr/>
              <p:nvPr/>
            </p:nvSpPr>
            <p:spPr>
              <a:xfrm>
                <a:off x="4343034" y="317884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1" name="Frame 500">
              <a:extLst>
                <a:ext uri="{FF2B5EF4-FFF2-40B4-BE49-F238E27FC236}">
                  <a16:creationId xmlns:a16="http://schemas.microsoft.com/office/drawing/2014/main" id="{2CCEA34E-636D-4A38-96D3-9B3B4D300AFB}"/>
                </a:ext>
              </a:extLst>
            </p:cNvPr>
            <p:cNvSpPr/>
            <p:nvPr/>
          </p:nvSpPr>
          <p:spPr>
            <a:xfrm>
              <a:off x="3228880" y="1266091"/>
              <a:ext cx="1511932" cy="1480281"/>
            </a:xfrm>
            <a:prstGeom prst="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p3d>
              <a:bevelT w="254000" h="184150" prst="angle"/>
              <a:bevelB w="1143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02" name="TextBox 601">
            <a:extLst>
              <a:ext uri="{FF2B5EF4-FFF2-40B4-BE49-F238E27FC236}">
                <a16:creationId xmlns:a16="http://schemas.microsoft.com/office/drawing/2014/main" id="{32D7EF34-20AE-4323-BBBC-5705CBDC8965}"/>
              </a:ext>
            </a:extLst>
          </p:cNvPr>
          <p:cNvSpPr txBox="1"/>
          <p:nvPr/>
        </p:nvSpPr>
        <p:spPr>
          <a:xfrm>
            <a:off x="2810920" y="3408636"/>
            <a:ext cx="82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১০০    </a:t>
            </a:r>
          </a:p>
        </p:txBody>
      </p:sp>
      <p:grpSp>
        <p:nvGrpSpPr>
          <p:cNvPr id="603" name="Group 602">
            <a:extLst>
              <a:ext uri="{FF2B5EF4-FFF2-40B4-BE49-F238E27FC236}">
                <a16:creationId xmlns:a16="http://schemas.microsoft.com/office/drawing/2014/main" id="{F29B9E59-056E-4074-8CAC-8255A6A95943}"/>
              </a:ext>
            </a:extLst>
          </p:cNvPr>
          <p:cNvGrpSpPr/>
          <p:nvPr/>
        </p:nvGrpSpPr>
        <p:grpSpPr>
          <a:xfrm>
            <a:off x="5479730" y="878696"/>
            <a:ext cx="195115" cy="1982248"/>
            <a:chOff x="6923137" y="1703487"/>
            <a:chExt cx="294445" cy="3048903"/>
          </a:xfrm>
          <a:solidFill>
            <a:srgbClr val="FFE515"/>
          </a:solidFill>
        </p:grpSpPr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6B36D063-570E-4B80-B90E-CCF907175F4E}"/>
                </a:ext>
              </a:extLst>
            </p:cNvPr>
            <p:cNvSpPr/>
            <p:nvPr/>
          </p:nvSpPr>
          <p:spPr>
            <a:xfrm>
              <a:off x="6923137" y="1703487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5D1E1185-AC2A-4E90-A07D-BF6470D09C89}"/>
                </a:ext>
              </a:extLst>
            </p:cNvPr>
            <p:cNvSpPr/>
            <p:nvPr/>
          </p:nvSpPr>
          <p:spPr>
            <a:xfrm>
              <a:off x="6923137" y="2009650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052BAF49-26EC-4227-B48A-109DE4B3A43B}"/>
                </a:ext>
              </a:extLst>
            </p:cNvPr>
            <p:cNvSpPr/>
            <p:nvPr/>
          </p:nvSpPr>
          <p:spPr>
            <a:xfrm>
              <a:off x="6923137" y="2315813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54F1FA8E-D083-4D5A-94CB-0E4D54C92430}"/>
                </a:ext>
              </a:extLst>
            </p:cNvPr>
            <p:cNvSpPr/>
            <p:nvPr/>
          </p:nvSpPr>
          <p:spPr>
            <a:xfrm>
              <a:off x="6923137" y="2621976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37071A58-84C4-4CF2-9DB1-8DCC89C5D2EF}"/>
                </a:ext>
              </a:extLst>
            </p:cNvPr>
            <p:cNvSpPr/>
            <p:nvPr/>
          </p:nvSpPr>
          <p:spPr>
            <a:xfrm>
              <a:off x="6923137" y="2928139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B41479F-2BEC-4A9D-B1DC-AF5D19671E80}"/>
                </a:ext>
              </a:extLst>
            </p:cNvPr>
            <p:cNvSpPr/>
            <p:nvPr/>
          </p:nvSpPr>
          <p:spPr>
            <a:xfrm>
              <a:off x="6923137" y="3234302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62CA4E31-11A4-4196-8B17-01EFFABFF788}"/>
                </a:ext>
              </a:extLst>
            </p:cNvPr>
            <p:cNvSpPr/>
            <p:nvPr/>
          </p:nvSpPr>
          <p:spPr>
            <a:xfrm>
              <a:off x="6923137" y="3540465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4FFC808D-445D-43BC-8EA3-A7B85EDAF3D7}"/>
                </a:ext>
              </a:extLst>
            </p:cNvPr>
            <p:cNvSpPr/>
            <p:nvPr/>
          </p:nvSpPr>
          <p:spPr>
            <a:xfrm>
              <a:off x="6923137" y="3846628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D42241B2-F3F4-44F5-9B8A-96F9CC616112}"/>
                </a:ext>
              </a:extLst>
            </p:cNvPr>
            <p:cNvSpPr/>
            <p:nvPr/>
          </p:nvSpPr>
          <p:spPr>
            <a:xfrm>
              <a:off x="6923137" y="4152791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056479A8-DCB9-43C1-87C7-492FB39E06B1}"/>
                </a:ext>
              </a:extLst>
            </p:cNvPr>
            <p:cNvSpPr/>
            <p:nvPr/>
          </p:nvSpPr>
          <p:spPr>
            <a:xfrm>
              <a:off x="6923137" y="4458954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4" name="TextBox 613">
            <a:extLst>
              <a:ext uri="{FF2B5EF4-FFF2-40B4-BE49-F238E27FC236}">
                <a16:creationId xmlns:a16="http://schemas.microsoft.com/office/drawing/2014/main" id="{F854159E-3C49-4518-80D7-71708F2EF954}"/>
              </a:ext>
            </a:extLst>
          </p:cNvPr>
          <p:cNvSpPr txBox="1"/>
          <p:nvPr/>
        </p:nvSpPr>
        <p:spPr>
          <a:xfrm>
            <a:off x="5342697" y="3276822"/>
            <a:ext cx="4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১০      </a:t>
            </a:r>
          </a:p>
        </p:txBody>
      </p: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69F6DF34-15A6-45E3-8698-CFE8DDA063EE}"/>
              </a:ext>
            </a:extLst>
          </p:cNvPr>
          <p:cNvGrpSpPr/>
          <p:nvPr/>
        </p:nvGrpSpPr>
        <p:grpSpPr>
          <a:xfrm>
            <a:off x="6068191" y="870808"/>
            <a:ext cx="195115" cy="1982248"/>
            <a:chOff x="6923137" y="1703487"/>
            <a:chExt cx="294445" cy="3048903"/>
          </a:xfrm>
          <a:solidFill>
            <a:srgbClr val="FFE515"/>
          </a:solidFill>
        </p:grpSpPr>
        <p:sp>
          <p:nvSpPr>
            <p:cNvPr id="668" name="Rectangle 667">
              <a:extLst>
                <a:ext uri="{FF2B5EF4-FFF2-40B4-BE49-F238E27FC236}">
                  <a16:creationId xmlns:a16="http://schemas.microsoft.com/office/drawing/2014/main" id="{F2536936-1143-4FE9-9285-F3B2EA969745}"/>
                </a:ext>
              </a:extLst>
            </p:cNvPr>
            <p:cNvSpPr/>
            <p:nvPr/>
          </p:nvSpPr>
          <p:spPr>
            <a:xfrm>
              <a:off x="6923137" y="1703487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20556468-5E61-452C-896B-6DACB22A54D2}"/>
                </a:ext>
              </a:extLst>
            </p:cNvPr>
            <p:cNvSpPr/>
            <p:nvPr/>
          </p:nvSpPr>
          <p:spPr>
            <a:xfrm>
              <a:off x="6923137" y="2009650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E553466E-24CE-4D60-B8D5-A4542A122799}"/>
                </a:ext>
              </a:extLst>
            </p:cNvPr>
            <p:cNvSpPr/>
            <p:nvPr/>
          </p:nvSpPr>
          <p:spPr>
            <a:xfrm>
              <a:off x="6923137" y="2315813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3CF47D5C-2FF8-49F9-B402-DCC75921F3DE}"/>
                </a:ext>
              </a:extLst>
            </p:cNvPr>
            <p:cNvSpPr/>
            <p:nvPr/>
          </p:nvSpPr>
          <p:spPr>
            <a:xfrm>
              <a:off x="6923137" y="2621976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2E6D07A7-5052-49C6-8590-9CEA0B9387D9}"/>
                </a:ext>
              </a:extLst>
            </p:cNvPr>
            <p:cNvSpPr/>
            <p:nvPr/>
          </p:nvSpPr>
          <p:spPr>
            <a:xfrm>
              <a:off x="6923137" y="2928139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A9A52E1B-6B95-453E-AE22-C652980BEF67}"/>
                </a:ext>
              </a:extLst>
            </p:cNvPr>
            <p:cNvSpPr/>
            <p:nvPr/>
          </p:nvSpPr>
          <p:spPr>
            <a:xfrm>
              <a:off x="6923137" y="3234302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E49D45A4-A403-422C-B03E-337B9B9000A9}"/>
                </a:ext>
              </a:extLst>
            </p:cNvPr>
            <p:cNvSpPr/>
            <p:nvPr/>
          </p:nvSpPr>
          <p:spPr>
            <a:xfrm>
              <a:off x="6923137" y="3540465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C2BB9C35-76F4-4A4A-AD80-D7DCC3D3A3E9}"/>
                </a:ext>
              </a:extLst>
            </p:cNvPr>
            <p:cNvSpPr/>
            <p:nvPr/>
          </p:nvSpPr>
          <p:spPr>
            <a:xfrm>
              <a:off x="6923137" y="3846628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3C73F926-61E3-42C1-AA7E-EC0B03F9FFCE}"/>
                </a:ext>
              </a:extLst>
            </p:cNvPr>
            <p:cNvSpPr/>
            <p:nvPr/>
          </p:nvSpPr>
          <p:spPr>
            <a:xfrm>
              <a:off x="6923137" y="4152791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6C8FD252-3104-4BC3-85CF-81B82204BC83}"/>
                </a:ext>
              </a:extLst>
            </p:cNvPr>
            <p:cNvSpPr/>
            <p:nvPr/>
          </p:nvSpPr>
          <p:spPr>
            <a:xfrm>
              <a:off x="6923137" y="4458954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8" name="TextBox 677">
            <a:extLst>
              <a:ext uri="{FF2B5EF4-FFF2-40B4-BE49-F238E27FC236}">
                <a16:creationId xmlns:a16="http://schemas.microsoft.com/office/drawing/2014/main" id="{0A1FFA90-082A-4FE4-9824-B1699E68700F}"/>
              </a:ext>
            </a:extLst>
          </p:cNvPr>
          <p:cNvSpPr txBox="1"/>
          <p:nvPr/>
        </p:nvSpPr>
        <p:spPr>
          <a:xfrm>
            <a:off x="6013044" y="3254830"/>
            <a:ext cx="4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১০      </a:t>
            </a:r>
          </a:p>
        </p:txBody>
      </p: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A39C1B2F-4CEC-4D1B-B33E-93DBF75E0FE9}"/>
              </a:ext>
            </a:extLst>
          </p:cNvPr>
          <p:cNvGrpSpPr/>
          <p:nvPr/>
        </p:nvGrpSpPr>
        <p:grpSpPr>
          <a:xfrm>
            <a:off x="6629823" y="905526"/>
            <a:ext cx="195115" cy="1982248"/>
            <a:chOff x="6923137" y="1703487"/>
            <a:chExt cx="294445" cy="3048903"/>
          </a:xfrm>
          <a:solidFill>
            <a:srgbClr val="FFE515"/>
          </a:solidFill>
        </p:grpSpPr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943216E4-E67F-4E55-9567-12AD433705EA}"/>
                </a:ext>
              </a:extLst>
            </p:cNvPr>
            <p:cNvSpPr/>
            <p:nvPr/>
          </p:nvSpPr>
          <p:spPr>
            <a:xfrm>
              <a:off x="6923137" y="1703487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C295660B-1476-4FB9-8E50-B8C931F91034}"/>
                </a:ext>
              </a:extLst>
            </p:cNvPr>
            <p:cNvSpPr/>
            <p:nvPr/>
          </p:nvSpPr>
          <p:spPr>
            <a:xfrm>
              <a:off x="6923137" y="2009650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263A9D7B-DEEB-4C6E-9B33-8D649516D4FB}"/>
                </a:ext>
              </a:extLst>
            </p:cNvPr>
            <p:cNvSpPr/>
            <p:nvPr/>
          </p:nvSpPr>
          <p:spPr>
            <a:xfrm>
              <a:off x="6923137" y="2315813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740E6100-0B74-4973-874D-69170F82C3C2}"/>
                </a:ext>
              </a:extLst>
            </p:cNvPr>
            <p:cNvSpPr/>
            <p:nvPr/>
          </p:nvSpPr>
          <p:spPr>
            <a:xfrm>
              <a:off x="6923137" y="2621976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AD26B951-1264-47E3-AD42-0F9D4270D0EE}"/>
                </a:ext>
              </a:extLst>
            </p:cNvPr>
            <p:cNvSpPr/>
            <p:nvPr/>
          </p:nvSpPr>
          <p:spPr>
            <a:xfrm>
              <a:off x="6923137" y="2928139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145E263F-9923-4580-AC83-C1DF2D08CF2E}"/>
                </a:ext>
              </a:extLst>
            </p:cNvPr>
            <p:cNvSpPr/>
            <p:nvPr/>
          </p:nvSpPr>
          <p:spPr>
            <a:xfrm>
              <a:off x="6923137" y="3234302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B3116DAE-59E9-4DC5-AA03-E6B022213274}"/>
                </a:ext>
              </a:extLst>
            </p:cNvPr>
            <p:cNvSpPr/>
            <p:nvPr/>
          </p:nvSpPr>
          <p:spPr>
            <a:xfrm>
              <a:off x="6923137" y="3540465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421C8F5D-264A-4572-BB55-B4FD6CDA1D4C}"/>
                </a:ext>
              </a:extLst>
            </p:cNvPr>
            <p:cNvSpPr/>
            <p:nvPr/>
          </p:nvSpPr>
          <p:spPr>
            <a:xfrm>
              <a:off x="6923137" y="3846628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82DFEC0C-525F-4CE2-91E5-5DF5AC6952A8}"/>
                </a:ext>
              </a:extLst>
            </p:cNvPr>
            <p:cNvSpPr/>
            <p:nvPr/>
          </p:nvSpPr>
          <p:spPr>
            <a:xfrm>
              <a:off x="6923137" y="4152791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36CB51BB-515C-48F0-A910-4835C6AA6C0A}"/>
                </a:ext>
              </a:extLst>
            </p:cNvPr>
            <p:cNvSpPr/>
            <p:nvPr/>
          </p:nvSpPr>
          <p:spPr>
            <a:xfrm>
              <a:off x="6923137" y="4458954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0" name="TextBox 689">
            <a:extLst>
              <a:ext uri="{FF2B5EF4-FFF2-40B4-BE49-F238E27FC236}">
                <a16:creationId xmlns:a16="http://schemas.microsoft.com/office/drawing/2014/main" id="{404ECC9E-ED35-43BD-B109-A3F62B7AAD1E}"/>
              </a:ext>
            </a:extLst>
          </p:cNvPr>
          <p:cNvSpPr txBox="1"/>
          <p:nvPr/>
        </p:nvSpPr>
        <p:spPr>
          <a:xfrm>
            <a:off x="6483292" y="3290395"/>
            <a:ext cx="4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১০      </a:t>
            </a:r>
          </a:p>
        </p:txBody>
      </p: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A84F7FB1-70D6-4467-AA1E-2E7DB6B5AC42}"/>
              </a:ext>
            </a:extLst>
          </p:cNvPr>
          <p:cNvGrpSpPr/>
          <p:nvPr/>
        </p:nvGrpSpPr>
        <p:grpSpPr>
          <a:xfrm>
            <a:off x="7062168" y="909663"/>
            <a:ext cx="195115" cy="1982248"/>
            <a:chOff x="6923137" y="1703487"/>
            <a:chExt cx="294445" cy="3048903"/>
          </a:xfrm>
          <a:solidFill>
            <a:srgbClr val="FFE515"/>
          </a:solidFill>
        </p:grpSpPr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EC5C4D66-0547-4C8B-A822-E9FF7F843C31}"/>
                </a:ext>
              </a:extLst>
            </p:cNvPr>
            <p:cNvSpPr/>
            <p:nvPr/>
          </p:nvSpPr>
          <p:spPr>
            <a:xfrm>
              <a:off x="6923137" y="1703487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8F6AEEB7-7202-4CA8-A74B-81DB349A983A}"/>
                </a:ext>
              </a:extLst>
            </p:cNvPr>
            <p:cNvSpPr/>
            <p:nvPr/>
          </p:nvSpPr>
          <p:spPr>
            <a:xfrm>
              <a:off x="6923137" y="2009650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26C88BD0-C0E4-4D01-8B99-E079DF7A54C6}"/>
                </a:ext>
              </a:extLst>
            </p:cNvPr>
            <p:cNvSpPr/>
            <p:nvPr/>
          </p:nvSpPr>
          <p:spPr>
            <a:xfrm>
              <a:off x="6923137" y="2315813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69639779-5784-444A-BC26-CA28346D060D}"/>
                </a:ext>
              </a:extLst>
            </p:cNvPr>
            <p:cNvSpPr/>
            <p:nvPr/>
          </p:nvSpPr>
          <p:spPr>
            <a:xfrm>
              <a:off x="6923137" y="2621976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5B46CAAC-F18C-46C7-8CEA-3016B9623070}"/>
                </a:ext>
              </a:extLst>
            </p:cNvPr>
            <p:cNvSpPr/>
            <p:nvPr/>
          </p:nvSpPr>
          <p:spPr>
            <a:xfrm>
              <a:off x="6923137" y="2928139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4CEDC74C-2770-42E2-9C17-6A9CEF405527}"/>
                </a:ext>
              </a:extLst>
            </p:cNvPr>
            <p:cNvSpPr/>
            <p:nvPr/>
          </p:nvSpPr>
          <p:spPr>
            <a:xfrm>
              <a:off x="6923137" y="3234302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7F11B2E5-A42D-46AA-A115-B5D7D9B1019B}"/>
                </a:ext>
              </a:extLst>
            </p:cNvPr>
            <p:cNvSpPr/>
            <p:nvPr/>
          </p:nvSpPr>
          <p:spPr>
            <a:xfrm>
              <a:off x="6923137" y="3540465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D62D3191-37CE-40BE-B118-20CEBD1AF854}"/>
                </a:ext>
              </a:extLst>
            </p:cNvPr>
            <p:cNvSpPr/>
            <p:nvPr/>
          </p:nvSpPr>
          <p:spPr>
            <a:xfrm>
              <a:off x="6923137" y="3846628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Rectangle 699">
              <a:extLst>
                <a:ext uri="{FF2B5EF4-FFF2-40B4-BE49-F238E27FC236}">
                  <a16:creationId xmlns:a16="http://schemas.microsoft.com/office/drawing/2014/main" id="{1423D6FB-3D4A-4AC2-9591-96E3D9B5B4B7}"/>
                </a:ext>
              </a:extLst>
            </p:cNvPr>
            <p:cNvSpPr/>
            <p:nvPr/>
          </p:nvSpPr>
          <p:spPr>
            <a:xfrm>
              <a:off x="6923137" y="4152791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89728EB1-60D3-4CE9-8B98-811BFF69D31F}"/>
                </a:ext>
              </a:extLst>
            </p:cNvPr>
            <p:cNvSpPr/>
            <p:nvPr/>
          </p:nvSpPr>
          <p:spPr>
            <a:xfrm>
              <a:off x="6923137" y="4458954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2" name="TextBox 701">
            <a:extLst>
              <a:ext uri="{FF2B5EF4-FFF2-40B4-BE49-F238E27FC236}">
                <a16:creationId xmlns:a16="http://schemas.microsoft.com/office/drawing/2014/main" id="{0F85F045-3A17-4206-9DEE-10A2B80AC5FA}"/>
              </a:ext>
            </a:extLst>
          </p:cNvPr>
          <p:cNvSpPr txBox="1"/>
          <p:nvPr/>
        </p:nvSpPr>
        <p:spPr>
          <a:xfrm>
            <a:off x="7017250" y="3284725"/>
            <a:ext cx="4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১০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507CE-ED52-4398-8A48-BF2C0286C2AE}"/>
              </a:ext>
            </a:extLst>
          </p:cNvPr>
          <p:cNvSpPr txBox="1"/>
          <p:nvPr/>
        </p:nvSpPr>
        <p:spPr>
          <a:xfrm>
            <a:off x="8468139" y="3374790"/>
            <a:ext cx="4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 </a:t>
            </a:r>
          </a:p>
        </p:txBody>
      </p:sp>
      <p:sp>
        <p:nvSpPr>
          <p:cNvPr id="715" name="Rectangle 714">
            <a:extLst>
              <a:ext uri="{FF2B5EF4-FFF2-40B4-BE49-F238E27FC236}">
                <a16:creationId xmlns:a16="http://schemas.microsoft.com/office/drawing/2014/main" id="{AACDFF9A-293D-4067-B206-AD56351E1646}"/>
              </a:ext>
            </a:extLst>
          </p:cNvPr>
          <p:cNvSpPr/>
          <p:nvPr/>
        </p:nvSpPr>
        <p:spPr>
          <a:xfrm>
            <a:off x="8803052" y="1262853"/>
            <a:ext cx="195115" cy="190778"/>
          </a:xfrm>
          <a:prstGeom prst="rect">
            <a:avLst/>
          </a:prstGeom>
          <a:solidFill>
            <a:srgbClr val="FFE515"/>
          </a:solidFill>
          <a:ln>
            <a:noFill/>
          </a:ln>
          <a:scene3d>
            <a:camera prst="obliqueBottomRight"/>
            <a:lightRig rig="threePt" dir="t"/>
          </a:scene3d>
          <a:sp3d>
            <a:bevelT w="1397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6" name="TextBox 715">
            <a:extLst>
              <a:ext uri="{FF2B5EF4-FFF2-40B4-BE49-F238E27FC236}">
                <a16:creationId xmlns:a16="http://schemas.microsoft.com/office/drawing/2014/main" id="{65961ED2-1C96-4104-A9DE-91DDA80981DB}"/>
              </a:ext>
            </a:extLst>
          </p:cNvPr>
          <p:cNvSpPr txBox="1"/>
          <p:nvPr/>
        </p:nvSpPr>
        <p:spPr>
          <a:xfrm>
            <a:off x="8791138" y="3356582"/>
            <a:ext cx="4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 </a:t>
            </a:r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D2910565-65FC-4A04-A25F-43376ACBF70A}"/>
              </a:ext>
            </a:extLst>
          </p:cNvPr>
          <p:cNvSpPr/>
          <p:nvPr/>
        </p:nvSpPr>
        <p:spPr>
          <a:xfrm>
            <a:off x="9126051" y="1244645"/>
            <a:ext cx="195115" cy="190778"/>
          </a:xfrm>
          <a:prstGeom prst="rect">
            <a:avLst/>
          </a:prstGeom>
          <a:solidFill>
            <a:srgbClr val="FFE515"/>
          </a:solidFill>
          <a:ln>
            <a:noFill/>
          </a:ln>
          <a:scene3d>
            <a:camera prst="obliqueBottomRight"/>
            <a:lightRig rig="threePt" dir="t"/>
          </a:scene3d>
          <a:sp3d>
            <a:bevelT w="1397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9E94A5C6-433F-4D6D-8538-AE5C15EA5514}"/>
              </a:ext>
            </a:extLst>
          </p:cNvPr>
          <p:cNvSpPr txBox="1"/>
          <p:nvPr/>
        </p:nvSpPr>
        <p:spPr>
          <a:xfrm>
            <a:off x="9114137" y="3338374"/>
            <a:ext cx="4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 </a:t>
            </a:r>
          </a:p>
        </p:txBody>
      </p:sp>
      <p:sp>
        <p:nvSpPr>
          <p:cNvPr id="719" name="Rectangle 718">
            <a:extLst>
              <a:ext uri="{FF2B5EF4-FFF2-40B4-BE49-F238E27FC236}">
                <a16:creationId xmlns:a16="http://schemas.microsoft.com/office/drawing/2014/main" id="{A3EB1AB2-C657-4534-B9D4-3527DF20D095}"/>
              </a:ext>
            </a:extLst>
          </p:cNvPr>
          <p:cNvSpPr/>
          <p:nvPr/>
        </p:nvSpPr>
        <p:spPr>
          <a:xfrm>
            <a:off x="9449050" y="1226437"/>
            <a:ext cx="195115" cy="190778"/>
          </a:xfrm>
          <a:prstGeom prst="rect">
            <a:avLst/>
          </a:prstGeom>
          <a:solidFill>
            <a:srgbClr val="FFE515"/>
          </a:solidFill>
          <a:ln>
            <a:noFill/>
          </a:ln>
          <a:scene3d>
            <a:camera prst="obliqueBottomRight"/>
            <a:lightRig rig="threePt" dir="t"/>
          </a:scene3d>
          <a:sp3d>
            <a:bevelT w="1397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F54A763D-1DA9-4195-BFBF-5A60B3FC57F1}"/>
              </a:ext>
            </a:extLst>
          </p:cNvPr>
          <p:cNvSpPr txBox="1"/>
          <p:nvPr/>
        </p:nvSpPr>
        <p:spPr>
          <a:xfrm>
            <a:off x="9437136" y="3320166"/>
            <a:ext cx="4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 </a:t>
            </a:r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2C8FE583-15AD-4218-A83B-5108A1F731FD}"/>
              </a:ext>
            </a:extLst>
          </p:cNvPr>
          <p:cNvSpPr/>
          <p:nvPr/>
        </p:nvSpPr>
        <p:spPr>
          <a:xfrm>
            <a:off x="9772049" y="1228604"/>
            <a:ext cx="195115" cy="190778"/>
          </a:xfrm>
          <a:prstGeom prst="rect">
            <a:avLst/>
          </a:prstGeom>
          <a:solidFill>
            <a:srgbClr val="FFE515"/>
          </a:solidFill>
          <a:ln>
            <a:noFill/>
          </a:ln>
          <a:scene3d>
            <a:camera prst="obliqueBottomRight"/>
            <a:lightRig rig="threePt" dir="t"/>
          </a:scene3d>
          <a:sp3d>
            <a:bevelT w="1397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2" name="TextBox 721">
            <a:extLst>
              <a:ext uri="{FF2B5EF4-FFF2-40B4-BE49-F238E27FC236}">
                <a16:creationId xmlns:a16="http://schemas.microsoft.com/office/drawing/2014/main" id="{99C6F5C8-D470-4013-B3CE-83245F103EB9}"/>
              </a:ext>
            </a:extLst>
          </p:cNvPr>
          <p:cNvSpPr txBox="1"/>
          <p:nvPr/>
        </p:nvSpPr>
        <p:spPr>
          <a:xfrm>
            <a:off x="9760135" y="3322333"/>
            <a:ext cx="4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 </a:t>
            </a:r>
          </a:p>
        </p:txBody>
      </p:sp>
      <p:sp>
        <p:nvSpPr>
          <p:cNvPr id="723" name="Rectangle 722">
            <a:extLst>
              <a:ext uri="{FF2B5EF4-FFF2-40B4-BE49-F238E27FC236}">
                <a16:creationId xmlns:a16="http://schemas.microsoft.com/office/drawing/2014/main" id="{9F8908B9-1062-4B2D-8ECB-CCCD64BD3524}"/>
              </a:ext>
            </a:extLst>
          </p:cNvPr>
          <p:cNvSpPr/>
          <p:nvPr/>
        </p:nvSpPr>
        <p:spPr>
          <a:xfrm>
            <a:off x="10095048" y="1230771"/>
            <a:ext cx="195115" cy="190778"/>
          </a:xfrm>
          <a:prstGeom prst="rect">
            <a:avLst/>
          </a:prstGeom>
          <a:solidFill>
            <a:srgbClr val="FFE515"/>
          </a:solidFill>
          <a:ln>
            <a:noFill/>
          </a:ln>
          <a:scene3d>
            <a:camera prst="obliqueBottomRight"/>
            <a:lightRig rig="threePt" dir="t"/>
          </a:scene3d>
          <a:sp3d>
            <a:bevelT w="1397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4" name="TextBox 723">
            <a:extLst>
              <a:ext uri="{FF2B5EF4-FFF2-40B4-BE49-F238E27FC236}">
                <a16:creationId xmlns:a16="http://schemas.microsoft.com/office/drawing/2014/main" id="{05194057-F7C0-4402-B7CD-207361FDF80E}"/>
              </a:ext>
            </a:extLst>
          </p:cNvPr>
          <p:cNvSpPr txBox="1"/>
          <p:nvPr/>
        </p:nvSpPr>
        <p:spPr>
          <a:xfrm>
            <a:off x="10083134" y="3324500"/>
            <a:ext cx="4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 </a:t>
            </a:r>
          </a:p>
        </p:txBody>
      </p:sp>
      <p:sp>
        <p:nvSpPr>
          <p:cNvPr id="725" name="Rectangle 724">
            <a:extLst>
              <a:ext uri="{FF2B5EF4-FFF2-40B4-BE49-F238E27FC236}">
                <a16:creationId xmlns:a16="http://schemas.microsoft.com/office/drawing/2014/main" id="{B9118EBB-68A8-4F9D-81BF-133E109BA5D5}"/>
              </a:ext>
            </a:extLst>
          </p:cNvPr>
          <p:cNvSpPr/>
          <p:nvPr/>
        </p:nvSpPr>
        <p:spPr>
          <a:xfrm>
            <a:off x="10418047" y="1232938"/>
            <a:ext cx="195115" cy="190778"/>
          </a:xfrm>
          <a:prstGeom prst="rect">
            <a:avLst/>
          </a:prstGeom>
          <a:solidFill>
            <a:srgbClr val="FFE515"/>
          </a:solidFill>
          <a:ln>
            <a:noFill/>
          </a:ln>
          <a:scene3d>
            <a:camera prst="obliqueBottomRight"/>
            <a:lightRig rig="threePt" dir="t"/>
          </a:scene3d>
          <a:sp3d>
            <a:bevelT w="1397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" name="TextBox 725">
            <a:extLst>
              <a:ext uri="{FF2B5EF4-FFF2-40B4-BE49-F238E27FC236}">
                <a16:creationId xmlns:a16="http://schemas.microsoft.com/office/drawing/2014/main" id="{AC5AE896-B86C-41B7-9143-9EDAC8973DD8}"/>
              </a:ext>
            </a:extLst>
          </p:cNvPr>
          <p:cNvSpPr txBox="1"/>
          <p:nvPr/>
        </p:nvSpPr>
        <p:spPr>
          <a:xfrm>
            <a:off x="10406133" y="3326667"/>
            <a:ext cx="4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 </a:t>
            </a:r>
          </a:p>
        </p:txBody>
      </p:sp>
      <p:sp>
        <p:nvSpPr>
          <p:cNvPr id="727" name="Rectangle 726">
            <a:extLst>
              <a:ext uri="{FF2B5EF4-FFF2-40B4-BE49-F238E27FC236}">
                <a16:creationId xmlns:a16="http://schemas.microsoft.com/office/drawing/2014/main" id="{2C50934E-0B87-4580-9F43-3BF3143A32F0}"/>
              </a:ext>
            </a:extLst>
          </p:cNvPr>
          <p:cNvSpPr/>
          <p:nvPr/>
        </p:nvSpPr>
        <p:spPr>
          <a:xfrm>
            <a:off x="10741046" y="1235105"/>
            <a:ext cx="195115" cy="190778"/>
          </a:xfrm>
          <a:prstGeom prst="rect">
            <a:avLst/>
          </a:prstGeom>
          <a:solidFill>
            <a:srgbClr val="FFE515"/>
          </a:solidFill>
          <a:ln>
            <a:noFill/>
          </a:ln>
          <a:scene3d>
            <a:camera prst="obliqueBottomRight"/>
            <a:lightRig rig="threePt" dir="t"/>
          </a:scene3d>
          <a:sp3d>
            <a:bevelT w="1397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A7C93654-9F00-4CC9-A9C2-794E2078F2C3}"/>
              </a:ext>
            </a:extLst>
          </p:cNvPr>
          <p:cNvSpPr txBox="1"/>
          <p:nvPr/>
        </p:nvSpPr>
        <p:spPr>
          <a:xfrm>
            <a:off x="10729132" y="3328834"/>
            <a:ext cx="4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6F1BC-CEDB-4575-BF12-C2862BFE0FA8}"/>
              </a:ext>
            </a:extLst>
          </p:cNvPr>
          <p:cNvSpPr txBox="1"/>
          <p:nvPr/>
        </p:nvSpPr>
        <p:spPr>
          <a:xfrm>
            <a:off x="2264369" y="5141750"/>
            <a:ext cx="54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53B9B-3CC6-4F6A-8B6B-E90964583D1E}"/>
              </a:ext>
            </a:extLst>
          </p:cNvPr>
          <p:cNvSpPr txBox="1"/>
          <p:nvPr/>
        </p:nvSpPr>
        <p:spPr>
          <a:xfrm>
            <a:off x="5479730" y="5327374"/>
            <a:ext cx="58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7987D-475B-4264-84C5-4D9A82343B2A}"/>
              </a:ext>
            </a:extLst>
          </p:cNvPr>
          <p:cNvSpPr txBox="1"/>
          <p:nvPr/>
        </p:nvSpPr>
        <p:spPr>
          <a:xfrm>
            <a:off x="9321166" y="5234609"/>
            <a:ext cx="77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৮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6B42C-586E-4B71-85CE-855D19A89B7B}"/>
              </a:ext>
            </a:extLst>
          </p:cNvPr>
          <p:cNvSpPr txBox="1"/>
          <p:nvPr/>
        </p:nvSpPr>
        <p:spPr>
          <a:xfrm>
            <a:off x="2964860" y="5993652"/>
            <a:ext cx="329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আটান্ন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3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animBg="1"/>
      <p:bldP spid="382" grpId="0"/>
      <p:bldP spid="386" grpId="0"/>
      <p:bldP spid="498" grpId="0"/>
      <p:bldP spid="602" grpId="0"/>
      <p:bldP spid="614" grpId="0"/>
      <p:bldP spid="678" grpId="0"/>
      <p:bldP spid="690" grpId="0"/>
      <p:bldP spid="702" grpId="0"/>
      <p:bldP spid="6" grpId="0"/>
      <p:bldP spid="715" grpId="0" animBg="1"/>
      <p:bldP spid="716" grpId="0"/>
      <p:bldP spid="717" grpId="0" animBg="1"/>
      <p:bldP spid="718" grpId="0"/>
      <p:bldP spid="719" grpId="0" animBg="1"/>
      <p:bldP spid="720" grpId="0"/>
      <p:bldP spid="721" grpId="0" animBg="1"/>
      <p:bldP spid="722" grpId="0"/>
      <p:bldP spid="723" grpId="0" animBg="1"/>
      <p:bldP spid="724" grpId="0"/>
      <p:bldP spid="725" grpId="0" animBg="1"/>
      <p:bldP spid="726" grpId="0"/>
      <p:bldP spid="727" grpId="0" animBg="1"/>
      <p:bldP spid="728" grpId="0"/>
      <p:bldP spid="7" grpId="0"/>
      <p:bldP spid="8" grpId="0"/>
      <p:bldP spid="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D89D40C-67E6-411A-8BE3-AC81FE418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54770"/>
              </p:ext>
            </p:extLst>
          </p:nvPr>
        </p:nvGraphicFramePr>
        <p:xfrm>
          <a:off x="1233947" y="825683"/>
          <a:ext cx="9060070" cy="488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27">
                  <a:extLst>
                    <a:ext uri="{9D8B030D-6E8A-4147-A177-3AD203B41FA5}">
                      <a16:colId xmlns:a16="http://schemas.microsoft.com/office/drawing/2014/main" val="3615597581"/>
                    </a:ext>
                  </a:extLst>
                </a:gridCol>
                <a:gridCol w="1457739">
                  <a:extLst>
                    <a:ext uri="{9D8B030D-6E8A-4147-A177-3AD203B41FA5}">
                      <a16:colId xmlns:a16="http://schemas.microsoft.com/office/drawing/2014/main" val="80942770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36158246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16203545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434430522"/>
                    </a:ext>
                  </a:extLst>
                </a:gridCol>
              </a:tblGrid>
              <a:tr h="81433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কথায়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142737"/>
                  </a:ext>
                </a:extLst>
              </a:tr>
              <a:tr h="814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281692"/>
                  </a:ext>
                </a:extLst>
              </a:tr>
              <a:tr h="814334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840774"/>
                  </a:ext>
                </a:extLst>
              </a:tr>
              <a:tr h="814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048859"/>
                  </a:ext>
                </a:extLst>
              </a:tr>
              <a:tr h="814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063201"/>
                  </a:ext>
                </a:extLst>
              </a:tr>
              <a:tr h="814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2218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AAB04B-2DBA-4AC0-A767-D26F06F9286B}"/>
              </a:ext>
            </a:extLst>
          </p:cNvPr>
          <p:cNvSpPr txBox="1"/>
          <p:nvPr/>
        </p:nvSpPr>
        <p:spPr>
          <a:xfrm>
            <a:off x="1444487" y="1722783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৮৬৯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31BD4-6F3E-4ACD-A5A8-CA927B6838AF}"/>
              </a:ext>
            </a:extLst>
          </p:cNvPr>
          <p:cNvSpPr txBox="1"/>
          <p:nvPr/>
        </p:nvSpPr>
        <p:spPr>
          <a:xfrm>
            <a:off x="1311965" y="2676939"/>
            <a:ext cx="84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৯৮৭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70E54-A966-4FE7-83DA-FBB4EE2DBF3A}"/>
              </a:ext>
            </a:extLst>
          </p:cNvPr>
          <p:cNvSpPr txBox="1"/>
          <p:nvPr/>
        </p:nvSpPr>
        <p:spPr>
          <a:xfrm>
            <a:off x="1311964" y="2683565"/>
            <a:ext cx="84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৯৮৭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D5720-0634-4593-A598-7BE41C92DDA6}"/>
              </a:ext>
            </a:extLst>
          </p:cNvPr>
          <p:cNvSpPr txBox="1"/>
          <p:nvPr/>
        </p:nvSpPr>
        <p:spPr>
          <a:xfrm>
            <a:off x="1272957" y="3422374"/>
            <a:ext cx="84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৪৭৩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CDB25-F439-43F2-A420-946B961737B5}"/>
              </a:ext>
            </a:extLst>
          </p:cNvPr>
          <p:cNvSpPr txBox="1"/>
          <p:nvPr/>
        </p:nvSpPr>
        <p:spPr>
          <a:xfrm>
            <a:off x="1233950" y="4161183"/>
            <a:ext cx="84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৭৫৮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DB435-D1D3-43E9-84A0-87017EDB6791}"/>
              </a:ext>
            </a:extLst>
          </p:cNvPr>
          <p:cNvSpPr txBox="1"/>
          <p:nvPr/>
        </p:nvSpPr>
        <p:spPr>
          <a:xfrm>
            <a:off x="1272957" y="3429000"/>
            <a:ext cx="84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৪৭৩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35CCA-EE96-44B6-86B6-912E70DEE23C}"/>
              </a:ext>
            </a:extLst>
          </p:cNvPr>
          <p:cNvSpPr txBox="1"/>
          <p:nvPr/>
        </p:nvSpPr>
        <p:spPr>
          <a:xfrm>
            <a:off x="1233949" y="4155420"/>
            <a:ext cx="84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৭৫৮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64646-15EB-403E-9A4E-802721758D88}"/>
              </a:ext>
            </a:extLst>
          </p:cNvPr>
          <p:cNvSpPr txBox="1"/>
          <p:nvPr/>
        </p:nvSpPr>
        <p:spPr>
          <a:xfrm>
            <a:off x="1404675" y="5083073"/>
            <a:ext cx="84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৬৩৫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D0EBA-CF83-43A3-B447-47B4C87ACF2A}"/>
              </a:ext>
            </a:extLst>
          </p:cNvPr>
          <p:cNvSpPr txBox="1"/>
          <p:nvPr/>
        </p:nvSpPr>
        <p:spPr>
          <a:xfrm>
            <a:off x="1404674" y="5076447"/>
            <a:ext cx="84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৬৩৫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CB2FF-006F-4E94-9F26-F402740D1BE0}"/>
              </a:ext>
            </a:extLst>
          </p:cNvPr>
          <p:cNvSpPr txBox="1"/>
          <p:nvPr/>
        </p:nvSpPr>
        <p:spPr>
          <a:xfrm>
            <a:off x="1948070" y="251791"/>
            <a:ext cx="1948069" cy="30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ADF1B5-D80E-446B-96D8-A92FE3DD84E1}"/>
              </a:ext>
            </a:extLst>
          </p:cNvPr>
          <p:cNvSpPr txBox="1"/>
          <p:nvPr/>
        </p:nvSpPr>
        <p:spPr>
          <a:xfrm>
            <a:off x="1845009" y="1722783"/>
            <a:ext cx="46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৯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3EAD0E-11A9-4706-B2AC-6EB4D57A7227}"/>
              </a:ext>
            </a:extLst>
          </p:cNvPr>
          <p:cNvSpPr txBox="1"/>
          <p:nvPr/>
        </p:nvSpPr>
        <p:spPr>
          <a:xfrm>
            <a:off x="1444487" y="1729377"/>
            <a:ext cx="46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৮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F06EC-89B2-442F-AD55-19E2D3492D8B}"/>
              </a:ext>
            </a:extLst>
          </p:cNvPr>
          <p:cNvSpPr txBox="1"/>
          <p:nvPr/>
        </p:nvSpPr>
        <p:spPr>
          <a:xfrm rot="10574116" flipV="1">
            <a:off x="1651084" y="1714964"/>
            <a:ext cx="45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৬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CB8D7F-8B54-4DF2-A73B-7578C4FDE837}"/>
              </a:ext>
            </a:extLst>
          </p:cNvPr>
          <p:cNvSpPr txBox="1"/>
          <p:nvPr/>
        </p:nvSpPr>
        <p:spPr>
          <a:xfrm flipH="1">
            <a:off x="1401772" y="5061058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৬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84E209-F5A8-433E-866D-EBD9CD032DAC}"/>
              </a:ext>
            </a:extLst>
          </p:cNvPr>
          <p:cNvSpPr txBox="1"/>
          <p:nvPr/>
        </p:nvSpPr>
        <p:spPr>
          <a:xfrm flipH="1">
            <a:off x="1623390" y="2670313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৭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8EAD98-21FE-4FAE-9ED1-88CD4E4529B3}"/>
              </a:ext>
            </a:extLst>
          </p:cNvPr>
          <p:cNvSpPr txBox="1"/>
          <p:nvPr/>
        </p:nvSpPr>
        <p:spPr>
          <a:xfrm flipH="1">
            <a:off x="1447440" y="2646161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৮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A8A760-29B8-4593-9AF9-500ACCA9C2CC}"/>
              </a:ext>
            </a:extLst>
          </p:cNvPr>
          <p:cNvSpPr txBox="1"/>
          <p:nvPr/>
        </p:nvSpPr>
        <p:spPr>
          <a:xfrm flipH="1">
            <a:off x="1310856" y="2668598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৯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26B2A-12AC-4B1D-B985-D2061986879F}"/>
              </a:ext>
            </a:extLst>
          </p:cNvPr>
          <p:cNvSpPr txBox="1"/>
          <p:nvPr/>
        </p:nvSpPr>
        <p:spPr>
          <a:xfrm flipH="1">
            <a:off x="1552504" y="3414002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৩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C4CB89-DCF8-4BB3-B5F9-7DBA7EAFDC3A}"/>
              </a:ext>
            </a:extLst>
          </p:cNvPr>
          <p:cNvSpPr txBox="1"/>
          <p:nvPr/>
        </p:nvSpPr>
        <p:spPr>
          <a:xfrm flipH="1">
            <a:off x="1408770" y="3427511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৭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9B8831-132A-4E4E-9BCC-E973C075969D}"/>
              </a:ext>
            </a:extLst>
          </p:cNvPr>
          <p:cNvSpPr txBox="1"/>
          <p:nvPr/>
        </p:nvSpPr>
        <p:spPr>
          <a:xfrm flipH="1">
            <a:off x="1272957" y="3404848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৪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9ADE9A-D92F-44CC-840F-116278AD4296}"/>
              </a:ext>
            </a:extLst>
          </p:cNvPr>
          <p:cNvSpPr txBox="1"/>
          <p:nvPr/>
        </p:nvSpPr>
        <p:spPr>
          <a:xfrm flipH="1">
            <a:off x="1552503" y="4142137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৮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6247C4-FD40-4FF6-8175-EB0309F010F4}"/>
              </a:ext>
            </a:extLst>
          </p:cNvPr>
          <p:cNvSpPr txBox="1"/>
          <p:nvPr/>
        </p:nvSpPr>
        <p:spPr>
          <a:xfrm flipH="1">
            <a:off x="1369763" y="4142137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৫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F7F40A-90DB-43AC-A577-B9F334AFE4DF}"/>
              </a:ext>
            </a:extLst>
          </p:cNvPr>
          <p:cNvSpPr txBox="1"/>
          <p:nvPr/>
        </p:nvSpPr>
        <p:spPr>
          <a:xfrm flipH="1">
            <a:off x="1233948" y="4132983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৭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EC2F9C-5342-4C25-AC9D-6AA78EC48D1F}"/>
              </a:ext>
            </a:extLst>
          </p:cNvPr>
          <p:cNvSpPr txBox="1"/>
          <p:nvPr/>
        </p:nvSpPr>
        <p:spPr>
          <a:xfrm flipH="1">
            <a:off x="1780149" y="5067684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৫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2DDF7E-3EA9-482B-968A-F2E97EBAEC01}"/>
              </a:ext>
            </a:extLst>
          </p:cNvPr>
          <p:cNvSpPr txBox="1"/>
          <p:nvPr/>
        </p:nvSpPr>
        <p:spPr>
          <a:xfrm flipH="1">
            <a:off x="1583633" y="5067684"/>
            <a:ext cx="64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৩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26CFF5-8FFB-45FA-A987-CEA02E2162CE}"/>
              </a:ext>
            </a:extLst>
          </p:cNvPr>
          <p:cNvSpPr txBox="1"/>
          <p:nvPr/>
        </p:nvSpPr>
        <p:spPr>
          <a:xfrm>
            <a:off x="7354957" y="1729377"/>
            <a:ext cx="261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আটশত</a:t>
            </a:r>
            <a:r>
              <a:rPr lang="en-US" dirty="0"/>
              <a:t> </a:t>
            </a:r>
            <a:r>
              <a:rPr lang="en-US" dirty="0" err="1"/>
              <a:t>ঊনসত্তর</a:t>
            </a:r>
            <a:r>
              <a:rPr lang="en-US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0C9616-6E1F-47AC-9862-AD1E4CD93428}"/>
              </a:ext>
            </a:extLst>
          </p:cNvPr>
          <p:cNvSpPr txBox="1"/>
          <p:nvPr/>
        </p:nvSpPr>
        <p:spPr>
          <a:xfrm>
            <a:off x="7298276" y="2657061"/>
            <a:ext cx="26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নয়শত</a:t>
            </a:r>
            <a:r>
              <a:rPr lang="en-US" dirty="0"/>
              <a:t> </a:t>
            </a:r>
            <a:r>
              <a:rPr lang="en-US" dirty="0" err="1"/>
              <a:t>সাতাশি</a:t>
            </a:r>
            <a:r>
              <a:rPr lang="en-US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C932B9-257A-4947-BBA8-8BC336AEB93A}"/>
              </a:ext>
            </a:extLst>
          </p:cNvPr>
          <p:cNvSpPr txBox="1"/>
          <p:nvPr/>
        </p:nvSpPr>
        <p:spPr>
          <a:xfrm>
            <a:off x="7354957" y="3429000"/>
            <a:ext cx="261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চারশত</a:t>
            </a:r>
            <a:r>
              <a:rPr lang="en-US" dirty="0"/>
              <a:t> </a:t>
            </a:r>
            <a:r>
              <a:rPr lang="en-US" dirty="0" err="1"/>
              <a:t>তেয়াত্তর</a:t>
            </a:r>
            <a:r>
              <a:rPr lang="en-US" dirty="0"/>
              <a:t>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EC2818-8D46-4FC3-925F-27456C6B470B}"/>
              </a:ext>
            </a:extLst>
          </p:cNvPr>
          <p:cNvSpPr txBox="1"/>
          <p:nvPr/>
        </p:nvSpPr>
        <p:spPr>
          <a:xfrm>
            <a:off x="7354956" y="4356684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সাতশত</a:t>
            </a:r>
            <a:r>
              <a:rPr lang="en-US" dirty="0"/>
              <a:t> </a:t>
            </a:r>
            <a:r>
              <a:rPr lang="en-US" dirty="0" err="1"/>
              <a:t>আটান্ন</a:t>
            </a:r>
            <a:r>
              <a:rPr lang="en-US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7076A0-9E56-4C86-922D-FA0EB7B509A8}"/>
              </a:ext>
            </a:extLst>
          </p:cNvPr>
          <p:cNvSpPr txBox="1"/>
          <p:nvPr/>
        </p:nvSpPr>
        <p:spPr>
          <a:xfrm>
            <a:off x="7412756" y="5128623"/>
            <a:ext cx="223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ছয়শত</a:t>
            </a:r>
            <a:r>
              <a:rPr lang="en-US" dirty="0"/>
              <a:t> </a:t>
            </a:r>
            <a:r>
              <a:rPr lang="en-US" dirty="0" err="1"/>
              <a:t>পঁয়ত্রিশ</a:t>
            </a:r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764D46-6677-4DA2-BA73-F44C6569AF93}"/>
              </a:ext>
            </a:extLst>
          </p:cNvPr>
          <p:cNvSpPr txBox="1"/>
          <p:nvPr/>
        </p:nvSpPr>
        <p:spPr>
          <a:xfrm>
            <a:off x="3253751" y="192243"/>
            <a:ext cx="504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কথায়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2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34167 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5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25 3.3333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5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3854 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9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95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35872 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95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5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95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13217 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90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783 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90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25 4.81481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90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854 -0.002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4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36458 -0.0048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25886 0.00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375 0.004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35677 0.0009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25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4000"/>
                            </p:stCondLst>
                            <p:childTnLst>
                              <p:par>
                                <p:cTn id="6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13672 0.001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600979-9056-4F8A-8BDE-47678E3AA41D}"/>
              </a:ext>
            </a:extLst>
          </p:cNvPr>
          <p:cNvSpPr/>
          <p:nvPr/>
        </p:nvSpPr>
        <p:spPr>
          <a:xfrm>
            <a:off x="3207027" y="344557"/>
            <a:ext cx="4452730" cy="22793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F01C6-392D-415F-9084-82655F8FB035}"/>
              </a:ext>
            </a:extLst>
          </p:cNvPr>
          <p:cNvSpPr txBox="1"/>
          <p:nvPr/>
        </p:nvSpPr>
        <p:spPr>
          <a:xfrm>
            <a:off x="4055164" y="631979"/>
            <a:ext cx="3273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8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en-US" sz="8800" dirty="0" err="1">
                <a:solidFill>
                  <a:srgbClr val="7713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A7BD40-A59A-4C8C-B633-9E6A3FCF7C40}"/>
              </a:ext>
            </a:extLst>
          </p:cNvPr>
          <p:cNvSpPr/>
          <p:nvPr/>
        </p:nvSpPr>
        <p:spPr>
          <a:xfrm>
            <a:off x="3617842" y="702365"/>
            <a:ext cx="3578087" cy="15658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C80095-6530-4BFA-B661-9566E3E45F44}"/>
              </a:ext>
            </a:extLst>
          </p:cNvPr>
          <p:cNvSpPr/>
          <p:nvPr/>
        </p:nvSpPr>
        <p:spPr>
          <a:xfrm>
            <a:off x="3723859" y="458077"/>
            <a:ext cx="165629" cy="1549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8BEA7D-DCF7-4F27-9BED-B3FA8D7BFAAA}"/>
              </a:ext>
            </a:extLst>
          </p:cNvPr>
          <p:cNvSpPr/>
          <p:nvPr/>
        </p:nvSpPr>
        <p:spPr>
          <a:xfrm>
            <a:off x="4055164" y="822511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991117-9B5F-4DB9-9A2E-639DB93D212A}"/>
              </a:ext>
            </a:extLst>
          </p:cNvPr>
          <p:cNvSpPr/>
          <p:nvPr/>
        </p:nvSpPr>
        <p:spPr>
          <a:xfrm>
            <a:off x="4419589" y="495331"/>
            <a:ext cx="152407" cy="16315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FD3E23-EBBE-47F4-AC04-3F7C2D6269AE}"/>
              </a:ext>
            </a:extLst>
          </p:cNvPr>
          <p:cNvSpPr/>
          <p:nvPr/>
        </p:nvSpPr>
        <p:spPr>
          <a:xfrm>
            <a:off x="4691268" y="822511"/>
            <a:ext cx="172275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432F77-B7C3-465C-A80A-B1225EEFBD38}"/>
              </a:ext>
            </a:extLst>
          </p:cNvPr>
          <p:cNvSpPr/>
          <p:nvPr/>
        </p:nvSpPr>
        <p:spPr>
          <a:xfrm>
            <a:off x="5148472" y="477080"/>
            <a:ext cx="165629" cy="154899"/>
          </a:xfrm>
          <a:prstGeom prst="ellipse">
            <a:avLst/>
          </a:prstGeom>
          <a:solidFill>
            <a:srgbClr val="FFE515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3BD1D0-A2B2-4112-AE0A-68D3361DE51D}"/>
              </a:ext>
            </a:extLst>
          </p:cNvPr>
          <p:cNvSpPr/>
          <p:nvPr/>
        </p:nvSpPr>
        <p:spPr>
          <a:xfrm>
            <a:off x="5499650" y="761251"/>
            <a:ext cx="172275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00D78E-3B7A-4C01-A9F0-9BD5AEBA7D74}"/>
              </a:ext>
            </a:extLst>
          </p:cNvPr>
          <p:cNvSpPr/>
          <p:nvPr/>
        </p:nvSpPr>
        <p:spPr>
          <a:xfrm>
            <a:off x="5996609" y="458076"/>
            <a:ext cx="165629" cy="15489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5B2813-A51A-4376-B210-A694850AA53E}"/>
              </a:ext>
            </a:extLst>
          </p:cNvPr>
          <p:cNvSpPr/>
          <p:nvPr/>
        </p:nvSpPr>
        <p:spPr>
          <a:xfrm>
            <a:off x="6394179" y="761251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7D6090-AEA0-4D08-B4CE-90221C7B01D4}"/>
              </a:ext>
            </a:extLst>
          </p:cNvPr>
          <p:cNvSpPr/>
          <p:nvPr/>
        </p:nvSpPr>
        <p:spPr>
          <a:xfrm>
            <a:off x="6877899" y="468828"/>
            <a:ext cx="165629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1663D9-6090-4C2F-B6AE-AFB1D0068A23}"/>
              </a:ext>
            </a:extLst>
          </p:cNvPr>
          <p:cNvSpPr/>
          <p:nvPr/>
        </p:nvSpPr>
        <p:spPr>
          <a:xfrm>
            <a:off x="7245629" y="576906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8BA6CC-3B2C-4E31-B314-83F307AF5361}"/>
              </a:ext>
            </a:extLst>
          </p:cNvPr>
          <p:cNvSpPr/>
          <p:nvPr/>
        </p:nvSpPr>
        <p:spPr>
          <a:xfrm>
            <a:off x="6962365" y="993164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B49A79-0EF2-4633-9872-3D5A78446E26}"/>
              </a:ext>
            </a:extLst>
          </p:cNvPr>
          <p:cNvSpPr/>
          <p:nvPr/>
        </p:nvSpPr>
        <p:spPr>
          <a:xfrm>
            <a:off x="7255567" y="1355254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1A352B-252E-4707-8FC5-6DB13FAE2695}"/>
              </a:ext>
            </a:extLst>
          </p:cNvPr>
          <p:cNvSpPr/>
          <p:nvPr/>
        </p:nvSpPr>
        <p:spPr>
          <a:xfrm>
            <a:off x="6982242" y="1830709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080C3D-9FBF-4135-8A7B-98C1D6C9ED69}"/>
              </a:ext>
            </a:extLst>
          </p:cNvPr>
          <p:cNvSpPr/>
          <p:nvPr/>
        </p:nvSpPr>
        <p:spPr>
          <a:xfrm>
            <a:off x="7262196" y="2133601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E3C600-2B1A-4718-8F99-89140DC76C83}"/>
              </a:ext>
            </a:extLst>
          </p:cNvPr>
          <p:cNvSpPr/>
          <p:nvPr/>
        </p:nvSpPr>
        <p:spPr>
          <a:xfrm>
            <a:off x="6467073" y="2086341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B37495-A2F2-4B14-AC19-7797B39EEEC7}"/>
              </a:ext>
            </a:extLst>
          </p:cNvPr>
          <p:cNvSpPr/>
          <p:nvPr/>
        </p:nvSpPr>
        <p:spPr>
          <a:xfrm>
            <a:off x="5824333" y="2357573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314DCB-1E8D-4717-A55A-565AAAD798F3}"/>
              </a:ext>
            </a:extLst>
          </p:cNvPr>
          <p:cNvSpPr/>
          <p:nvPr/>
        </p:nvSpPr>
        <p:spPr>
          <a:xfrm>
            <a:off x="5148472" y="2021113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B292AB-981B-40D5-9249-A0409F1BB3D2}"/>
              </a:ext>
            </a:extLst>
          </p:cNvPr>
          <p:cNvSpPr/>
          <p:nvPr/>
        </p:nvSpPr>
        <p:spPr>
          <a:xfrm>
            <a:off x="4323516" y="2357573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E4FC3E-9539-4C8C-BA4E-60CB8A266198}"/>
              </a:ext>
            </a:extLst>
          </p:cNvPr>
          <p:cNvSpPr/>
          <p:nvPr/>
        </p:nvSpPr>
        <p:spPr>
          <a:xfrm>
            <a:off x="3763614" y="2021112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51DD04D-7FF2-4B00-89D1-FB2C6F520B69}"/>
              </a:ext>
            </a:extLst>
          </p:cNvPr>
          <p:cNvSpPr/>
          <p:nvPr/>
        </p:nvSpPr>
        <p:spPr>
          <a:xfrm>
            <a:off x="3326293" y="1667558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273B342-87F2-47B4-A5FF-2F55E74A0599}"/>
              </a:ext>
            </a:extLst>
          </p:cNvPr>
          <p:cNvSpPr/>
          <p:nvPr/>
        </p:nvSpPr>
        <p:spPr>
          <a:xfrm>
            <a:off x="3730462" y="1192103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8EA879-A4A9-47B8-9438-4317D4066C2E}"/>
              </a:ext>
            </a:extLst>
          </p:cNvPr>
          <p:cNvSpPr/>
          <p:nvPr/>
        </p:nvSpPr>
        <p:spPr>
          <a:xfrm>
            <a:off x="3313043" y="853709"/>
            <a:ext cx="172276" cy="16315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3FA384-06BE-432B-8CB6-FDE027E575CB}"/>
              </a:ext>
            </a:extLst>
          </p:cNvPr>
          <p:cNvSpPr/>
          <p:nvPr/>
        </p:nvSpPr>
        <p:spPr>
          <a:xfrm>
            <a:off x="437322" y="2799459"/>
            <a:ext cx="11118574" cy="37884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10EEEA-79E6-45B4-8207-53A57C3A092D}"/>
              </a:ext>
            </a:extLst>
          </p:cNvPr>
          <p:cNvGrpSpPr/>
          <p:nvPr/>
        </p:nvGrpSpPr>
        <p:grpSpPr>
          <a:xfrm>
            <a:off x="877785" y="3143451"/>
            <a:ext cx="1230579" cy="1287503"/>
            <a:chOff x="3228880" y="1266091"/>
            <a:chExt cx="1511932" cy="1480281"/>
          </a:xfrm>
          <a:scene3d>
            <a:camera prst="orthographicFront"/>
            <a:lightRig rig="threePt" dir="t"/>
          </a:scene3d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D3CD4E9-7700-4059-8E6C-C7DB1BD77754}"/>
                </a:ext>
              </a:extLst>
            </p:cNvPr>
            <p:cNvGrpSpPr/>
            <p:nvPr/>
          </p:nvGrpSpPr>
          <p:grpSpPr>
            <a:xfrm>
              <a:off x="3354614" y="1425088"/>
              <a:ext cx="1165373" cy="1139440"/>
              <a:chOff x="2717310" y="1406812"/>
              <a:chExt cx="1806360" cy="19689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63A5EF0-E4B9-4EC9-B69F-8735A9F41906}"/>
                  </a:ext>
                </a:extLst>
              </p:cNvPr>
              <p:cNvSpPr/>
              <p:nvPr/>
            </p:nvSpPr>
            <p:spPr>
              <a:xfrm>
                <a:off x="2717310" y="140682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86DDDF9-E1AC-489B-820E-535BA92860E7}"/>
                  </a:ext>
                </a:extLst>
              </p:cNvPr>
              <p:cNvSpPr/>
              <p:nvPr/>
            </p:nvSpPr>
            <p:spPr>
              <a:xfrm>
                <a:off x="2897946" y="140682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14668F2-632F-4458-98D2-95DA58BC3927}"/>
                  </a:ext>
                </a:extLst>
              </p:cNvPr>
              <p:cNvSpPr/>
              <p:nvPr/>
            </p:nvSpPr>
            <p:spPr>
              <a:xfrm>
                <a:off x="3078582" y="140681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4B79554-8BFB-4D60-A3E2-5430EF3B5C81}"/>
                  </a:ext>
                </a:extLst>
              </p:cNvPr>
              <p:cNvSpPr/>
              <p:nvPr/>
            </p:nvSpPr>
            <p:spPr>
              <a:xfrm>
                <a:off x="3259218" y="140681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1DF02C-BB90-4539-B77F-A3C5A2FEF3DB}"/>
                  </a:ext>
                </a:extLst>
              </p:cNvPr>
              <p:cNvSpPr/>
              <p:nvPr/>
            </p:nvSpPr>
            <p:spPr>
              <a:xfrm>
                <a:off x="3439854" y="140681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EBD5883-BCE9-42F6-909B-B88B6BB90100}"/>
                  </a:ext>
                </a:extLst>
              </p:cNvPr>
              <p:cNvSpPr/>
              <p:nvPr/>
            </p:nvSpPr>
            <p:spPr>
              <a:xfrm>
                <a:off x="3620490" y="140681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BD330-D408-48D7-B473-5EFD2BEEEEC9}"/>
                  </a:ext>
                </a:extLst>
              </p:cNvPr>
              <p:cNvSpPr/>
              <p:nvPr/>
            </p:nvSpPr>
            <p:spPr>
              <a:xfrm>
                <a:off x="3801126" y="140681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C845D48-357C-44AC-8A9A-B306B391EBF0}"/>
                  </a:ext>
                </a:extLst>
              </p:cNvPr>
              <p:cNvSpPr/>
              <p:nvPr/>
            </p:nvSpPr>
            <p:spPr>
              <a:xfrm>
                <a:off x="3981762" y="140681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21F71F-12F9-4B95-92BD-A67F36D49620}"/>
                  </a:ext>
                </a:extLst>
              </p:cNvPr>
              <p:cNvSpPr/>
              <p:nvPr/>
            </p:nvSpPr>
            <p:spPr>
              <a:xfrm>
                <a:off x="4162398" y="140681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8D74C99-9884-4690-8F45-3CCD3555FC41}"/>
                  </a:ext>
                </a:extLst>
              </p:cNvPr>
              <p:cNvSpPr/>
              <p:nvPr/>
            </p:nvSpPr>
            <p:spPr>
              <a:xfrm>
                <a:off x="4343034" y="140681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CD44319-CEEB-46FD-9AA3-396F13AB9A7C}"/>
                  </a:ext>
                </a:extLst>
              </p:cNvPr>
              <p:cNvSpPr/>
              <p:nvPr/>
            </p:nvSpPr>
            <p:spPr>
              <a:xfrm>
                <a:off x="2717310" y="160371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E604F7A-D810-4456-A3BA-2FF9233EFC2E}"/>
                  </a:ext>
                </a:extLst>
              </p:cNvPr>
              <p:cNvSpPr/>
              <p:nvPr/>
            </p:nvSpPr>
            <p:spPr>
              <a:xfrm>
                <a:off x="2897946" y="160371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444DCAB-6D80-49FD-85C8-A050041A8744}"/>
                  </a:ext>
                </a:extLst>
              </p:cNvPr>
              <p:cNvSpPr/>
              <p:nvPr/>
            </p:nvSpPr>
            <p:spPr>
              <a:xfrm>
                <a:off x="3078582" y="160371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B978BDF-49C2-42D0-AA67-D969FD16FEC2}"/>
                  </a:ext>
                </a:extLst>
              </p:cNvPr>
              <p:cNvSpPr/>
              <p:nvPr/>
            </p:nvSpPr>
            <p:spPr>
              <a:xfrm>
                <a:off x="3259218" y="160371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8A0E235-1F61-4CD7-9901-CA513CC8E522}"/>
                  </a:ext>
                </a:extLst>
              </p:cNvPr>
              <p:cNvSpPr/>
              <p:nvPr/>
            </p:nvSpPr>
            <p:spPr>
              <a:xfrm>
                <a:off x="3439854" y="160370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5D20DC2-0F66-4735-AFDC-52A38490A821}"/>
                  </a:ext>
                </a:extLst>
              </p:cNvPr>
              <p:cNvSpPr/>
              <p:nvPr/>
            </p:nvSpPr>
            <p:spPr>
              <a:xfrm>
                <a:off x="3620490" y="160370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34C3651-1179-44D6-8540-AB1046B56706}"/>
                  </a:ext>
                </a:extLst>
              </p:cNvPr>
              <p:cNvSpPr/>
              <p:nvPr/>
            </p:nvSpPr>
            <p:spPr>
              <a:xfrm>
                <a:off x="3801126" y="160370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C9967F5-3ACF-4C24-B5E1-D5492978D43B}"/>
                  </a:ext>
                </a:extLst>
              </p:cNvPr>
              <p:cNvSpPr/>
              <p:nvPr/>
            </p:nvSpPr>
            <p:spPr>
              <a:xfrm>
                <a:off x="3981762" y="160370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C8F1538-7991-4C0B-98FF-93ABD8943C73}"/>
                  </a:ext>
                </a:extLst>
              </p:cNvPr>
              <p:cNvSpPr/>
              <p:nvPr/>
            </p:nvSpPr>
            <p:spPr>
              <a:xfrm>
                <a:off x="4162398" y="160370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E59BCA1-3C76-4FA2-B126-061C77D9B2ED}"/>
                  </a:ext>
                </a:extLst>
              </p:cNvPr>
              <p:cNvSpPr/>
              <p:nvPr/>
            </p:nvSpPr>
            <p:spPr>
              <a:xfrm>
                <a:off x="4343034" y="160370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E6DA955-ADB0-4E78-AA12-CCEBE0809E84}"/>
                  </a:ext>
                </a:extLst>
              </p:cNvPr>
              <p:cNvSpPr/>
              <p:nvPr/>
            </p:nvSpPr>
            <p:spPr>
              <a:xfrm>
                <a:off x="2717310" y="180060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2AF4A1A-1FA3-4E70-97C5-8878506D7BCB}"/>
                  </a:ext>
                </a:extLst>
              </p:cNvPr>
              <p:cNvSpPr/>
              <p:nvPr/>
            </p:nvSpPr>
            <p:spPr>
              <a:xfrm>
                <a:off x="2897946" y="180060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F23B6E8-C249-48CE-A4A5-B8210881708D}"/>
                  </a:ext>
                </a:extLst>
              </p:cNvPr>
              <p:cNvSpPr/>
              <p:nvPr/>
            </p:nvSpPr>
            <p:spPr>
              <a:xfrm>
                <a:off x="3078582" y="180060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1831ABF-0F64-4E7B-B972-34950C794C47}"/>
                  </a:ext>
                </a:extLst>
              </p:cNvPr>
              <p:cNvSpPr/>
              <p:nvPr/>
            </p:nvSpPr>
            <p:spPr>
              <a:xfrm>
                <a:off x="3259218" y="180060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9CA8B0-D23D-4BD8-ABFE-9B0C4D6F5E57}"/>
                  </a:ext>
                </a:extLst>
              </p:cNvPr>
              <p:cNvSpPr/>
              <p:nvPr/>
            </p:nvSpPr>
            <p:spPr>
              <a:xfrm>
                <a:off x="3439854" y="180060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7C48830-EF55-41F5-B3E8-7FADA0C6E134}"/>
                  </a:ext>
                </a:extLst>
              </p:cNvPr>
              <p:cNvSpPr/>
              <p:nvPr/>
            </p:nvSpPr>
            <p:spPr>
              <a:xfrm>
                <a:off x="3620490" y="180060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D115534-2663-4779-A954-3BCA627BBCAF}"/>
                  </a:ext>
                </a:extLst>
              </p:cNvPr>
              <p:cNvSpPr/>
              <p:nvPr/>
            </p:nvSpPr>
            <p:spPr>
              <a:xfrm>
                <a:off x="3801126" y="180059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A24D1B8-DA4B-47EE-B047-D19F221E925A}"/>
                  </a:ext>
                </a:extLst>
              </p:cNvPr>
              <p:cNvSpPr/>
              <p:nvPr/>
            </p:nvSpPr>
            <p:spPr>
              <a:xfrm>
                <a:off x="3981762" y="180059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EB4D1BB-9AEC-43DE-A78C-B4EB79451995}"/>
                  </a:ext>
                </a:extLst>
              </p:cNvPr>
              <p:cNvSpPr/>
              <p:nvPr/>
            </p:nvSpPr>
            <p:spPr>
              <a:xfrm>
                <a:off x="4162398" y="180059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5D71D6B-DA5B-4EF2-B189-8521D6EB0993}"/>
                  </a:ext>
                </a:extLst>
              </p:cNvPr>
              <p:cNvSpPr/>
              <p:nvPr/>
            </p:nvSpPr>
            <p:spPr>
              <a:xfrm>
                <a:off x="4343034" y="180059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6DC5BCD-2927-4217-A417-B943DB23D660}"/>
                  </a:ext>
                </a:extLst>
              </p:cNvPr>
              <p:cNvSpPr/>
              <p:nvPr/>
            </p:nvSpPr>
            <p:spPr>
              <a:xfrm>
                <a:off x="2717310" y="199749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81C2E9-D91F-4C89-A4F1-31E9165B90E5}"/>
                  </a:ext>
                </a:extLst>
              </p:cNvPr>
              <p:cNvSpPr/>
              <p:nvPr/>
            </p:nvSpPr>
            <p:spPr>
              <a:xfrm>
                <a:off x="2897946" y="199749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29B3E8F-A9E6-4F96-A8CF-B4A4BF4D5BE9}"/>
                  </a:ext>
                </a:extLst>
              </p:cNvPr>
              <p:cNvSpPr/>
              <p:nvPr/>
            </p:nvSpPr>
            <p:spPr>
              <a:xfrm>
                <a:off x="3078582" y="199749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A6C9BEC-A9ED-4FD7-9CC4-6B3C84ECFC26}"/>
                  </a:ext>
                </a:extLst>
              </p:cNvPr>
              <p:cNvSpPr/>
              <p:nvPr/>
            </p:nvSpPr>
            <p:spPr>
              <a:xfrm>
                <a:off x="3259218" y="199749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5DA59E8-9189-4E1D-B334-0D48F52992B0}"/>
                  </a:ext>
                </a:extLst>
              </p:cNvPr>
              <p:cNvSpPr/>
              <p:nvPr/>
            </p:nvSpPr>
            <p:spPr>
              <a:xfrm>
                <a:off x="3439854" y="199749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5A9146E-CAB2-479D-8406-B771215BE6E7}"/>
                  </a:ext>
                </a:extLst>
              </p:cNvPr>
              <p:cNvSpPr/>
              <p:nvPr/>
            </p:nvSpPr>
            <p:spPr>
              <a:xfrm>
                <a:off x="3620490" y="199749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51FCEFD-5996-4D69-8076-1D5748D03093}"/>
                  </a:ext>
                </a:extLst>
              </p:cNvPr>
              <p:cNvSpPr/>
              <p:nvPr/>
            </p:nvSpPr>
            <p:spPr>
              <a:xfrm>
                <a:off x="3801126" y="199749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1008234-BD14-4912-BB46-DE5EB0146AB2}"/>
                  </a:ext>
                </a:extLst>
              </p:cNvPr>
              <p:cNvSpPr/>
              <p:nvPr/>
            </p:nvSpPr>
            <p:spPr>
              <a:xfrm>
                <a:off x="3981762" y="199749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C848764-B3C3-47B0-B111-AA78E06275A3}"/>
                  </a:ext>
                </a:extLst>
              </p:cNvPr>
              <p:cNvSpPr/>
              <p:nvPr/>
            </p:nvSpPr>
            <p:spPr>
              <a:xfrm>
                <a:off x="4162398" y="199748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D36B779-63FB-4C50-AF25-03EF7F953400}"/>
                  </a:ext>
                </a:extLst>
              </p:cNvPr>
              <p:cNvSpPr/>
              <p:nvPr/>
            </p:nvSpPr>
            <p:spPr>
              <a:xfrm>
                <a:off x="4343034" y="199748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08250F0-5A9C-43D6-8749-85DB719F4CDF}"/>
                  </a:ext>
                </a:extLst>
              </p:cNvPr>
              <p:cNvSpPr/>
              <p:nvPr/>
            </p:nvSpPr>
            <p:spPr>
              <a:xfrm>
                <a:off x="2717310" y="219438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1D86EC4-DA90-4A0E-9EE1-0E2EAFD61F14}"/>
                  </a:ext>
                </a:extLst>
              </p:cNvPr>
              <p:cNvSpPr/>
              <p:nvPr/>
            </p:nvSpPr>
            <p:spPr>
              <a:xfrm>
                <a:off x="2897946" y="219438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78794E0-BB5D-4702-A2A6-2DECFA1D0D5D}"/>
                  </a:ext>
                </a:extLst>
              </p:cNvPr>
              <p:cNvSpPr/>
              <p:nvPr/>
            </p:nvSpPr>
            <p:spPr>
              <a:xfrm>
                <a:off x="3078582" y="219438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3863F5D-EE67-48D0-AD76-158900E5E13E}"/>
                  </a:ext>
                </a:extLst>
              </p:cNvPr>
              <p:cNvSpPr/>
              <p:nvPr/>
            </p:nvSpPr>
            <p:spPr>
              <a:xfrm>
                <a:off x="3259218" y="219438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15AF1B6-99FA-4FF5-ADFE-3E60DA167F3D}"/>
                  </a:ext>
                </a:extLst>
              </p:cNvPr>
              <p:cNvSpPr/>
              <p:nvPr/>
            </p:nvSpPr>
            <p:spPr>
              <a:xfrm>
                <a:off x="3439854" y="219438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579179-50E8-4535-878C-ADA895607027}"/>
                  </a:ext>
                </a:extLst>
              </p:cNvPr>
              <p:cNvSpPr/>
              <p:nvPr/>
            </p:nvSpPr>
            <p:spPr>
              <a:xfrm>
                <a:off x="3620490" y="219438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9666554-EDC1-48A2-B839-40567FA72470}"/>
                  </a:ext>
                </a:extLst>
              </p:cNvPr>
              <p:cNvSpPr/>
              <p:nvPr/>
            </p:nvSpPr>
            <p:spPr>
              <a:xfrm>
                <a:off x="3801126" y="219438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50C86B-12C4-4B51-AD58-2A1A73880B69}"/>
                  </a:ext>
                </a:extLst>
              </p:cNvPr>
              <p:cNvSpPr/>
              <p:nvPr/>
            </p:nvSpPr>
            <p:spPr>
              <a:xfrm>
                <a:off x="3981762" y="219438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C5E950A-575B-4301-8B5F-25417E49A1CF}"/>
                  </a:ext>
                </a:extLst>
              </p:cNvPr>
              <p:cNvSpPr/>
              <p:nvPr/>
            </p:nvSpPr>
            <p:spPr>
              <a:xfrm>
                <a:off x="4162398" y="219438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A69735F-8593-40BC-92AA-855DAE91089A}"/>
                  </a:ext>
                </a:extLst>
              </p:cNvPr>
              <p:cNvSpPr/>
              <p:nvPr/>
            </p:nvSpPr>
            <p:spPr>
              <a:xfrm>
                <a:off x="4343034" y="219438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A044727-A2E9-437F-BD3F-CEFBA83CA1C4}"/>
                  </a:ext>
                </a:extLst>
              </p:cNvPr>
              <p:cNvSpPr/>
              <p:nvPr/>
            </p:nvSpPr>
            <p:spPr>
              <a:xfrm>
                <a:off x="2717310" y="239128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7EA1237-CEC1-41F2-AD7E-F2AFA397418C}"/>
                  </a:ext>
                </a:extLst>
              </p:cNvPr>
              <p:cNvSpPr/>
              <p:nvPr/>
            </p:nvSpPr>
            <p:spPr>
              <a:xfrm>
                <a:off x="2897946" y="239128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6F9F748-B1EB-4D44-86A9-C4D71428A0D5}"/>
                  </a:ext>
                </a:extLst>
              </p:cNvPr>
              <p:cNvSpPr/>
              <p:nvPr/>
            </p:nvSpPr>
            <p:spPr>
              <a:xfrm>
                <a:off x="3078582" y="239127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0225F47-FF17-4376-A5CF-26FE954B81F3}"/>
                  </a:ext>
                </a:extLst>
              </p:cNvPr>
              <p:cNvSpPr/>
              <p:nvPr/>
            </p:nvSpPr>
            <p:spPr>
              <a:xfrm>
                <a:off x="3259218" y="239127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97D2B1-C3B7-4232-A237-0467EE45078E}"/>
                  </a:ext>
                </a:extLst>
              </p:cNvPr>
              <p:cNvSpPr/>
              <p:nvPr/>
            </p:nvSpPr>
            <p:spPr>
              <a:xfrm>
                <a:off x="3439854" y="239127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2077742-2798-422E-A646-FA0AAA1BC699}"/>
                  </a:ext>
                </a:extLst>
              </p:cNvPr>
              <p:cNvSpPr/>
              <p:nvPr/>
            </p:nvSpPr>
            <p:spPr>
              <a:xfrm>
                <a:off x="3620490" y="239127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2A194E7-424D-47AA-B848-B28AB8302939}"/>
                  </a:ext>
                </a:extLst>
              </p:cNvPr>
              <p:cNvSpPr/>
              <p:nvPr/>
            </p:nvSpPr>
            <p:spPr>
              <a:xfrm>
                <a:off x="3801126" y="239127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88AE560-A73F-48A9-A87D-DB8CDE08AE52}"/>
                  </a:ext>
                </a:extLst>
              </p:cNvPr>
              <p:cNvSpPr/>
              <p:nvPr/>
            </p:nvSpPr>
            <p:spPr>
              <a:xfrm>
                <a:off x="3981762" y="239127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44F75C-6C04-4451-A635-16D4871D6642}"/>
                  </a:ext>
                </a:extLst>
              </p:cNvPr>
              <p:cNvSpPr/>
              <p:nvPr/>
            </p:nvSpPr>
            <p:spPr>
              <a:xfrm>
                <a:off x="4162398" y="239127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1632626-7C15-4853-BFA2-C7D827B05FDA}"/>
                  </a:ext>
                </a:extLst>
              </p:cNvPr>
              <p:cNvSpPr/>
              <p:nvPr/>
            </p:nvSpPr>
            <p:spPr>
              <a:xfrm>
                <a:off x="4343034" y="239127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8B23B3C-C686-4FB6-8A62-2886D6F3AE5E}"/>
                  </a:ext>
                </a:extLst>
              </p:cNvPr>
              <p:cNvSpPr/>
              <p:nvPr/>
            </p:nvSpPr>
            <p:spPr>
              <a:xfrm>
                <a:off x="2717310" y="258817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7070A5B-7582-4224-AFAB-D7D05600075B}"/>
                  </a:ext>
                </a:extLst>
              </p:cNvPr>
              <p:cNvSpPr/>
              <p:nvPr/>
            </p:nvSpPr>
            <p:spPr>
              <a:xfrm>
                <a:off x="2897946" y="258817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166B119-CBE9-42DF-A807-CF8CB4E4CD89}"/>
                  </a:ext>
                </a:extLst>
              </p:cNvPr>
              <p:cNvSpPr/>
              <p:nvPr/>
            </p:nvSpPr>
            <p:spPr>
              <a:xfrm>
                <a:off x="3078582" y="258817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D20DAB1-B8BA-4200-9348-D60EF11A5269}"/>
                  </a:ext>
                </a:extLst>
              </p:cNvPr>
              <p:cNvSpPr/>
              <p:nvPr/>
            </p:nvSpPr>
            <p:spPr>
              <a:xfrm>
                <a:off x="3259218" y="258817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CC37FB5-B309-4672-9868-64CD17CA9338}"/>
                  </a:ext>
                </a:extLst>
              </p:cNvPr>
              <p:cNvSpPr/>
              <p:nvPr/>
            </p:nvSpPr>
            <p:spPr>
              <a:xfrm>
                <a:off x="3439854" y="258816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E1D0F27-E465-41D1-B7DC-703E4A910AAB}"/>
                  </a:ext>
                </a:extLst>
              </p:cNvPr>
              <p:cNvSpPr/>
              <p:nvPr/>
            </p:nvSpPr>
            <p:spPr>
              <a:xfrm>
                <a:off x="3620490" y="258816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2E3A74-2E63-4758-8AE2-8B1BFA8DA510}"/>
                  </a:ext>
                </a:extLst>
              </p:cNvPr>
              <p:cNvSpPr/>
              <p:nvPr/>
            </p:nvSpPr>
            <p:spPr>
              <a:xfrm>
                <a:off x="3801126" y="258816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B85573C-52A7-43B8-AFDC-F8CF1557A59E}"/>
                  </a:ext>
                </a:extLst>
              </p:cNvPr>
              <p:cNvSpPr/>
              <p:nvPr/>
            </p:nvSpPr>
            <p:spPr>
              <a:xfrm>
                <a:off x="3981762" y="258816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45B7F7C-722B-44A7-A81A-CAA81B2A3CB2}"/>
                  </a:ext>
                </a:extLst>
              </p:cNvPr>
              <p:cNvSpPr/>
              <p:nvPr/>
            </p:nvSpPr>
            <p:spPr>
              <a:xfrm>
                <a:off x="4162398" y="258816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9DFCA2A-0B38-4887-A469-DA00E105DB29}"/>
                  </a:ext>
                </a:extLst>
              </p:cNvPr>
              <p:cNvSpPr/>
              <p:nvPr/>
            </p:nvSpPr>
            <p:spPr>
              <a:xfrm>
                <a:off x="4343034" y="258816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6333A59-899F-4757-A3D1-D705C05EBA3F}"/>
                  </a:ext>
                </a:extLst>
              </p:cNvPr>
              <p:cNvSpPr/>
              <p:nvPr/>
            </p:nvSpPr>
            <p:spPr>
              <a:xfrm>
                <a:off x="2717310" y="278506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83A2A80-90C5-4A6E-806B-717D37F3398C}"/>
                  </a:ext>
                </a:extLst>
              </p:cNvPr>
              <p:cNvSpPr/>
              <p:nvPr/>
            </p:nvSpPr>
            <p:spPr>
              <a:xfrm>
                <a:off x="2897946" y="278506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1F90E35-5691-4CB5-9071-5FFD0E0D6B0E}"/>
                  </a:ext>
                </a:extLst>
              </p:cNvPr>
              <p:cNvSpPr/>
              <p:nvPr/>
            </p:nvSpPr>
            <p:spPr>
              <a:xfrm>
                <a:off x="3078582" y="278506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1B8FD70-7F51-46E6-B8D5-8F116A9CF643}"/>
                  </a:ext>
                </a:extLst>
              </p:cNvPr>
              <p:cNvSpPr/>
              <p:nvPr/>
            </p:nvSpPr>
            <p:spPr>
              <a:xfrm>
                <a:off x="3259218" y="278506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F5AEF4A-6A38-4C35-A760-E157C4CD9398}"/>
                  </a:ext>
                </a:extLst>
              </p:cNvPr>
              <p:cNvSpPr/>
              <p:nvPr/>
            </p:nvSpPr>
            <p:spPr>
              <a:xfrm>
                <a:off x="3439854" y="278506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3A94059-DF65-4A91-A9FA-47F37F9D0558}"/>
                  </a:ext>
                </a:extLst>
              </p:cNvPr>
              <p:cNvSpPr/>
              <p:nvPr/>
            </p:nvSpPr>
            <p:spPr>
              <a:xfrm>
                <a:off x="3620490" y="278506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8F8C6C1-56B6-45FD-87C0-077FB20A3160}"/>
                  </a:ext>
                </a:extLst>
              </p:cNvPr>
              <p:cNvSpPr/>
              <p:nvPr/>
            </p:nvSpPr>
            <p:spPr>
              <a:xfrm>
                <a:off x="3801126" y="278505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1BC4F7C-B701-49FD-B93D-BF949FC327CB}"/>
                  </a:ext>
                </a:extLst>
              </p:cNvPr>
              <p:cNvSpPr/>
              <p:nvPr/>
            </p:nvSpPr>
            <p:spPr>
              <a:xfrm>
                <a:off x="3981762" y="278505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70C59F0-BC0A-4AE1-9133-4E3A5B9CFB78}"/>
                  </a:ext>
                </a:extLst>
              </p:cNvPr>
              <p:cNvSpPr/>
              <p:nvPr/>
            </p:nvSpPr>
            <p:spPr>
              <a:xfrm>
                <a:off x="4162398" y="278505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6811B6D-2CDB-4229-9AE3-AE9EAD6815B0}"/>
                  </a:ext>
                </a:extLst>
              </p:cNvPr>
              <p:cNvSpPr/>
              <p:nvPr/>
            </p:nvSpPr>
            <p:spPr>
              <a:xfrm>
                <a:off x="4343034" y="278505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F2F3D4D-E4EF-4A17-B321-2DB6E549D0C1}"/>
                  </a:ext>
                </a:extLst>
              </p:cNvPr>
              <p:cNvSpPr/>
              <p:nvPr/>
            </p:nvSpPr>
            <p:spPr>
              <a:xfrm>
                <a:off x="2717310" y="298195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C77FD8B-ABBB-476F-9AC8-7355BD32D113}"/>
                  </a:ext>
                </a:extLst>
              </p:cNvPr>
              <p:cNvSpPr/>
              <p:nvPr/>
            </p:nvSpPr>
            <p:spPr>
              <a:xfrm>
                <a:off x="2897946" y="298195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59A81E9-9CA5-4D36-9689-0FD4E165693E}"/>
                  </a:ext>
                </a:extLst>
              </p:cNvPr>
              <p:cNvSpPr/>
              <p:nvPr/>
            </p:nvSpPr>
            <p:spPr>
              <a:xfrm>
                <a:off x="3078582" y="298195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62592EC-D59A-45F4-8A71-C5F330487F30}"/>
                  </a:ext>
                </a:extLst>
              </p:cNvPr>
              <p:cNvSpPr/>
              <p:nvPr/>
            </p:nvSpPr>
            <p:spPr>
              <a:xfrm>
                <a:off x="3259218" y="298195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1A397F-9E58-41A3-B887-AFD11DCA004D}"/>
                  </a:ext>
                </a:extLst>
              </p:cNvPr>
              <p:cNvSpPr/>
              <p:nvPr/>
            </p:nvSpPr>
            <p:spPr>
              <a:xfrm>
                <a:off x="3439854" y="298195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CF0B821-E576-40FB-B945-BC5C7FDBC119}"/>
                  </a:ext>
                </a:extLst>
              </p:cNvPr>
              <p:cNvSpPr/>
              <p:nvPr/>
            </p:nvSpPr>
            <p:spPr>
              <a:xfrm>
                <a:off x="3620490" y="298195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096DB02-B64C-4CCD-8241-F3570616BF12}"/>
                  </a:ext>
                </a:extLst>
              </p:cNvPr>
              <p:cNvSpPr/>
              <p:nvPr/>
            </p:nvSpPr>
            <p:spPr>
              <a:xfrm>
                <a:off x="3801126" y="298195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47049D2-5FAB-4AAC-A024-BB97586FF3D7}"/>
                  </a:ext>
                </a:extLst>
              </p:cNvPr>
              <p:cNvSpPr/>
              <p:nvPr/>
            </p:nvSpPr>
            <p:spPr>
              <a:xfrm>
                <a:off x="3981762" y="298195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8850EA2-3BF1-4D96-A6E3-719005005F7F}"/>
                  </a:ext>
                </a:extLst>
              </p:cNvPr>
              <p:cNvSpPr/>
              <p:nvPr/>
            </p:nvSpPr>
            <p:spPr>
              <a:xfrm>
                <a:off x="4162398" y="298194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349F8F8-6A7A-43CB-9335-9E8C6AD90463}"/>
                  </a:ext>
                </a:extLst>
              </p:cNvPr>
              <p:cNvSpPr/>
              <p:nvPr/>
            </p:nvSpPr>
            <p:spPr>
              <a:xfrm>
                <a:off x="4343034" y="298194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8C70111E-ED81-4FB1-AC92-3F0EA003F53A}"/>
                  </a:ext>
                </a:extLst>
              </p:cNvPr>
              <p:cNvSpPr/>
              <p:nvPr/>
            </p:nvSpPr>
            <p:spPr>
              <a:xfrm>
                <a:off x="2717310" y="317884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16D8B594-B0FB-40B5-A3DB-4EEEDF48CC7D}"/>
                  </a:ext>
                </a:extLst>
              </p:cNvPr>
              <p:cNvSpPr/>
              <p:nvPr/>
            </p:nvSpPr>
            <p:spPr>
              <a:xfrm>
                <a:off x="2897946" y="317884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78F7AD-BAD9-421B-A456-A2F40FAC24C6}"/>
                  </a:ext>
                </a:extLst>
              </p:cNvPr>
              <p:cNvSpPr/>
              <p:nvPr/>
            </p:nvSpPr>
            <p:spPr>
              <a:xfrm>
                <a:off x="3078582" y="317884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50BE869-A657-4F17-919B-AE2B79BC7F46}"/>
                  </a:ext>
                </a:extLst>
              </p:cNvPr>
              <p:cNvSpPr/>
              <p:nvPr/>
            </p:nvSpPr>
            <p:spPr>
              <a:xfrm>
                <a:off x="3259218" y="317884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28ECBAE-32B1-414D-B93F-0676E6011B82}"/>
                  </a:ext>
                </a:extLst>
              </p:cNvPr>
              <p:cNvSpPr/>
              <p:nvPr/>
            </p:nvSpPr>
            <p:spPr>
              <a:xfrm>
                <a:off x="3439854" y="317884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82D1D3F-E4CA-481A-B091-F7EED53D2B3A}"/>
                  </a:ext>
                </a:extLst>
              </p:cNvPr>
              <p:cNvSpPr/>
              <p:nvPr/>
            </p:nvSpPr>
            <p:spPr>
              <a:xfrm>
                <a:off x="3620490" y="317884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57DC1D4-8C43-4A71-88B8-3F644C729606}"/>
                  </a:ext>
                </a:extLst>
              </p:cNvPr>
              <p:cNvSpPr/>
              <p:nvPr/>
            </p:nvSpPr>
            <p:spPr>
              <a:xfrm>
                <a:off x="3801126" y="317884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D2DCFD6-1DC4-40EC-9733-502BAC7F8292}"/>
                  </a:ext>
                </a:extLst>
              </p:cNvPr>
              <p:cNvSpPr/>
              <p:nvPr/>
            </p:nvSpPr>
            <p:spPr>
              <a:xfrm>
                <a:off x="3981762" y="317884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D821366-6ABA-42FA-96A6-97578708BC7C}"/>
                  </a:ext>
                </a:extLst>
              </p:cNvPr>
              <p:cNvSpPr/>
              <p:nvPr/>
            </p:nvSpPr>
            <p:spPr>
              <a:xfrm>
                <a:off x="4162398" y="317884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F78229D-21B3-4DA3-80B7-FC63049575E0}"/>
                  </a:ext>
                </a:extLst>
              </p:cNvPr>
              <p:cNvSpPr/>
              <p:nvPr/>
            </p:nvSpPr>
            <p:spPr>
              <a:xfrm>
                <a:off x="4343034" y="317884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ame 29">
              <a:extLst>
                <a:ext uri="{FF2B5EF4-FFF2-40B4-BE49-F238E27FC236}">
                  <a16:creationId xmlns:a16="http://schemas.microsoft.com/office/drawing/2014/main" id="{E8254B8E-76B0-4255-A15C-783747213BF2}"/>
                </a:ext>
              </a:extLst>
            </p:cNvPr>
            <p:cNvSpPr/>
            <p:nvPr/>
          </p:nvSpPr>
          <p:spPr>
            <a:xfrm>
              <a:off x="3228880" y="1266091"/>
              <a:ext cx="1511932" cy="1480281"/>
            </a:xfrm>
            <a:prstGeom prst="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p3d>
              <a:bevelT w="254000" h="184150" prst="angle"/>
              <a:bevelB w="1143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81E210E-71E6-4572-B841-C2B7256F80E6}"/>
              </a:ext>
            </a:extLst>
          </p:cNvPr>
          <p:cNvGrpSpPr/>
          <p:nvPr/>
        </p:nvGrpSpPr>
        <p:grpSpPr>
          <a:xfrm>
            <a:off x="1177308" y="3396868"/>
            <a:ext cx="1230579" cy="1287503"/>
            <a:chOff x="3228880" y="1266091"/>
            <a:chExt cx="1511932" cy="1480281"/>
          </a:xfrm>
          <a:scene3d>
            <a:camera prst="orthographicFront"/>
            <a:lightRig rig="threePt" dir="t"/>
          </a:scene3d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2607259-2C95-4C0C-B94D-A3F0FB81D82E}"/>
                </a:ext>
              </a:extLst>
            </p:cNvPr>
            <p:cNvGrpSpPr/>
            <p:nvPr/>
          </p:nvGrpSpPr>
          <p:grpSpPr>
            <a:xfrm>
              <a:off x="3354614" y="1425088"/>
              <a:ext cx="1165373" cy="1139440"/>
              <a:chOff x="2717310" y="1406812"/>
              <a:chExt cx="1806360" cy="1968932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EDCF451-A163-426D-A4EC-8EC0D06A9F36}"/>
                  </a:ext>
                </a:extLst>
              </p:cNvPr>
              <p:cNvSpPr/>
              <p:nvPr/>
            </p:nvSpPr>
            <p:spPr>
              <a:xfrm>
                <a:off x="2717310" y="140682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453446F-D1F8-4C32-BA74-A7F908179F8C}"/>
                  </a:ext>
                </a:extLst>
              </p:cNvPr>
              <p:cNvSpPr/>
              <p:nvPr/>
            </p:nvSpPr>
            <p:spPr>
              <a:xfrm>
                <a:off x="2897946" y="140682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DA130EC-188A-45FA-8994-834A350A17D0}"/>
                  </a:ext>
                </a:extLst>
              </p:cNvPr>
              <p:cNvSpPr/>
              <p:nvPr/>
            </p:nvSpPr>
            <p:spPr>
              <a:xfrm>
                <a:off x="3078582" y="140681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D650596-4389-4490-BDC9-FCABDA9FF705}"/>
                  </a:ext>
                </a:extLst>
              </p:cNvPr>
              <p:cNvSpPr/>
              <p:nvPr/>
            </p:nvSpPr>
            <p:spPr>
              <a:xfrm>
                <a:off x="3259218" y="140681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023A5B7-A544-4B95-8431-D0E26D7F15F4}"/>
                  </a:ext>
                </a:extLst>
              </p:cNvPr>
              <p:cNvSpPr/>
              <p:nvPr/>
            </p:nvSpPr>
            <p:spPr>
              <a:xfrm>
                <a:off x="3439854" y="140681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8DE64552-C288-4527-BB42-3C35E6FED643}"/>
                  </a:ext>
                </a:extLst>
              </p:cNvPr>
              <p:cNvSpPr/>
              <p:nvPr/>
            </p:nvSpPr>
            <p:spPr>
              <a:xfrm>
                <a:off x="3620490" y="140681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7385ED7-BF34-4021-8838-E9C19EDF016E}"/>
                  </a:ext>
                </a:extLst>
              </p:cNvPr>
              <p:cNvSpPr/>
              <p:nvPr/>
            </p:nvSpPr>
            <p:spPr>
              <a:xfrm>
                <a:off x="3801126" y="140681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ADB101C1-162E-43CA-AAAD-6D3FAB63C8C7}"/>
                  </a:ext>
                </a:extLst>
              </p:cNvPr>
              <p:cNvSpPr/>
              <p:nvPr/>
            </p:nvSpPr>
            <p:spPr>
              <a:xfrm>
                <a:off x="3981762" y="140681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02B5758E-1481-4997-B166-CC8431F9102B}"/>
                  </a:ext>
                </a:extLst>
              </p:cNvPr>
              <p:cNvSpPr/>
              <p:nvPr/>
            </p:nvSpPr>
            <p:spPr>
              <a:xfrm>
                <a:off x="4162398" y="140681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2B5FFA5-427F-4710-B31B-AB246615BAEC}"/>
                  </a:ext>
                </a:extLst>
              </p:cNvPr>
              <p:cNvSpPr/>
              <p:nvPr/>
            </p:nvSpPr>
            <p:spPr>
              <a:xfrm>
                <a:off x="4343034" y="140681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BDBABF2D-6173-4E14-83DD-5B54A33AA044}"/>
                  </a:ext>
                </a:extLst>
              </p:cNvPr>
              <p:cNvSpPr/>
              <p:nvPr/>
            </p:nvSpPr>
            <p:spPr>
              <a:xfrm>
                <a:off x="2717310" y="160371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008348C-73F4-45F3-A575-EE8FBBCC77B1}"/>
                  </a:ext>
                </a:extLst>
              </p:cNvPr>
              <p:cNvSpPr/>
              <p:nvPr/>
            </p:nvSpPr>
            <p:spPr>
              <a:xfrm>
                <a:off x="2897946" y="160371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ABF8CA4-BA1B-4218-B5A7-8757D747F204}"/>
                  </a:ext>
                </a:extLst>
              </p:cNvPr>
              <p:cNvSpPr/>
              <p:nvPr/>
            </p:nvSpPr>
            <p:spPr>
              <a:xfrm>
                <a:off x="3078582" y="160371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04D15B5-53CF-4916-9E16-85069B0FFAEA}"/>
                  </a:ext>
                </a:extLst>
              </p:cNvPr>
              <p:cNvSpPr/>
              <p:nvPr/>
            </p:nvSpPr>
            <p:spPr>
              <a:xfrm>
                <a:off x="3259218" y="160371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F7CAE2-495E-4BC6-A35D-A80651D57D39}"/>
                  </a:ext>
                </a:extLst>
              </p:cNvPr>
              <p:cNvSpPr/>
              <p:nvPr/>
            </p:nvSpPr>
            <p:spPr>
              <a:xfrm>
                <a:off x="3439854" y="160370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C13009E7-6A9B-45E9-8214-EC78D064FF9A}"/>
                  </a:ext>
                </a:extLst>
              </p:cNvPr>
              <p:cNvSpPr/>
              <p:nvPr/>
            </p:nvSpPr>
            <p:spPr>
              <a:xfrm>
                <a:off x="3620490" y="160370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3578A19E-B1AD-402F-B1A3-4669CE169F48}"/>
                  </a:ext>
                </a:extLst>
              </p:cNvPr>
              <p:cNvSpPr/>
              <p:nvPr/>
            </p:nvSpPr>
            <p:spPr>
              <a:xfrm>
                <a:off x="3801126" y="160370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C9947D4B-4F01-4000-9FC4-AD2D84544AAA}"/>
                  </a:ext>
                </a:extLst>
              </p:cNvPr>
              <p:cNvSpPr/>
              <p:nvPr/>
            </p:nvSpPr>
            <p:spPr>
              <a:xfrm>
                <a:off x="3981762" y="160370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A499B3A-390B-4044-B98D-A5F26B61E33E}"/>
                  </a:ext>
                </a:extLst>
              </p:cNvPr>
              <p:cNvSpPr/>
              <p:nvPr/>
            </p:nvSpPr>
            <p:spPr>
              <a:xfrm>
                <a:off x="4162398" y="160370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D12424B-7F3E-49A5-8C07-E15188D1C6E0}"/>
                  </a:ext>
                </a:extLst>
              </p:cNvPr>
              <p:cNvSpPr/>
              <p:nvPr/>
            </p:nvSpPr>
            <p:spPr>
              <a:xfrm>
                <a:off x="4343034" y="160370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1AEC767-0CE8-4257-B7ED-3020A0EFC6DA}"/>
                  </a:ext>
                </a:extLst>
              </p:cNvPr>
              <p:cNvSpPr/>
              <p:nvPr/>
            </p:nvSpPr>
            <p:spPr>
              <a:xfrm>
                <a:off x="2717310" y="180060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0B8B69F-3AF0-4B6D-B8FB-086935E849B0}"/>
                  </a:ext>
                </a:extLst>
              </p:cNvPr>
              <p:cNvSpPr/>
              <p:nvPr/>
            </p:nvSpPr>
            <p:spPr>
              <a:xfrm>
                <a:off x="2897946" y="180060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62CD2FA-A55D-499E-8310-5F08ECE50719}"/>
                  </a:ext>
                </a:extLst>
              </p:cNvPr>
              <p:cNvSpPr/>
              <p:nvPr/>
            </p:nvSpPr>
            <p:spPr>
              <a:xfrm>
                <a:off x="3078582" y="180060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BD2425A1-F0D4-4F7D-A0C3-75851A4EEFB0}"/>
                  </a:ext>
                </a:extLst>
              </p:cNvPr>
              <p:cNvSpPr/>
              <p:nvPr/>
            </p:nvSpPr>
            <p:spPr>
              <a:xfrm>
                <a:off x="3259218" y="180060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79B9334-9613-4BC3-BDA6-C03FB16AE275}"/>
                  </a:ext>
                </a:extLst>
              </p:cNvPr>
              <p:cNvSpPr/>
              <p:nvPr/>
            </p:nvSpPr>
            <p:spPr>
              <a:xfrm>
                <a:off x="3439854" y="180060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5173B18C-E95B-4630-A1A3-7E1B511588AC}"/>
                  </a:ext>
                </a:extLst>
              </p:cNvPr>
              <p:cNvSpPr/>
              <p:nvPr/>
            </p:nvSpPr>
            <p:spPr>
              <a:xfrm>
                <a:off x="3620490" y="180060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AE2C15D-55BE-424B-A72D-4A928D224DD3}"/>
                  </a:ext>
                </a:extLst>
              </p:cNvPr>
              <p:cNvSpPr/>
              <p:nvPr/>
            </p:nvSpPr>
            <p:spPr>
              <a:xfrm>
                <a:off x="3801126" y="180059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11F2036-4467-46E3-8C21-6156F176C79D}"/>
                  </a:ext>
                </a:extLst>
              </p:cNvPr>
              <p:cNvSpPr/>
              <p:nvPr/>
            </p:nvSpPr>
            <p:spPr>
              <a:xfrm>
                <a:off x="3981762" y="180059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5FD03B00-AE9C-4F98-8C0D-7235AC6184F6}"/>
                  </a:ext>
                </a:extLst>
              </p:cNvPr>
              <p:cNvSpPr/>
              <p:nvPr/>
            </p:nvSpPr>
            <p:spPr>
              <a:xfrm>
                <a:off x="4162398" y="180059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82154FD-3993-4DDC-9766-AA1C99D0DB43}"/>
                  </a:ext>
                </a:extLst>
              </p:cNvPr>
              <p:cNvSpPr/>
              <p:nvPr/>
            </p:nvSpPr>
            <p:spPr>
              <a:xfrm>
                <a:off x="4343034" y="180059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FC93030-4C28-4228-89DB-04C317D67D0F}"/>
                  </a:ext>
                </a:extLst>
              </p:cNvPr>
              <p:cNvSpPr/>
              <p:nvPr/>
            </p:nvSpPr>
            <p:spPr>
              <a:xfrm>
                <a:off x="2717310" y="199749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90792E11-0B3F-4F04-B0AD-BFFBB72574A1}"/>
                  </a:ext>
                </a:extLst>
              </p:cNvPr>
              <p:cNvSpPr/>
              <p:nvPr/>
            </p:nvSpPr>
            <p:spPr>
              <a:xfrm>
                <a:off x="2897946" y="199749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894CBCC-EFF0-4132-A357-DB860ACC4452}"/>
                  </a:ext>
                </a:extLst>
              </p:cNvPr>
              <p:cNvSpPr/>
              <p:nvPr/>
            </p:nvSpPr>
            <p:spPr>
              <a:xfrm>
                <a:off x="3078582" y="199749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2FCC0F3-B356-4BE1-A5C8-98BD2F04163B}"/>
                  </a:ext>
                </a:extLst>
              </p:cNvPr>
              <p:cNvSpPr/>
              <p:nvPr/>
            </p:nvSpPr>
            <p:spPr>
              <a:xfrm>
                <a:off x="3259218" y="199749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01799CE-A792-4DA0-841B-D1C2BC45EE39}"/>
                  </a:ext>
                </a:extLst>
              </p:cNvPr>
              <p:cNvSpPr/>
              <p:nvPr/>
            </p:nvSpPr>
            <p:spPr>
              <a:xfrm>
                <a:off x="3439854" y="199749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C836CD9-D388-4E5E-9302-69618C9FF823}"/>
                  </a:ext>
                </a:extLst>
              </p:cNvPr>
              <p:cNvSpPr/>
              <p:nvPr/>
            </p:nvSpPr>
            <p:spPr>
              <a:xfrm>
                <a:off x="3620490" y="199749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FA288E1B-737E-47C8-A777-979923828575}"/>
                  </a:ext>
                </a:extLst>
              </p:cNvPr>
              <p:cNvSpPr/>
              <p:nvPr/>
            </p:nvSpPr>
            <p:spPr>
              <a:xfrm>
                <a:off x="3801126" y="199749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5A9EF16-E318-4CA5-8D53-C3B795B82099}"/>
                  </a:ext>
                </a:extLst>
              </p:cNvPr>
              <p:cNvSpPr/>
              <p:nvPr/>
            </p:nvSpPr>
            <p:spPr>
              <a:xfrm>
                <a:off x="3981762" y="199749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1B5D1F6-64E6-4E58-9327-4CA4A729561F}"/>
                  </a:ext>
                </a:extLst>
              </p:cNvPr>
              <p:cNvSpPr/>
              <p:nvPr/>
            </p:nvSpPr>
            <p:spPr>
              <a:xfrm>
                <a:off x="4162398" y="199748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61A3B27-6641-4420-874C-D295DC4CA15D}"/>
                  </a:ext>
                </a:extLst>
              </p:cNvPr>
              <p:cNvSpPr/>
              <p:nvPr/>
            </p:nvSpPr>
            <p:spPr>
              <a:xfrm>
                <a:off x="4343034" y="199748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45904FA1-9846-4E6D-A75A-4564FD4832BB}"/>
                  </a:ext>
                </a:extLst>
              </p:cNvPr>
              <p:cNvSpPr/>
              <p:nvPr/>
            </p:nvSpPr>
            <p:spPr>
              <a:xfrm>
                <a:off x="2717310" y="219438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34C44D0D-4C97-4739-87D5-04775635B09A}"/>
                  </a:ext>
                </a:extLst>
              </p:cNvPr>
              <p:cNvSpPr/>
              <p:nvPr/>
            </p:nvSpPr>
            <p:spPr>
              <a:xfrm>
                <a:off x="2897946" y="219438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439229E9-5F89-4F43-9A4D-30E0E37C8FB3}"/>
                  </a:ext>
                </a:extLst>
              </p:cNvPr>
              <p:cNvSpPr/>
              <p:nvPr/>
            </p:nvSpPr>
            <p:spPr>
              <a:xfrm>
                <a:off x="3078582" y="219438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8965F180-ED22-4CD0-A2AF-9D49349B7DB4}"/>
                  </a:ext>
                </a:extLst>
              </p:cNvPr>
              <p:cNvSpPr/>
              <p:nvPr/>
            </p:nvSpPr>
            <p:spPr>
              <a:xfrm>
                <a:off x="3259218" y="219438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C0EBD108-5D10-4DBE-8639-32872217D5DA}"/>
                  </a:ext>
                </a:extLst>
              </p:cNvPr>
              <p:cNvSpPr/>
              <p:nvPr/>
            </p:nvSpPr>
            <p:spPr>
              <a:xfrm>
                <a:off x="3439854" y="219438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4F1DB60-CC9C-4F0D-99FF-95397FAFD9EB}"/>
                  </a:ext>
                </a:extLst>
              </p:cNvPr>
              <p:cNvSpPr/>
              <p:nvPr/>
            </p:nvSpPr>
            <p:spPr>
              <a:xfrm>
                <a:off x="3620490" y="219438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0046987-9261-430A-BB79-3E56ADC7A338}"/>
                  </a:ext>
                </a:extLst>
              </p:cNvPr>
              <p:cNvSpPr/>
              <p:nvPr/>
            </p:nvSpPr>
            <p:spPr>
              <a:xfrm>
                <a:off x="3801126" y="219438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42170A1-016D-4D65-9AAC-1EE78694515D}"/>
                  </a:ext>
                </a:extLst>
              </p:cNvPr>
              <p:cNvSpPr/>
              <p:nvPr/>
            </p:nvSpPr>
            <p:spPr>
              <a:xfrm>
                <a:off x="3981762" y="219438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AE2E919-264A-4ED7-B8F8-CA5E4CF17714}"/>
                  </a:ext>
                </a:extLst>
              </p:cNvPr>
              <p:cNvSpPr/>
              <p:nvPr/>
            </p:nvSpPr>
            <p:spPr>
              <a:xfrm>
                <a:off x="4162398" y="219438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78545C47-1984-4276-B4BB-A3FF37298886}"/>
                  </a:ext>
                </a:extLst>
              </p:cNvPr>
              <p:cNvSpPr/>
              <p:nvPr/>
            </p:nvSpPr>
            <p:spPr>
              <a:xfrm>
                <a:off x="4343034" y="219438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703D83E-A6A5-4B63-BF0C-34C13CF08760}"/>
                  </a:ext>
                </a:extLst>
              </p:cNvPr>
              <p:cNvSpPr/>
              <p:nvPr/>
            </p:nvSpPr>
            <p:spPr>
              <a:xfrm>
                <a:off x="2717310" y="239128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123ABA8D-8C6D-470E-894F-AFCB6A7350F9}"/>
                  </a:ext>
                </a:extLst>
              </p:cNvPr>
              <p:cNvSpPr/>
              <p:nvPr/>
            </p:nvSpPr>
            <p:spPr>
              <a:xfrm>
                <a:off x="2897946" y="239128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774AB47C-651D-41D3-8337-9AA21EE42D56}"/>
                  </a:ext>
                </a:extLst>
              </p:cNvPr>
              <p:cNvSpPr/>
              <p:nvPr/>
            </p:nvSpPr>
            <p:spPr>
              <a:xfrm>
                <a:off x="3078582" y="239127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D755D67E-11AF-4EE5-B5A7-A59448A947A5}"/>
                  </a:ext>
                </a:extLst>
              </p:cNvPr>
              <p:cNvSpPr/>
              <p:nvPr/>
            </p:nvSpPr>
            <p:spPr>
              <a:xfrm>
                <a:off x="3259218" y="239127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598968B4-10F8-4C3D-9CF6-CB0003A9F512}"/>
                  </a:ext>
                </a:extLst>
              </p:cNvPr>
              <p:cNvSpPr/>
              <p:nvPr/>
            </p:nvSpPr>
            <p:spPr>
              <a:xfrm>
                <a:off x="3439854" y="239127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75ED5EE-5230-44BC-A227-9E6B52E549B4}"/>
                  </a:ext>
                </a:extLst>
              </p:cNvPr>
              <p:cNvSpPr/>
              <p:nvPr/>
            </p:nvSpPr>
            <p:spPr>
              <a:xfrm>
                <a:off x="3620490" y="239127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92C6EAF2-AFFA-4CF9-ACE8-F58752AE80E3}"/>
                  </a:ext>
                </a:extLst>
              </p:cNvPr>
              <p:cNvSpPr/>
              <p:nvPr/>
            </p:nvSpPr>
            <p:spPr>
              <a:xfrm>
                <a:off x="3801126" y="239127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840729D-0099-4B23-A42E-7377CE364150}"/>
                  </a:ext>
                </a:extLst>
              </p:cNvPr>
              <p:cNvSpPr/>
              <p:nvPr/>
            </p:nvSpPr>
            <p:spPr>
              <a:xfrm>
                <a:off x="3981762" y="239127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D92AA798-2BEE-41E5-9BE3-C917A80DB0E9}"/>
                  </a:ext>
                </a:extLst>
              </p:cNvPr>
              <p:cNvSpPr/>
              <p:nvPr/>
            </p:nvSpPr>
            <p:spPr>
              <a:xfrm>
                <a:off x="4162398" y="239127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0DB40D9E-1B9D-4351-BC86-87ECBE7E4504}"/>
                  </a:ext>
                </a:extLst>
              </p:cNvPr>
              <p:cNvSpPr/>
              <p:nvPr/>
            </p:nvSpPr>
            <p:spPr>
              <a:xfrm>
                <a:off x="4343034" y="239127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DB39B6E5-3F2C-4C02-B855-AA0AACC2F502}"/>
                  </a:ext>
                </a:extLst>
              </p:cNvPr>
              <p:cNvSpPr/>
              <p:nvPr/>
            </p:nvSpPr>
            <p:spPr>
              <a:xfrm>
                <a:off x="2717310" y="258817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13FCEB2-E3D6-40FB-9D1B-25C0340A3010}"/>
                  </a:ext>
                </a:extLst>
              </p:cNvPr>
              <p:cNvSpPr/>
              <p:nvPr/>
            </p:nvSpPr>
            <p:spPr>
              <a:xfrm>
                <a:off x="2897946" y="258817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E2BCFD6-27D4-425E-B900-B29FE180E7DB}"/>
                  </a:ext>
                </a:extLst>
              </p:cNvPr>
              <p:cNvSpPr/>
              <p:nvPr/>
            </p:nvSpPr>
            <p:spPr>
              <a:xfrm>
                <a:off x="3078582" y="258817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A4B8C58-07B3-4E72-8504-0D1406556C25}"/>
                  </a:ext>
                </a:extLst>
              </p:cNvPr>
              <p:cNvSpPr/>
              <p:nvPr/>
            </p:nvSpPr>
            <p:spPr>
              <a:xfrm>
                <a:off x="3259218" y="258817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9EA3364-3413-4182-8027-881B1679776A}"/>
                  </a:ext>
                </a:extLst>
              </p:cNvPr>
              <p:cNvSpPr/>
              <p:nvPr/>
            </p:nvSpPr>
            <p:spPr>
              <a:xfrm>
                <a:off x="3439854" y="258816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EB5C3CC5-5084-4E82-9855-C7C5CBDC423E}"/>
                  </a:ext>
                </a:extLst>
              </p:cNvPr>
              <p:cNvSpPr/>
              <p:nvPr/>
            </p:nvSpPr>
            <p:spPr>
              <a:xfrm>
                <a:off x="3620490" y="258816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D864778-7702-401F-91F4-C6F09D82D206}"/>
                  </a:ext>
                </a:extLst>
              </p:cNvPr>
              <p:cNvSpPr/>
              <p:nvPr/>
            </p:nvSpPr>
            <p:spPr>
              <a:xfrm>
                <a:off x="3801126" y="258816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4596299B-791D-446E-AAE8-FA544AD3B361}"/>
                  </a:ext>
                </a:extLst>
              </p:cNvPr>
              <p:cNvSpPr/>
              <p:nvPr/>
            </p:nvSpPr>
            <p:spPr>
              <a:xfrm>
                <a:off x="3981762" y="258816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13076448-2703-4BBD-8A82-DD909C5F578F}"/>
                  </a:ext>
                </a:extLst>
              </p:cNvPr>
              <p:cNvSpPr/>
              <p:nvPr/>
            </p:nvSpPr>
            <p:spPr>
              <a:xfrm>
                <a:off x="4162398" y="258816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EC6F103-0DC6-48E7-9832-87359627165F}"/>
                  </a:ext>
                </a:extLst>
              </p:cNvPr>
              <p:cNvSpPr/>
              <p:nvPr/>
            </p:nvSpPr>
            <p:spPr>
              <a:xfrm>
                <a:off x="4343034" y="258816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44EEA426-F656-4C9B-B782-9D9BFC799BC6}"/>
                  </a:ext>
                </a:extLst>
              </p:cNvPr>
              <p:cNvSpPr/>
              <p:nvPr/>
            </p:nvSpPr>
            <p:spPr>
              <a:xfrm>
                <a:off x="2717310" y="278506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117E3DC0-F433-44A0-9C6C-F1259E416E15}"/>
                  </a:ext>
                </a:extLst>
              </p:cNvPr>
              <p:cNvSpPr/>
              <p:nvPr/>
            </p:nvSpPr>
            <p:spPr>
              <a:xfrm>
                <a:off x="2897946" y="278506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E3C85995-7517-4219-8054-7C932880AF7A}"/>
                  </a:ext>
                </a:extLst>
              </p:cNvPr>
              <p:cNvSpPr/>
              <p:nvPr/>
            </p:nvSpPr>
            <p:spPr>
              <a:xfrm>
                <a:off x="3078582" y="278506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E433443B-F36F-438A-BE6F-01EE1B94E058}"/>
                  </a:ext>
                </a:extLst>
              </p:cNvPr>
              <p:cNvSpPr/>
              <p:nvPr/>
            </p:nvSpPr>
            <p:spPr>
              <a:xfrm>
                <a:off x="3259218" y="278506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9B2446F8-C6B6-475F-B7FF-5F1ACB68ABFA}"/>
                  </a:ext>
                </a:extLst>
              </p:cNvPr>
              <p:cNvSpPr/>
              <p:nvPr/>
            </p:nvSpPr>
            <p:spPr>
              <a:xfrm>
                <a:off x="3439854" y="278506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7215BDCC-9ED5-48CD-9A22-B9C9B7151D3F}"/>
                  </a:ext>
                </a:extLst>
              </p:cNvPr>
              <p:cNvSpPr/>
              <p:nvPr/>
            </p:nvSpPr>
            <p:spPr>
              <a:xfrm>
                <a:off x="3620490" y="278506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3573EF09-8BE7-492B-9DB5-14C9830AAA46}"/>
                  </a:ext>
                </a:extLst>
              </p:cNvPr>
              <p:cNvSpPr/>
              <p:nvPr/>
            </p:nvSpPr>
            <p:spPr>
              <a:xfrm>
                <a:off x="3801126" y="278505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FBF32FF4-0BF7-495A-A33C-6348F1E78448}"/>
                  </a:ext>
                </a:extLst>
              </p:cNvPr>
              <p:cNvSpPr/>
              <p:nvPr/>
            </p:nvSpPr>
            <p:spPr>
              <a:xfrm>
                <a:off x="3981762" y="278505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AF5ECB59-D7D8-4939-A9F9-17EA49CD5AE5}"/>
                  </a:ext>
                </a:extLst>
              </p:cNvPr>
              <p:cNvSpPr/>
              <p:nvPr/>
            </p:nvSpPr>
            <p:spPr>
              <a:xfrm>
                <a:off x="4162398" y="278505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843D460B-91C7-4854-8117-0A155F4FCAC4}"/>
                  </a:ext>
                </a:extLst>
              </p:cNvPr>
              <p:cNvSpPr/>
              <p:nvPr/>
            </p:nvSpPr>
            <p:spPr>
              <a:xfrm>
                <a:off x="4343034" y="278505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28443F2A-9035-409B-97AE-79B6A50545AB}"/>
                  </a:ext>
                </a:extLst>
              </p:cNvPr>
              <p:cNvSpPr/>
              <p:nvPr/>
            </p:nvSpPr>
            <p:spPr>
              <a:xfrm>
                <a:off x="2717310" y="298195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0D1D97D0-737D-4C8C-941F-F3131C677BAE}"/>
                  </a:ext>
                </a:extLst>
              </p:cNvPr>
              <p:cNvSpPr/>
              <p:nvPr/>
            </p:nvSpPr>
            <p:spPr>
              <a:xfrm>
                <a:off x="2897946" y="298195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12B0CBE-F8A4-448C-80AF-4C8E54861AAD}"/>
                  </a:ext>
                </a:extLst>
              </p:cNvPr>
              <p:cNvSpPr/>
              <p:nvPr/>
            </p:nvSpPr>
            <p:spPr>
              <a:xfrm>
                <a:off x="3078582" y="298195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4E9E402-715B-46FB-8A61-A99F321CADCE}"/>
                  </a:ext>
                </a:extLst>
              </p:cNvPr>
              <p:cNvSpPr/>
              <p:nvPr/>
            </p:nvSpPr>
            <p:spPr>
              <a:xfrm>
                <a:off x="3259218" y="298195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CB70CC8E-66C0-4207-8171-4C30B876BB26}"/>
                  </a:ext>
                </a:extLst>
              </p:cNvPr>
              <p:cNvSpPr/>
              <p:nvPr/>
            </p:nvSpPr>
            <p:spPr>
              <a:xfrm>
                <a:off x="3439854" y="298195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313CCF59-9114-4188-A8CD-AFA40D927582}"/>
                  </a:ext>
                </a:extLst>
              </p:cNvPr>
              <p:cNvSpPr/>
              <p:nvPr/>
            </p:nvSpPr>
            <p:spPr>
              <a:xfrm>
                <a:off x="3620490" y="298195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9A7C0712-8BB4-4274-9599-5F4A0F61906D}"/>
                  </a:ext>
                </a:extLst>
              </p:cNvPr>
              <p:cNvSpPr/>
              <p:nvPr/>
            </p:nvSpPr>
            <p:spPr>
              <a:xfrm>
                <a:off x="3801126" y="298195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89304C5A-01FE-498D-A679-E748CD402381}"/>
                  </a:ext>
                </a:extLst>
              </p:cNvPr>
              <p:cNvSpPr/>
              <p:nvPr/>
            </p:nvSpPr>
            <p:spPr>
              <a:xfrm>
                <a:off x="3981762" y="298195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2135174C-9E9A-4D27-A6D5-DEADCE75F2D4}"/>
                  </a:ext>
                </a:extLst>
              </p:cNvPr>
              <p:cNvSpPr/>
              <p:nvPr/>
            </p:nvSpPr>
            <p:spPr>
              <a:xfrm>
                <a:off x="4162398" y="298194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109DDEF6-BB21-4B6B-A408-7DA05FEFE141}"/>
                  </a:ext>
                </a:extLst>
              </p:cNvPr>
              <p:cNvSpPr/>
              <p:nvPr/>
            </p:nvSpPr>
            <p:spPr>
              <a:xfrm>
                <a:off x="4343034" y="298194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6D3114B7-B019-4E4F-ABA2-B58B7B12BFB0}"/>
                  </a:ext>
                </a:extLst>
              </p:cNvPr>
              <p:cNvSpPr/>
              <p:nvPr/>
            </p:nvSpPr>
            <p:spPr>
              <a:xfrm>
                <a:off x="2717310" y="3178849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68F67D95-597A-4E1B-B022-4925619CD8EA}"/>
                  </a:ext>
                </a:extLst>
              </p:cNvPr>
              <p:cNvSpPr/>
              <p:nvPr/>
            </p:nvSpPr>
            <p:spPr>
              <a:xfrm>
                <a:off x="2897946" y="3178848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BC022DA1-41EE-4432-92A7-8378726921EB}"/>
                  </a:ext>
                </a:extLst>
              </p:cNvPr>
              <p:cNvSpPr/>
              <p:nvPr/>
            </p:nvSpPr>
            <p:spPr>
              <a:xfrm>
                <a:off x="3078582" y="3178847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FFEDBB05-BDF5-4969-92ED-30B7D2372815}"/>
                  </a:ext>
                </a:extLst>
              </p:cNvPr>
              <p:cNvSpPr/>
              <p:nvPr/>
            </p:nvSpPr>
            <p:spPr>
              <a:xfrm>
                <a:off x="3259218" y="3178846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D1981723-1355-4249-BCFB-FBA3F4091949}"/>
                  </a:ext>
                </a:extLst>
              </p:cNvPr>
              <p:cNvSpPr/>
              <p:nvPr/>
            </p:nvSpPr>
            <p:spPr>
              <a:xfrm>
                <a:off x="3439854" y="3178845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2B7D1284-322C-4A00-AB67-04F98AD573C2}"/>
                  </a:ext>
                </a:extLst>
              </p:cNvPr>
              <p:cNvSpPr/>
              <p:nvPr/>
            </p:nvSpPr>
            <p:spPr>
              <a:xfrm>
                <a:off x="3620490" y="3178844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B4D60688-EA80-4F9A-ADDD-3A5F605002EF}"/>
                  </a:ext>
                </a:extLst>
              </p:cNvPr>
              <p:cNvSpPr/>
              <p:nvPr/>
            </p:nvSpPr>
            <p:spPr>
              <a:xfrm>
                <a:off x="3801126" y="3178843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90A46939-C8FB-4ECA-8EEB-E8E5513B5DC9}"/>
                  </a:ext>
                </a:extLst>
              </p:cNvPr>
              <p:cNvSpPr/>
              <p:nvPr/>
            </p:nvSpPr>
            <p:spPr>
              <a:xfrm>
                <a:off x="3981762" y="3178842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DB2AEFBC-81CB-43C4-B9FC-BB0F312C177D}"/>
                  </a:ext>
                </a:extLst>
              </p:cNvPr>
              <p:cNvSpPr/>
              <p:nvPr/>
            </p:nvSpPr>
            <p:spPr>
              <a:xfrm>
                <a:off x="4162398" y="3178841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4D62CA0-75B5-4DDD-A20A-29EF6DE4025B}"/>
                  </a:ext>
                </a:extLst>
              </p:cNvPr>
              <p:cNvSpPr/>
              <p:nvPr/>
            </p:nvSpPr>
            <p:spPr>
              <a:xfrm>
                <a:off x="4343034" y="3178840"/>
                <a:ext cx="180636" cy="196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>
                <a:bevelT w="139700" h="114300"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Frame 132">
              <a:extLst>
                <a:ext uri="{FF2B5EF4-FFF2-40B4-BE49-F238E27FC236}">
                  <a16:creationId xmlns:a16="http://schemas.microsoft.com/office/drawing/2014/main" id="{C8A5FBAD-BAFD-41DF-B83A-1A4EEF658A97}"/>
                </a:ext>
              </a:extLst>
            </p:cNvPr>
            <p:cNvSpPr/>
            <p:nvPr/>
          </p:nvSpPr>
          <p:spPr>
            <a:xfrm>
              <a:off x="3228880" y="1266091"/>
              <a:ext cx="1511932" cy="1480281"/>
            </a:xfrm>
            <a:prstGeom prst="fram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p3d>
              <a:bevelT w="254000" h="184150" prst="angle"/>
              <a:bevelB w="1143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CD807EC-29F9-417B-8C36-55709861BF90}"/>
              </a:ext>
            </a:extLst>
          </p:cNvPr>
          <p:cNvGrpSpPr/>
          <p:nvPr/>
        </p:nvGrpSpPr>
        <p:grpSpPr>
          <a:xfrm>
            <a:off x="2888772" y="3083453"/>
            <a:ext cx="183073" cy="1806599"/>
            <a:chOff x="6923137" y="1703487"/>
            <a:chExt cx="294445" cy="3048903"/>
          </a:xfrm>
          <a:solidFill>
            <a:srgbClr val="FFE515"/>
          </a:solidFill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E5AD48E0-1F57-45E4-A6EC-812A59E76FE7}"/>
                </a:ext>
              </a:extLst>
            </p:cNvPr>
            <p:cNvSpPr/>
            <p:nvPr/>
          </p:nvSpPr>
          <p:spPr>
            <a:xfrm>
              <a:off x="6923137" y="1703487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085AD417-F160-48A9-B4DB-D1BA580B260D}"/>
                </a:ext>
              </a:extLst>
            </p:cNvPr>
            <p:cNvSpPr/>
            <p:nvPr/>
          </p:nvSpPr>
          <p:spPr>
            <a:xfrm>
              <a:off x="6923137" y="2009650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7A2F70E-6991-4F39-AFBF-02CA4A66B1C1}"/>
                </a:ext>
              </a:extLst>
            </p:cNvPr>
            <p:cNvSpPr/>
            <p:nvPr/>
          </p:nvSpPr>
          <p:spPr>
            <a:xfrm>
              <a:off x="6923137" y="2315813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05F1D6A6-7EFC-4B01-ABBD-38C60CF00F81}"/>
                </a:ext>
              </a:extLst>
            </p:cNvPr>
            <p:cNvSpPr/>
            <p:nvPr/>
          </p:nvSpPr>
          <p:spPr>
            <a:xfrm>
              <a:off x="6923137" y="2621976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3CC64345-61E7-4D01-BCD0-B684227E27A2}"/>
                </a:ext>
              </a:extLst>
            </p:cNvPr>
            <p:cNvSpPr/>
            <p:nvPr/>
          </p:nvSpPr>
          <p:spPr>
            <a:xfrm>
              <a:off x="6923137" y="2928139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53E4E2E3-F48A-4EA6-B36C-1AF39B002488}"/>
                </a:ext>
              </a:extLst>
            </p:cNvPr>
            <p:cNvSpPr/>
            <p:nvPr/>
          </p:nvSpPr>
          <p:spPr>
            <a:xfrm>
              <a:off x="6923137" y="3234302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7023EE76-3ADF-4635-8727-B040741B7B2D}"/>
                </a:ext>
              </a:extLst>
            </p:cNvPr>
            <p:cNvSpPr/>
            <p:nvPr/>
          </p:nvSpPr>
          <p:spPr>
            <a:xfrm>
              <a:off x="6923137" y="3540465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42536F16-E41E-4684-8DD6-67707BF9AF4F}"/>
                </a:ext>
              </a:extLst>
            </p:cNvPr>
            <p:cNvSpPr/>
            <p:nvPr/>
          </p:nvSpPr>
          <p:spPr>
            <a:xfrm>
              <a:off x="6923137" y="3846628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B1B13E86-0727-4B8B-9923-DB784EEEC659}"/>
                </a:ext>
              </a:extLst>
            </p:cNvPr>
            <p:cNvSpPr/>
            <p:nvPr/>
          </p:nvSpPr>
          <p:spPr>
            <a:xfrm>
              <a:off x="6923137" y="4152791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E5F37725-32B5-4D4C-A4A2-A7B2FB5758EE}"/>
                </a:ext>
              </a:extLst>
            </p:cNvPr>
            <p:cNvSpPr/>
            <p:nvPr/>
          </p:nvSpPr>
          <p:spPr>
            <a:xfrm>
              <a:off x="6923137" y="4458954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88527BA7-F606-4F2D-ADF0-DD64BA2FF80A}"/>
              </a:ext>
            </a:extLst>
          </p:cNvPr>
          <p:cNvGrpSpPr/>
          <p:nvPr/>
        </p:nvGrpSpPr>
        <p:grpSpPr>
          <a:xfrm>
            <a:off x="3241262" y="3079681"/>
            <a:ext cx="183073" cy="1806599"/>
            <a:chOff x="6923137" y="1703487"/>
            <a:chExt cx="294445" cy="3048903"/>
          </a:xfrm>
          <a:solidFill>
            <a:srgbClr val="FFE515"/>
          </a:solidFill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7CEA6B35-3684-46CE-9229-A1663FC7A9E8}"/>
                </a:ext>
              </a:extLst>
            </p:cNvPr>
            <p:cNvSpPr/>
            <p:nvPr/>
          </p:nvSpPr>
          <p:spPr>
            <a:xfrm>
              <a:off x="6923137" y="1703487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88F03D8-ECAD-4689-9D20-C41D5C66A80A}"/>
                </a:ext>
              </a:extLst>
            </p:cNvPr>
            <p:cNvSpPr/>
            <p:nvPr/>
          </p:nvSpPr>
          <p:spPr>
            <a:xfrm>
              <a:off x="6923137" y="2009650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04BDE77E-152B-4478-85FF-807AAB5C4108}"/>
                </a:ext>
              </a:extLst>
            </p:cNvPr>
            <p:cNvSpPr/>
            <p:nvPr/>
          </p:nvSpPr>
          <p:spPr>
            <a:xfrm>
              <a:off x="6923137" y="2315813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B32D9D1-EB31-4ACC-BB28-1E135448E843}"/>
                </a:ext>
              </a:extLst>
            </p:cNvPr>
            <p:cNvSpPr/>
            <p:nvPr/>
          </p:nvSpPr>
          <p:spPr>
            <a:xfrm>
              <a:off x="6923137" y="2621976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65F8A3D-5A81-450F-A1A2-E7ECE109B632}"/>
                </a:ext>
              </a:extLst>
            </p:cNvPr>
            <p:cNvSpPr/>
            <p:nvPr/>
          </p:nvSpPr>
          <p:spPr>
            <a:xfrm>
              <a:off x="6923137" y="2928139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E851BE9C-B20A-4C25-B583-54555ED3F324}"/>
                </a:ext>
              </a:extLst>
            </p:cNvPr>
            <p:cNvSpPr/>
            <p:nvPr/>
          </p:nvSpPr>
          <p:spPr>
            <a:xfrm>
              <a:off x="6923137" y="3234302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D1C2E5D-ABF9-46C5-B9D4-E3FAC136811A}"/>
                </a:ext>
              </a:extLst>
            </p:cNvPr>
            <p:cNvSpPr/>
            <p:nvPr/>
          </p:nvSpPr>
          <p:spPr>
            <a:xfrm>
              <a:off x="6923137" y="3540465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7C1693B7-9E8B-4C23-BA50-5CF4E3D443A6}"/>
                </a:ext>
              </a:extLst>
            </p:cNvPr>
            <p:cNvSpPr/>
            <p:nvPr/>
          </p:nvSpPr>
          <p:spPr>
            <a:xfrm>
              <a:off x="6923137" y="3846628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8111FC2-BC22-46BD-B388-BF673A0F802E}"/>
                </a:ext>
              </a:extLst>
            </p:cNvPr>
            <p:cNvSpPr/>
            <p:nvPr/>
          </p:nvSpPr>
          <p:spPr>
            <a:xfrm>
              <a:off x="6923137" y="4152791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2B58B385-1CAB-4F60-8756-F6FD7359C403}"/>
                </a:ext>
              </a:extLst>
            </p:cNvPr>
            <p:cNvSpPr/>
            <p:nvPr/>
          </p:nvSpPr>
          <p:spPr>
            <a:xfrm>
              <a:off x="6923137" y="4458954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A2384184-D9D7-4710-BD87-690F97ED5697}"/>
              </a:ext>
            </a:extLst>
          </p:cNvPr>
          <p:cNvGrpSpPr/>
          <p:nvPr/>
        </p:nvGrpSpPr>
        <p:grpSpPr>
          <a:xfrm>
            <a:off x="3632322" y="3079681"/>
            <a:ext cx="183073" cy="1806599"/>
            <a:chOff x="6923137" y="1703487"/>
            <a:chExt cx="294445" cy="3048903"/>
          </a:xfrm>
          <a:solidFill>
            <a:srgbClr val="FFE515"/>
          </a:solidFill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947184C-D5BE-4CC4-8D3F-71AEFF15E5D1}"/>
                </a:ext>
              </a:extLst>
            </p:cNvPr>
            <p:cNvSpPr/>
            <p:nvPr/>
          </p:nvSpPr>
          <p:spPr>
            <a:xfrm>
              <a:off x="6923137" y="1703487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8A5887EC-091B-4E73-932D-0BB171436E08}"/>
                </a:ext>
              </a:extLst>
            </p:cNvPr>
            <p:cNvSpPr/>
            <p:nvPr/>
          </p:nvSpPr>
          <p:spPr>
            <a:xfrm>
              <a:off x="6923137" y="2009650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D9E4619-D22A-4791-9AFE-3FB983AA503F}"/>
                </a:ext>
              </a:extLst>
            </p:cNvPr>
            <p:cNvSpPr/>
            <p:nvPr/>
          </p:nvSpPr>
          <p:spPr>
            <a:xfrm>
              <a:off x="6923137" y="2315813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4FE2AEBF-05D2-4F2E-AF6A-D4A96940888A}"/>
                </a:ext>
              </a:extLst>
            </p:cNvPr>
            <p:cNvSpPr/>
            <p:nvPr/>
          </p:nvSpPr>
          <p:spPr>
            <a:xfrm>
              <a:off x="6923137" y="2621976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7BC572BE-E971-4857-910F-E9B6E2161F72}"/>
                </a:ext>
              </a:extLst>
            </p:cNvPr>
            <p:cNvSpPr/>
            <p:nvPr/>
          </p:nvSpPr>
          <p:spPr>
            <a:xfrm>
              <a:off x="6923137" y="2928139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D4C99A66-5471-4BDB-B958-AABEF667AB28}"/>
                </a:ext>
              </a:extLst>
            </p:cNvPr>
            <p:cNvSpPr/>
            <p:nvPr/>
          </p:nvSpPr>
          <p:spPr>
            <a:xfrm>
              <a:off x="6923137" y="3234302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6BF64421-79FC-457D-A0F7-90E95CCB263C}"/>
                </a:ext>
              </a:extLst>
            </p:cNvPr>
            <p:cNvSpPr/>
            <p:nvPr/>
          </p:nvSpPr>
          <p:spPr>
            <a:xfrm>
              <a:off x="6923137" y="3540465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526CDFC7-1DC4-44A9-858A-5F1319F17C64}"/>
                </a:ext>
              </a:extLst>
            </p:cNvPr>
            <p:cNvSpPr/>
            <p:nvPr/>
          </p:nvSpPr>
          <p:spPr>
            <a:xfrm>
              <a:off x="6923137" y="3846628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27BE059-352E-440F-9D39-38EAFE39713D}"/>
                </a:ext>
              </a:extLst>
            </p:cNvPr>
            <p:cNvSpPr/>
            <p:nvPr/>
          </p:nvSpPr>
          <p:spPr>
            <a:xfrm>
              <a:off x="6923137" y="4152791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28D7E4C5-4818-4810-A9DA-C40F24F0496F}"/>
                </a:ext>
              </a:extLst>
            </p:cNvPr>
            <p:cNvSpPr/>
            <p:nvPr/>
          </p:nvSpPr>
          <p:spPr>
            <a:xfrm>
              <a:off x="6923137" y="4458954"/>
              <a:ext cx="294445" cy="293436"/>
            </a:xfrm>
            <a:prstGeom prst="rect">
              <a:avLst/>
            </a:prstGeom>
            <a:grpFill/>
            <a:ln>
              <a:noFill/>
            </a:ln>
            <a:scene3d>
              <a:camera prst="obliqueBottomRight"/>
              <a:lightRig rig="threePt" dir="t"/>
            </a:scene3d>
            <a:sp3d>
              <a:bevelT w="1397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Rectangle 266">
            <a:extLst>
              <a:ext uri="{FF2B5EF4-FFF2-40B4-BE49-F238E27FC236}">
                <a16:creationId xmlns:a16="http://schemas.microsoft.com/office/drawing/2014/main" id="{3B514D94-1120-448A-934D-696F01529D19}"/>
              </a:ext>
            </a:extLst>
          </p:cNvPr>
          <p:cNvSpPr/>
          <p:nvPr/>
        </p:nvSpPr>
        <p:spPr>
          <a:xfrm>
            <a:off x="4398234" y="4414971"/>
            <a:ext cx="195115" cy="190778"/>
          </a:xfrm>
          <a:prstGeom prst="rect">
            <a:avLst/>
          </a:prstGeom>
          <a:solidFill>
            <a:srgbClr val="FFE515"/>
          </a:solidFill>
          <a:ln>
            <a:noFill/>
          </a:ln>
          <a:scene3d>
            <a:camera prst="obliqueBottomRight"/>
            <a:lightRig rig="threePt" dir="t"/>
          </a:scene3d>
          <a:sp3d>
            <a:bevelT w="1397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F1C1C724-A2DA-4AC8-B7C0-2E0E03DD0955}"/>
              </a:ext>
            </a:extLst>
          </p:cNvPr>
          <p:cNvSpPr/>
          <p:nvPr/>
        </p:nvSpPr>
        <p:spPr>
          <a:xfrm>
            <a:off x="4376881" y="4676206"/>
            <a:ext cx="195115" cy="190778"/>
          </a:xfrm>
          <a:prstGeom prst="rect">
            <a:avLst/>
          </a:prstGeom>
          <a:solidFill>
            <a:srgbClr val="FFE515"/>
          </a:solidFill>
          <a:ln>
            <a:noFill/>
          </a:ln>
          <a:scene3d>
            <a:camera prst="obliqueBottomRight"/>
            <a:lightRig rig="threePt" dir="t"/>
          </a:scene3d>
          <a:sp3d>
            <a:bevelT w="1397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Arrow: Right 269">
            <a:extLst>
              <a:ext uri="{FF2B5EF4-FFF2-40B4-BE49-F238E27FC236}">
                <a16:creationId xmlns:a16="http://schemas.microsoft.com/office/drawing/2014/main" id="{4DD65AC0-D8BC-4F64-AF9E-946DABB8C6B3}"/>
              </a:ext>
            </a:extLst>
          </p:cNvPr>
          <p:cNvSpPr/>
          <p:nvPr/>
        </p:nvSpPr>
        <p:spPr>
          <a:xfrm>
            <a:off x="5132314" y="3826817"/>
            <a:ext cx="1434141" cy="704176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CF3FFC5-B121-48BD-966F-BE3A5045A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65" y="5391136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113860E-CBB1-4CE0-819F-D81E0A56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33" y="5644552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064D0BC-FE32-4D23-887D-FD336C5D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71" y="539113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263E54-705B-4DDE-A3B0-6C44D21AC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59" y="5441132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CC44D70-F1B6-4402-BE19-E0D3665A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3" y="5644551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C28A587-32B4-4D6F-A3FD-38567A926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92" y="5683432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7968A66-4EC4-42AF-9B5C-45F102B3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36" y="5430016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7E2441E-6E48-4F40-B606-2A845751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30" y="5683432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454349E-6B82-41F7-BDD4-B0BCAD36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32" y="588672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A53EAC0-F58B-4107-A2EE-E0A4A5727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00" y="6140141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C9443F9-560B-407E-9DEF-961B7D47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38" y="5886724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45CE197-B5F1-46A8-B5F8-A3A38F13E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26" y="5936721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B52D666-A4EE-420F-B222-0ACC7204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20" y="6140140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B4C19BF-E984-4A82-8099-FA7B763B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59" y="6179021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29B500A-1C57-4643-B7B2-BFCB7EB1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03" y="592560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23071AF-88B8-48B3-8B56-D192EC3C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97" y="6179021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1C1223C-FC3A-4233-8BAA-B6796AE4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33" y="5459522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42835D2-8F1A-42E8-985A-75E9B448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01" y="5712938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C2CEC19-E770-4698-BFD2-5C4B63B5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39" y="5459521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576C69B-E127-4D1E-92FE-20504304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27" y="5509518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B78DB80-E447-43C6-A951-F0DEC24F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21" y="5712937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60488E2-2410-4F0F-A8E5-EEB59570B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60" y="5751818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2333486-6E05-4C1F-9AE7-7B790A44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04" y="5498402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BA53F14-5038-446F-BEF0-D238F96F9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98" y="5751818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F9E0FA8-E580-43A8-A6D9-4BE775E41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00" y="5934976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5678838-B58D-4E7E-9EA0-8303C88A6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68" y="6188392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946C785-843A-4049-BBDE-8C6094A7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06" y="593497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BF36692-F48F-4BC8-BA2E-D74E6FCF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94" y="5984972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65AD238-4BCB-4A42-882F-9B2FB818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88" y="6188391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0567B53-6484-41E8-B9C7-EFE59A0A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27" y="6227272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356342C-78DB-4D13-A867-256B2245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71" y="5973856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43EA1C3-FCE3-4D36-B2DC-66F774753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65" y="6227272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660D7B1-D1A3-4BD1-81FA-47502F53F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98" y="5264709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DA24A20-07D0-4C81-80CD-FB04BF73D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66" y="551812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4C6231A-8524-4A13-873F-21AA1BFF9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04" y="5264708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7611C60-47E2-4209-9B2D-7C99FF33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92" y="531470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75179C0-066D-4921-B141-CCF63FC11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86" y="5518124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189114A-04D3-477D-923F-C6DB6AC5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25" y="555700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D00207A-C133-4B38-89CE-29CA4397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69" y="5303589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9EC0520-0D96-4282-8207-DCCE88B5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63" y="555700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162B55E-11BD-4F9C-AE19-BF198227F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65" y="5760298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26630B5-82C8-4784-82AF-047A839C3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33" y="6013714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D68E551-FEC4-48E2-BA4C-6FAEFA22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71" y="5760297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84CF657-9A32-4ADA-B936-5A36414F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59" y="5810294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63EA7FD-1922-4AF4-8653-261B1D74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3" y="6013713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986B54C-7E59-4FFB-8318-3C6D2EE84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92" y="6052594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A78FCA0-3F90-4BAB-99AA-E12CB9AF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36" y="5799178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8E9D925-9DC4-444C-AC8C-7C86291B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30" y="6052594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66BE76C-E1DE-438A-882C-BC9BCE339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66" y="533309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1E7C0E6-0485-44E4-BD28-55E71641D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34" y="5586511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B971D9B-F03B-476F-86AD-E82427C2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72" y="5333094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A199338-6307-4189-B388-057729C5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60" y="5383091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18799A8-DDF0-4EF1-9E9C-4C2C9B19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54" y="5586510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C0819B6-1BD2-4D36-A905-B0BA2582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93" y="5625391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954596A-E276-470D-9916-7700D42C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37" y="537197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D8A449A-5D73-4BC8-8D1F-59E7EDCC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31" y="5625391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F86184F-8745-4303-934D-542CA14BF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33" y="5808549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601EE7E-13DB-41FF-B89B-6C1A026B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01" y="606196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8353864-4883-4B30-94C8-ED35AC5B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39" y="5808548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AACBBF9-6113-467D-B98F-66D72ABAA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27" y="585854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8B7D9CA-CDFC-4AA3-A5D9-BAFB96C89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21" y="6061964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E292916-A49F-4DC4-9DDF-E7C5069D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60" y="610084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54197CD-C7F8-4873-A5AD-CF2AA298E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04" y="5847429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CC96022-E649-4E83-9118-F45A3521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98" y="6100845"/>
            <a:ext cx="217423" cy="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Arrow: Right 335">
            <a:extLst>
              <a:ext uri="{FF2B5EF4-FFF2-40B4-BE49-F238E27FC236}">
                <a16:creationId xmlns:a16="http://schemas.microsoft.com/office/drawing/2014/main" id="{C6878CCF-5919-4325-B510-9750D5F03AC0}"/>
              </a:ext>
            </a:extLst>
          </p:cNvPr>
          <p:cNvSpPr/>
          <p:nvPr/>
        </p:nvSpPr>
        <p:spPr>
          <a:xfrm>
            <a:off x="5137246" y="5502736"/>
            <a:ext cx="1434141" cy="704176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750"/>
                            </p:stCondLst>
                            <p:childTnLst>
                              <p:par>
                                <p:cTn id="2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7" grpId="0" animBg="1"/>
      <p:bldP spid="268" grpId="0" animBg="1"/>
      <p:bldP spid="270" grpId="0" animBg="1"/>
      <p:bldP spid="3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025626-EF75-4F47-9BEB-2B1C671B4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83747"/>
              </p:ext>
            </p:extLst>
          </p:nvPr>
        </p:nvGraphicFramePr>
        <p:xfrm>
          <a:off x="2285219" y="2568319"/>
          <a:ext cx="8128000" cy="3770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526">
                  <a:extLst>
                    <a:ext uri="{9D8B030D-6E8A-4147-A177-3AD203B41FA5}">
                      <a16:colId xmlns:a16="http://schemas.microsoft.com/office/drawing/2014/main" val="1489858390"/>
                    </a:ext>
                  </a:extLst>
                </a:gridCol>
                <a:gridCol w="5686474">
                  <a:extLst>
                    <a:ext uri="{9D8B030D-6E8A-4147-A177-3AD203B41FA5}">
                      <a16:colId xmlns:a16="http://schemas.microsoft.com/office/drawing/2014/main" val="3115324863"/>
                    </a:ext>
                  </a:extLst>
                </a:gridCol>
              </a:tblGrid>
              <a:tr h="747797">
                <a:tc>
                  <a:txBody>
                    <a:bodyPr/>
                    <a:lstStyle/>
                    <a:p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877308"/>
                  </a:ext>
                </a:extLst>
              </a:tr>
              <a:tr h="7581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769282"/>
                  </a:ext>
                </a:extLst>
              </a:tr>
              <a:tr h="7581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91099"/>
                  </a:ext>
                </a:extLst>
              </a:tr>
              <a:tr h="7581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632209"/>
                  </a:ext>
                </a:extLst>
              </a:tr>
              <a:tr h="747797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6629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09DA20F-61AE-4F26-A89D-EF74CDD79E01}"/>
              </a:ext>
            </a:extLst>
          </p:cNvPr>
          <p:cNvSpPr txBox="1"/>
          <p:nvPr/>
        </p:nvSpPr>
        <p:spPr>
          <a:xfrm>
            <a:off x="4569654" y="1525339"/>
            <a:ext cx="305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713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E253D-6458-4583-8C46-BFB6453C33DD}"/>
              </a:ext>
            </a:extLst>
          </p:cNvPr>
          <p:cNvSpPr txBox="1"/>
          <p:nvPr/>
        </p:nvSpPr>
        <p:spPr>
          <a:xfrm>
            <a:off x="4162863" y="614905"/>
            <a:ext cx="3613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72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FB3B6-F10B-40F7-BEAE-296A903ADB29}"/>
              </a:ext>
            </a:extLst>
          </p:cNvPr>
          <p:cNvSpPr txBox="1"/>
          <p:nvPr/>
        </p:nvSpPr>
        <p:spPr>
          <a:xfrm>
            <a:off x="2546253" y="2723063"/>
            <a:ext cx="161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৯৭৪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CDEE3-680F-4FA2-A96C-17DA170CA101}"/>
              </a:ext>
            </a:extLst>
          </p:cNvPr>
          <p:cNvSpPr txBox="1"/>
          <p:nvPr/>
        </p:nvSpPr>
        <p:spPr>
          <a:xfrm>
            <a:off x="2546252" y="3365995"/>
            <a:ext cx="161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৮৩৯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FDEC8-831D-410A-AB92-B0EBDAD4C823}"/>
              </a:ext>
            </a:extLst>
          </p:cNvPr>
          <p:cNvSpPr txBox="1"/>
          <p:nvPr/>
        </p:nvSpPr>
        <p:spPr>
          <a:xfrm>
            <a:off x="2546252" y="4143036"/>
            <a:ext cx="161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৭১০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F55459-7E86-4073-8E2B-274CBF3787F9}"/>
              </a:ext>
            </a:extLst>
          </p:cNvPr>
          <p:cNvSpPr txBox="1"/>
          <p:nvPr/>
        </p:nvSpPr>
        <p:spPr>
          <a:xfrm>
            <a:off x="2546252" y="4920077"/>
            <a:ext cx="161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৬৪৮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B5CAC3-A94E-47D3-AD15-7521F6FB24E6}"/>
              </a:ext>
            </a:extLst>
          </p:cNvPr>
          <p:cNvSpPr txBox="1"/>
          <p:nvPr/>
        </p:nvSpPr>
        <p:spPr>
          <a:xfrm>
            <a:off x="2546252" y="5697118"/>
            <a:ext cx="161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৪৬২     </a:t>
            </a:r>
          </a:p>
        </p:txBody>
      </p:sp>
    </p:spTree>
    <p:extLst>
      <p:ext uri="{BB962C8B-B14F-4D97-AF65-F5344CB8AC3E}">
        <p14:creationId xmlns:p14="http://schemas.microsoft.com/office/powerpoint/2010/main" val="16835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95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9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62566D-0708-440C-B1CE-FEDB6BCCBB0C}"/>
              </a:ext>
            </a:extLst>
          </p:cNvPr>
          <p:cNvSpPr/>
          <p:nvPr/>
        </p:nvSpPr>
        <p:spPr>
          <a:xfrm>
            <a:off x="633291" y="1041010"/>
            <a:ext cx="11296112" cy="211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2CFC03-8D18-4596-B1D9-1C942672EFA6}"/>
              </a:ext>
            </a:extLst>
          </p:cNvPr>
          <p:cNvGrpSpPr/>
          <p:nvPr/>
        </p:nvGrpSpPr>
        <p:grpSpPr>
          <a:xfrm>
            <a:off x="405157" y="882312"/>
            <a:ext cx="1242869" cy="4274817"/>
            <a:chOff x="866736" y="874835"/>
            <a:chExt cx="1242869" cy="427481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511AE7-7D63-4695-9DB9-43C07F8AD650}"/>
                </a:ext>
              </a:extLst>
            </p:cNvPr>
            <p:cNvSpPr/>
            <p:nvPr/>
          </p:nvSpPr>
          <p:spPr>
            <a:xfrm>
              <a:off x="1239303" y="874835"/>
              <a:ext cx="396748" cy="576776"/>
            </a:xfrm>
            <a:custGeom>
              <a:avLst/>
              <a:gdLst>
                <a:gd name="connsiteX0" fmla="*/ 203982 w 396748"/>
                <a:gd name="connsiteY0" fmla="*/ 0 h 576776"/>
                <a:gd name="connsiteX1" fmla="*/ 348219 w 396748"/>
                <a:gd name="connsiteY1" fmla="*/ 84467 h 576776"/>
                <a:gd name="connsiteX2" fmla="*/ 389002 w 396748"/>
                <a:gd name="connsiteY2" fmla="*/ 169986 h 576776"/>
                <a:gd name="connsiteX3" fmla="*/ 281044 w 396748"/>
                <a:gd name="connsiteY3" fmla="*/ 169986 h 576776"/>
                <a:gd name="connsiteX4" fmla="*/ 276101 w 396748"/>
                <a:gd name="connsiteY4" fmla="*/ 156586 h 576776"/>
                <a:gd name="connsiteX5" fmla="*/ 203982 w 396748"/>
                <a:gd name="connsiteY5" fmla="*/ 101991 h 576776"/>
                <a:gd name="connsiteX6" fmla="*/ 101991 w 396748"/>
                <a:gd name="connsiteY6" fmla="*/ 288388 h 576776"/>
                <a:gd name="connsiteX7" fmla="*/ 203982 w 396748"/>
                <a:gd name="connsiteY7" fmla="*/ 474785 h 576776"/>
                <a:gd name="connsiteX8" fmla="*/ 276101 w 396748"/>
                <a:gd name="connsiteY8" fmla="*/ 420191 h 576776"/>
                <a:gd name="connsiteX9" fmla="*/ 295748 w 396748"/>
                <a:gd name="connsiteY9" fmla="*/ 366934 h 576776"/>
                <a:gd name="connsiteX10" fmla="*/ 396748 w 396748"/>
                <a:gd name="connsiteY10" fmla="*/ 366934 h 576776"/>
                <a:gd name="connsiteX11" fmla="*/ 391934 w 396748"/>
                <a:gd name="connsiteY11" fmla="*/ 400642 h 576776"/>
                <a:gd name="connsiteX12" fmla="*/ 203982 w 396748"/>
                <a:gd name="connsiteY12" fmla="*/ 576776 h 576776"/>
                <a:gd name="connsiteX13" fmla="*/ 0 w 396748"/>
                <a:gd name="connsiteY13" fmla="*/ 288388 h 576776"/>
                <a:gd name="connsiteX14" fmla="*/ 203982 w 396748"/>
                <a:gd name="connsiteY14" fmla="*/ 0 h 57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6748" h="576776">
                  <a:moveTo>
                    <a:pt x="203982" y="0"/>
                  </a:moveTo>
                  <a:cubicBezTo>
                    <a:pt x="260310" y="0"/>
                    <a:pt x="311306" y="32279"/>
                    <a:pt x="348219" y="84467"/>
                  </a:cubicBezTo>
                  <a:lnTo>
                    <a:pt x="389002" y="169986"/>
                  </a:lnTo>
                  <a:lnTo>
                    <a:pt x="281044" y="169986"/>
                  </a:lnTo>
                  <a:lnTo>
                    <a:pt x="276101" y="156586"/>
                  </a:lnTo>
                  <a:cubicBezTo>
                    <a:pt x="257644" y="122854"/>
                    <a:pt x="232146" y="101991"/>
                    <a:pt x="203982" y="101991"/>
                  </a:cubicBezTo>
                  <a:cubicBezTo>
                    <a:pt x="147654" y="101991"/>
                    <a:pt x="101991" y="185444"/>
                    <a:pt x="101991" y="288388"/>
                  </a:cubicBezTo>
                  <a:cubicBezTo>
                    <a:pt x="101991" y="391332"/>
                    <a:pt x="147654" y="474785"/>
                    <a:pt x="203982" y="474785"/>
                  </a:cubicBezTo>
                  <a:cubicBezTo>
                    <a:pt x="232146" y="474785"/>
                    <a:pt x="257644" y="453922"/>
                    <a:pt x="276101" y="420191"/>
                  </a:cubicBezTo>
                  <a:lnTo>
                    <a:pt x="295748" y="366934"/>
                  </a:lnTo>
                  <a:lnTo>
                    <a:pt x="396748" y="366934"/>
                  </a:lnTo>
                  <a:lnTo>
                    <a:pt x="391934" y="400642"/>
                  </a:lnTo>
                  <a:cubicBezTo>
                    <a:pt x="360968" y="504148"/>
                    <a:pt x="288474" y="576776"/>
                    <a:pt x="203982" y="576776"/>
                  </a:cubicBezTo>
                  <a:cubicBezTo>
                    <a:pt x="91326" y="576776"/>
                    <a:pt x="0" y="447660"/>
                    <a:pt x="0" y="288388"/>
                  </a:cubicBezTo>
                  <a:cubicBezTo>
                    <a:pt x="0" y="129116"/>
                    <a:pt x="91326" y="0"/>
                    <a:pt x="20398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B76666-B791-4432-9A6C-AE3EF28922C0}"/>
                </a:ext>
              </a:extLst>
            </p:cNvPr>
            <p:cNvSpPr/>
            <p:nvPr/>
          </p:nvSpPr>
          <p:spPr>
            <a:xfrm rot="21101403">
              <a:off x="1445592" y="1502686"/>
              <a:ext cx="85158" cy="115705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217ADF-6059-412A-BB1C-27F2FFF24385}"/>
                </a:ext>
              </a:extLst>
            </p:cNvPr>
            <p:cNvSpPr/>
            <p:nvPr/>
          </p:nvSpPr>
          <p:spPr>
            <a:xfrm>
              <a:off x="866736" y="3884437"/>
              <a:ext cx="1242869" cy="1265215"/>
            </a:xfrm>
            <a:custGeom>
              <a:avLst/>
              <a:gdLst>
                <a:gd name="connsiteX0" fmla="*/ 436098 w 872196"/>
                <a:gd name="connsiteY0" fmla="*/ 70338 h 914400"/>
                <a:gd name="connsiteX1" fmla="*/ 351692 w 872196"/>
                <a:gd name="connsiteY1" fmla="*/ 168812 h 914400"/>
                <a:gd name="connsiteX2" fmla="*/ 436098 w 872196"/>
                <a:gd name="connsiteY2" fmla="*/ 267286 h 914400"/>
                <a:gd name="connsiteX3" fmla="*/ 520504 w 872196"/>
                <a:gd name="connsiteY3" fmla="*/ 168812 h 914400"/>
                <a:gd name="connsiteX4" fmla="*/ 436098 w 872196"/>
                <a:gd name="connsiteY4" fmla="*/ 70338 h 914400"/>
                <a:gd name="connsiteX5" fmla="*/ 436098 w 872196"/>
                <a:gd name="connsiteY5" fmla="*/ 0 h 914400"/>
                <a:gd name="connsiteX6" fmla="*/ 872196 w 872196"/>
                <a:gd name="connsiteY6" fmla="*/ 457200 h 914400"/>
                <a:gd name="connsiteX7" fmla="*/ 436098 w 872196"/>
                <a:gd name="connsiteY7" fmla="*/ 914400 h 914400"/>
                <a:gd name="connsiteX8" fmla="*/ 0 w 872196"/>
                <a:gd name="connsiteY8" fmla="*/ 457200 h 914400"/>
                <a:gd name="connsiteX9" fmla="*/ 436098 w 872196"/>
                <a:gd name="connsiteY9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2196" h="914400">
                  <a:moveTo>
                    <a:pt x="436098" y="70338"/>
                  </a:moveTo>
                  <a:cubicBezTo>
                    <a:pt x="389482" y="70338"/>
                    <a:pt x="351692" y="114426"/>
                    <a:pt x="351692" y="168812"/>
                  </a:cubicBezTo>
                  <a:cubicBezTo>
                    <a:pt x="351692" y="223198"/>
                    <a:pt x="389482" y="267286"/>
                    <a:pt x="436098" y="267286"/>
                  </a:cubicBezTo>
                  <a:cubicBezTo>
                    <a:pt x="482714" y="267286"/>
                    <a:pt x="520504" y="223198"/>
                    <a:pt x="520504" y="168812"/>
                  </a:cubicBezTo>
                  <a:cubicBezTo>
                    <a:pt x="520504" y="114426"/>
                    <a:pt x="482714" y="70338"/>
                    <a:pt x="436098" y="70338"/>
                  </a:cubicBezTo>
                  <a:close/>
                  <a:moveTo>
                    <a:pt x="436098" y="0"/>
                  </a:moveTo>
                  <a:cubicBezTo>
                    <a:pt x="676948" y="0"/>
                    <a:pt x="872196" y="204695"/>
                    <a:pt x="872196" y="457200"/>
                  </a:cubicBezTo>
                  <a:cubicBezTo>
                    <a:pt x="872196" y="709705"/>
                    <a:pt x="676948" y="914400"/>
                    <a:pt x="436098" y="914400"/>
                  </a:cubicBezTo>
                  <a:cubicBezTo>
                    <a:pt x="195248" y="914400"/>
                    <a:pt x="0" y="709705"/>
                    <a:pt x="0" y="457200"/>
                  </a:cubicBezTo>
                  <a:cubicBezTo>
                    <a:pt x="0" y="204695"/>
                    <a:pt x="195248" y="0"/>
                    <a:pt x="436098" y="0"/>
                  </a:cubicBezTo>
                  <a:close/>
                </a:path>
              </a:pathLst>
            </a:custGeom>
            <a:solidFill>
              <a:srgbClr val="9B2563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flat" dir="t"/>
            </a:scene3d>
            <a:sp3d>
              <a:bevelT w="254000" h="1270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8DE0F1-CD75-4209-91E6-75C8D10AED6B}"/>
                </a:ext>
              </a:extLst>
            </p:cNvPr>
            <p:cNvSpPr/>
            <p:nvPr/>
          </p:nvSpPr>
          <p:spPr>
            <a:xfrm rot="10800000" flipV="1">
              <a:off x="1430793" y="1773408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B47BCF9-C9BB-4A0D-9C4F-607F0E44CCC8}"/>
                </a:ext>
              </a:extLst>
            </p:cNvPr>
            <p:cNvSpPr/>
            <p:nvPr/>
          </p:nvSpPr>
          <p:spPr>
            <a:xfrm rot="10800000" flipV="1">
              <a:off x="1430793" y="2132134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AB2918-E5AF-4090-A951-817221896379}"/>
                </a:ext>
              </a:extLst>
            </p:cNvPr>
            <p:cNvSpPr/>
            <p:nvPr/>
          </p:nvSpPr>
          <p:spPr>
            <a:xfrm rot="10800000" flipV="1">
              <a:off x="1430793" y="2490860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D93942-43ED-4585-99DB-1F514851CC4A}"/>
                </a:ext>
              </a:extLst>
            </p:cNvPr>
            <p:cNvSpPr/>
            <p:nvPr/>
          </p:nvSpPr>
          <p:spPr>
            <a:xfrm rot="10800000" flipV="1">
              <a:off x="1430793" y="2849586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A423A0-9147-465F-8B34-F7E8989E9A1A}"/>
                </a:ext>
              </a:extLst>
            </p:cNvPr>
            <p:cNvSpPr/>
            <p:nvPr/>
          </p:nvSpPr>
          <p:spPr>
            <a:xfrm rot="10800000" flipV="1">
              <a:off x="1430793" y="3208312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D538B87-6E00-4CA8-B06F-C2BBD49E1009}"/>
                </a:ext>
              </a:extLst>
            </p:cNvPr>
            <p:cNvSpPr/>
            <p:nvPr/>
          </p:nvSpPr>
          <p:spPr>
            <a:xfrm rot="10800000" flipV="1">
              <a:off x="1430793" y="3567038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7B558E-C41E-4ACD-B21E-4730842DCFB3}"/>
              </a:ext>
            </a:extLst>
          </p:cNvPr>
          <p:cNvGrpSpPr/>
          <p:nvPr/>
        </p:nvGrpSpPr>
        <p:grpSpPr>
          <a:xfrm>
            <a:off x="1494150" y="879894"/>
            <a:ext cx="1242869" cy="4907424"/>
            <a:chOff x="1397099" y="882312"/>
            <a:chExt cx="1242869" cy="490742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13AB3B9-7FA0-4F12-896B-C3897A042883}"/>
                </a:ext>
              </a:extLst>
            </p:cNvPr>
            <p:cNvSpPr/>
            <p:nvPr/>
          </p:nvSpPr>
          <p:spPr>
            <a:xfrm>
              <a:off x="1781331" y="882312"/>
              <a:ext cx="396748" cy="576776"/>
            </a:xfrm>
            <a:custGeom>
              <a:avLst/>
              <a:gdLst>
                <a:gd name="connsiteX0" fmla="*/ 203982 w 396748"/>
                <a:gd name="connsiteY0" fmla="*/ 0 h 576776"/>
                <a:gd name="connsiteX1" fmla="*/ 348219 w 396748"/>
                <a:gd name="connsiteY1" fmla="*/ 84467 h 576776"/>
                <a:gd name="connsiteX2" fmla="*/ 389002 w 396748"/>
                <a:gd name="connsiteY2" fmla="*/ 169986 h 576776"/>
                <a:gd name="connsiteX3" fmla="*/ 281044 w 396748"/>
                <a:gd name="connsiteY3" fmla="*/ 169986 h 576776"/>
                <a:gd name="connsiteX4" fmla="*/ 276101 w 396748"/>
                <a:gd name="connsiteY4" fmla="*/ 156586 h 576776"/>
                <a:gd name="connsiteX5" fmla="*/ 203982 w 396748"/>
                <a:gd name="connsiteY5" fmla="*/ 101991 h 576776"/>
                <a:gd name="connsiteX6" fmla="*/ 101991 w 396748"/>
                <a:gd name="connsiteY6" fmla="*/ 288388 h 576776"/>
                <a:gd name="connsiteX7" fmla="*/ 203982 w 396748"/>
                <a:gd name="connsiteY7" fmla="*/ 474785 h 576776"/>
                <a:gd name="connsiteX8" fmla="*/ 276101 w 396748"/>
                <a:gd name="connsiteY8" fmla="*/ 420191 h 576776"/>
                <a:gd name="connsiteX9" fmla="*/ 295748 w 396748"/>
                <a:gd name="connsiteY9" fmla="*/ 366934 h 576776"/>
                <a:gd name="connsiteX10" fmla="*/ 396748 w 396748"/>
                <a:gd name="connsiteY10" fmla="*/ 366934 h 576776"/>
                <a:gd name="connsiteX11" fmla="*/ 391934 w 396748"/>
                <a:gd name="connsiteY11" fmla="*/ 400642 h 576776"/>
                <a:gd name="connsiteX12" fmla="*/ 203982 w 396748"/>
                <a:gd name="connsiteY12" fmla="*/ 576776 h 576776"/>
                <a:gd name="connsiteX13" fmla="*/ 0 w 396748"/>
                <a:gd name="connsiteY13" fmla="*/ 288388 h 576776"/>
                <a:gd name="connsiteX14" fmla="*/ 203982 w 396748"/>
                <a:gd name="connsiteY14" fmla="*/ 0 h 57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6748" h="576776">
                  <a:moveTo>
                    <a:pt x="203982" y="0"/>
                  </a:moveTo>
                  <a:cubicBezTo>
                    <a:pt x="260310" y="0"/>
                    <a:pt x="311306" y="32279"/>
                    <a:pt x="348219" y="84467"/>
                  </a:cubicBezTo>
                  <a:lnTo>
                    <a:pt x="389002" y="169986"/>
                  </a:lnTo>
                  <a:lnTo>
                    <a:pt x="281044" y="169986"/>
                  </a:lnTo>
                  <a:lnTo>
                    <a:pt x="276101" y="156586"/>
                  </a:lnTo>
                  <a:cubicBezTo>
                    <a:pt x="257644" y="122854"/>
                    <a:pt x="232146" y="101991"/>
                    <a:pt x="203982" y="101991"/>
                  </a:cubicBezTo>
                  <a:cubicBezTo>
                    <a:pt x="147654" y="101991"/>
                    <a:pt x="101991" y="185444"/>
                    <a:pt x="101991" y="288388"/>
                  </a:cubicBezTo>
                  <a:cubicBezTo>
                    <a:pt x="101991" y="391332"/>
                    <a:pt x="147654" y="474785"/>
                    <a:pt x="203982" y="474785"/>
                  </a:cubicBezTo>
                  <a:cubicBezTo>
                    <a:pt x="232146" y="474785"/>
                    <a:pt x="257644" y="453922"/>
                    <a:pt x="276101" y="420191"/>
                  </a:cubicBezTo>
                  <a:lnTo>
                    <a:pt x="295748" y="366934"/>
                  </a:lnTo>
                  <a:lnTo>
                    <a:pt x="396748" y="366934"/>
                  </a:lnTo>
                  <a:lnTo>
                    <a:pt x="391934" y="400642"/>
                  </a:lnTo>
                  <a:cubicBezTo>
                    <a:pt x="360968" y="504148"/>
                    <a:pt x="288474" y="576776"/>
                    <a:pt x="203982" y="576776"/>
                  </a:cubicBezTo>
                  <a:cubicBezTo>
                    <a:pt x="91326" y="576776"/>
                    <a:pt x="0" y="447660"/>
                    <a:pt x="0" y="288388"/>
                  </a:cubicBezTo>
                  <a:cubicBezTo>
                    <a:pt x="0" y="129116"/>
                    <a:pt x="91326" y="0"/>
                    <a:pt x="203982" y="0"/>
                  </a:cubicBezTo>
                  <a:close/>
                </a:path>
              </a:pathLst>
            </a:custGeom>
            <a:solidFill>
              <a:srgbClr val="EA74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4C243F7-8F49-4939-A799-3DDB5B0AE736}"/>
                </a:ext>
              </a:extLst>
            </p:cNvPr>
            <p:cNvSpPr/>
            <p:nvPr/>
          </p:nvSpPr>
          <p:spPr>
            <a:xfrm rot="21101403">
              <a:off x="1987620" y="1510163"/>
              <a:ext cx="85158" cy="115705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4B106D6-D9BF-41D7-958B-02FAC730ED83}"/>
                </a:ext>
              </a:extLst>
            </p:cNvPr>
            <p:cNvSpPr/>
            <p:nvPr/>
          </p:nvSpPr>
          <p:spPr>
            <a:xfrm>
              <a:off x="1397099" y="4524521"/>
              <a:ext cx="1242869" cy="1265215"/>
            </a:xfrm>
            <a:custGeom>
              <a:avLst/>
              <a:gdLst>
                <a:gd name="connsiteX0" fmla="*/ 436098 w 872196"/>
                <a:gd name="connsiteY0" fmla="*/ 70338 h 914400"/>
                <a:gd name="connsiteX1" fmla="*/ 351692 w 872196"/>
                <a:gd name="connsiteY1" fmla="*/ 168812 h 914400"/>
                <a:gd name="connsiteX2" fmla="*/ 436098 w 872196"/>
                <a:gd name="connsiteY2" fmla="*/ 267286 h 914400"/>
                <a:gd name="connsiteX3" fmla="*/ 520504 w 872196"/>
                <a:gd name="connsiteY3" fmla="*/ 168812 h 914400"/>
                <a:gd name="connsiteX4" fmla="*/ 436098 w 872196"/>
                <a:gd name="connsiteY4" fmla="*/ 70338 h 914400"/>
                <a:gd name="connsiteX5" fmla="*/ 436098 w 872196"/>
                <a:gd name="connsiteY5" fmla="*/ 0 h 914400"/>
                <a:gd name="connsiteX6" fmla="*/ 872196 w 872196"/>
                <a:gd name="connsiteY6" fmla="*/ 457200 h 914400"/>
                <a:gd name="connsiteX7" fmla="*/ 436098 w 872196"/>
                <a:gd name="connsiteY7" fmla="*/ 914400 h 914400"/>
                <a:gd name="connsiteX8" fmla="*/ 0 w 872196"/>
                <a:gd name="connsiteY8" fmla="*/ 457200 h 914400"/>
                <a:gd name="connsiteX9" fmla="*/ 436098 w 872196"/>
                <a:gd name="connsiteY9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2196" h="914400">
                  <a:moveTo>
                    <a:pt x="436098" y="70338"/>
                  </a:moveTo>
                  <a:cubicBezTo>
                    <a:pt x="389482" y="70338"/>
                    <a:pt x="351692" y="114426"/>
                    <a:pt x="351692" y="168812"/>
                  </a:cubicBezTo>
                  <a:cubicBezTo>
                    <a:pt x="351692" y="223198"/>
                    <a:pt x="389482" y="267286"/>
                    <a:pt x="436098" y="267286"/>
                  </a:cubicBezTo>
                  <a:cubicBezTo>
                    <a:pt x="482714" y="267286"/>
                    <a:pt x="520504" y="223198"/>
                    <a:pt x="520504" y="168812"/>
                  </a:cubicBezTo>
                  <a:cubicBezTo>
                    <a:pt x="520504" y="114426"/>
                    <a:pt x="482714" y="70338"/>
                    <a:pt x="436098" y="70338"/>
                  </a:cubicBezTo>
                  <a:close/>
                  <a:moveTo>
                    <a:pt x="436098" y="0"/>
                  </a:moveTo>
                  <a:cubicBezTo>
                    <a:pt x="676948" y="0"/>
                    <a:pt x="872196" y="204695"/>
                    <a:pt x="872196" y="457200"/>
                  </a:cubicBezTo>
                  <a:cubicBezTo>
                    <a:pt x="872196" y="709705"/>
                    <a:pt x="676948" y="914400"/>
                    <a:pt x="436098" y="914400"/>
                  </a:cubicBezTo>
                  <a:cubicBezTo>
                    <a:pt x="195248" y="914400"/>
                    <a:pt x="0" y="709705"/>
                    <a:pt x="0" y="457200"/>
                  </a:cubicBezTo>
                  <a:cubicBezTo>
                    <a:pt x="0" y="204695"/>
                    <a:pt x="195248" y="0"/>
                    <a:pt x="436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flat" dir="t"/>
            </a:scene3d>
            <a:sp3d>
              <a:bevelT w="254000" h="1270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7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r>
                <a:rPr lang="en-US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033D687-BF64-4E5E-B174-5BA78A84CA48}"/>
                </a:ext>
              </a:extLst>
            </p:cNvPr>
            <p:cNvSpPr/>
            <p:nvPr/>
          </p:nvSpPr>
          <p:spPr>
            <a:xfrm rot="10800000" flipV="1">
              <a:off x="1972821" y="1780885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06A3160-3DFF-4C1A-91C1-9BB4657B5666}"/>
                </a:ext>
              </a:extLst>
            </p:cNvPr>
            <p:cNvSpPr/>
            <p:nvPr/>
          </p:nvSpPr>
          <p:spPr>
            <a:xfrm rot="10800000" flipV="1">
              <a:off x="1972821" y="2139611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2CE4B4E-1430-43F2-A4E9-AD29946EFF5F}"/>
                </a:ext>
              </a:extLst>
            </p:cNvPr>
            <p:cNvSpPr/>
            <p:nvPr/>
          </p:nvSpPr>
          <p:spPr>
            <a:xfrm rot="10800000" flipV="1">
              <a:off x="1972821" y="2498337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988ADB6-2148-45F0-BC0D-E39635710155}"/>
                </a:ext>
              </a:extLst>
            </p:cNvPr>
            <p:cNvSpPr/>
            <p:nvPr/>
          </p:nvSpPr>
          <p:spPr>
            <a:xfrm rot="10800000" flipV="1">
              <a:off x="1972821" y="2857063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1FC4B99-48BA-4931-BCBB-1EB6EB154482}"/>
                </a:ext>
              </a:extLst>
            </p:cNvPr>
            <p:cNvSpPr/>
            <p:nvPr/>
          </p:nvSpPr>
          <p:spPr>
            <a:xfrm rot="10800000" flipV="1">
              <a:off x="1972821" y="3215789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51A117E-0FEC-42F5-A561-97F7C26169FC}"/>
                </a:ext>
              </a:extLst>
            </p:cNvPr>
            <p:cNvSpPr/>
            <p:nvPr/>
          </p:nvSpPr>
          <p:spPr>
            <a:xfrm rot="10800000" flipV="1">
              <a:off x="1972821" y="3574515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CC4A7B2-7B01-432C-9B7A-6A5A4B6C47E8}"/>
                </a:ext>
              </a:extLst>
            </p:cNvPr>
            <p:cNvSpPr/>
            <p:nvPr/>
          </p:nvSpPr>
          <p:spPr>
            <a:xfrm rot="10800000" flipV="1">
              <a:off x="1968041" y="3907305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BA37E18-051D-4FB2-AFE3-A99E03E9A1D2}"/>
                </a:ext>
              </a:extLst>
            </p:cNvPr>
            <p:cNvSpPr/>
            <p:nvPr/>
          </p:nvSpPr>
          <p:spPr>
            <a:xfrm rot="10800000" flipV="1">
              <a:off x="1974611" y="4318149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F7C3EF-40C7-4B0A-AF5B-A91FEC082B2F}"/>
              </a:ext>
            </a:extLst>
          </p:cNvPr>
          <p:cNvGrpSpPr/>
          <p:nvPr/>
        </p:nvGrpSpPr>
        <p:grpSpPr>
          <a:xfrm>
            <a:off x="10462643" y="882312"/>
            <a:ext cx="1242869" cy="4934678"/>
            <a:chOff x="10792841" y="882312"/>
            <a:chExt cx="1242869" cy="4934678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813BDD7-9B7B-416F-A673-7D66B4BF028D}"/>
                </a:ext>
              </a:extLst>
            </p:cNvPr>
            <p:cNvSpPr/>
            <p:nvPr/>
          </p:nvSpPr>
          <p:spPr>
            <a:xfrm rot="21101403">
              <a:off x="11371697" y="1510163"/>
              <a:ext cx="85158" cy="115705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2C50AEF-42BE-4095-94DA-C27F4507AE59}"/>
                </a:ext>
              </a:extLst>
            </p:cNvPr>
            <p:cNvSpPr/>
            <p:nvPr/>
          </p:nvSpPr>
          <p:spPr>
            <a:xfrm flipH="1">
              <a:off x="11165408" y="882312"/>
              <a:ext cx="396748" cy="576776"/>
            </a:xfrm>
            <a:custGeom>
              <a:avLst/>
              <a:gdLst>
                <a:gd name="connsiteX0" fmla="*/ 203982 w 396748"/>
                <a:gd name="connsiteY0" fmla="*/ 0 h 576776"/>
                <a:gd name="connsiteX1" fmla="*/ 348219 w 396748"/>
                <a:gd name="connsiteY1" fmla="*/ 84467 h 576776"/>
                <a:gd name="connsiteX2" fmla="*/ 389002 w 396748"/>
                <a:gd name="connsiteY2" fmla="*/ 169986 h 576776"/>
                <a:gd name="connsiteX3" fmla="*/ 281044 w 396748"/>
                <a:gd name="connsiteY3" fmla="*/ 169986 h 576776"/>
                <a:gd name="connsiteX4" fmla="*/ 276101 w 396748"/>
                <a:gd name="connsiteY4" fmla="*/ 156586 h 576776"/>
                <a:gd name="connsiteX5" fmla="*/ 203982 w 396748"/>
                <a:gd name="connsiteY5" fmla="*/ 101991 h 576776"/>
                <a:gd name="connsiteX6" fmla="*/ 101991 w 396748"/>
                <a:gd name="connsiteY6" fmla="*/ 288388 h 576776"/>
                <a:gd name="connsiteX7" fmla="*/ 203982 w 396748"/>
                <a:gd name="connsiteY7" fmla="*/ 474785 h 576776"/>
                <a:gd name="connsiteX8" fmla="*/ 276101 w 396748"/>
                <a:gd name="connsiteY8" fmla="*/ 420191 h 576776"/>
                <a:gd name="connsiteX9" fmla="*/ 295748 w 396748"/>
                <a:gd name="connsiteY9" fmla="*/ 366934 h 576776"/>
                <a:gd name="connsiteX10" fmla="*/ 396748 w 396748"/>
                <a:gd name="connsiteY10" fmla="*/ 366934 h 576776"/>
                <a:gd name="connsiteX11" fmla="*/ 391934 w 396748"/>
                <a:gd name="connsiteY11" fmla="*/ 400642 h 576776"/>
                <a:gd name="connsiteX12" fmla="*/ 203982 w 396748"/>
                <a:gd name="connsiteY12" fmla="*/ 576776 h 576776"/>
                <a:gd name="connsiteX13" fmla="*/ 0 w 396748"/>
                <a:gd name="connsiteY13" fmla="*/ 288388 h 576776"/>
                <a:gd name="connsiteX14" fmla="*/ 203982 w 396748"/>
                <a:gd name="connsiteY14" fmla="*/ 0 h 57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6748" h="576776">
                  <a:moveTo>
                    <a:pt x="203982" y="0"/>
                  </a:moveTo>
                  <a:cubicBezTo>
                    <a:pt x="260310" y="0"/>
                    <a:pt x="311306" y="32279"/>
                    <a:pt x="348219" y="84467"/>
                  </a:cubicBezTo>
                  <a:lnTo>
                    <a:pt x="389002" y="169986"/>
                  </a:lnTo>
                  <a:lnTo>
                    <a:pt x="281044" y="169986"/>
                  </a:lnTo>
                  <a:lnTo>
                    <a:pt x="276101" y="156586"/>
                  </a:lnTo>
                  <a:cubicBezTo>
                    <a:pt x="257644" y="122854"/>
                    <a:pt x="232146" y="101991"/>
                    <a:pt x="203982" y="101991"/>
                  </a:cubicBezTo>
                  <a:cubicBezTo>
                    <a:pt x="147654" y="101991"/>
                    <a:pt x="101991" y="185444"/>
                    <a:pt x="101991" y="288388"/>
                  </a:cubicBezTo>
                  <a:cubicBezTo>
                    <a:pt x="101991" y="391332"/>
                    <a:pt x="147654" y="474785"/>
                    <a:pt x="203982" y="474785"/>
                  </a:cubicBezTo>
                  <a:cubicBezTo>
                    <a:pt x="232146" y="474785"/>
                    <a:pt x="257644" y="453922"/>
                    <a:pt x="276101" y="420191"/>
                  </a:cubicBezTo>
                  <a:lnTo>
                    <a:pt x="295748" y="366934"/>
                  </a:lnTo>
                  <a:lnTo>
                    <a:pt x="396748" y="366934"/>
                  </a:lnTo>
                  <a:lnTo>
                    <a:pt x="391934" y="400642"/>
                  </a:lnTo>
                  <a:cubicBezTo>
                    <a:pt x="360968" y="504148"/>
                    <a:pt x="288474" y="576776"/>
                    <a:pt x="203982" y="576776"/>
                  </a:cubicBezTo>
                  <a:cubicBezTo>
                    <a:pt x="91326" y="576776"/>
                    <a:pt x="0" y="447660"/>
                    <a:pt x="0" y="288388"/>
                  </a:cubicBezTo>
                  <a:cubicBezTo>
                    <a:pt x="0" y="129116"/>
                    <a:pt x="91326" y="0"/>
                    <a:pt x="2039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453F6E4-C402-41E3-B659-18422E267A11}"/>
                </a:ext>
              </a:extLst>
            </p:cNvPr>
            <p:cNvSpPr/>
            <p:nvPr/>
          </p:nvSpPr>
          <p:spPr>
            <a:xfrm>
              <a:off x="10792841" y="4551775"/>
              <a:ext cx="1242869" cy="1265215"/>
            </a:xfrm>
            <a:custGeom>
              <a:avLst/>
              <a:gdLst>
                <a:gd name="connsiteX0" fmla="*/ 436098 w 872196"/>
                <a:gd name="connsiteY0" fmla="*/ 70338 h 914400"/>
                <a:gd name="connsiteX1" fmla="*/ 351692 w 872196"/>
                <a:gd name="connsiteY1" fmla="*/ 168812 h 914400"/>
                <a:gd name="connsiteX2" fmla="*/ 436098 w 872196"/>
                <a:gd name="connsiteY2" fmla="*/ 267286 h 914400"/>
                <a:gd name="connsiteX3" fmla="*/ 520504 w 872196"/>
                <a:gd name="connsiteY3" fmla="*/ 168812 h 914400"/>
                <a:gd name="connsiteX4" fmla="*/ 436098 w 872196"/>
                <a:gd name="connsiteY4" fmla="*/ 70338 h 914400"/>
                <a:gd name="connsiteX5" fmla="*/ 436098 w 872196"/>
                <a:gd name="connsiteY5" fmla="*/ 0 h 914400"/>
                <a:gd name="connsiteX6" fmla="*/ 872196 w 872196"/>
                <a:gd name="connsiteY6" fmla="*/ 457200 h 914400"/>
                <a:gd name="connsiteX7" fmla="*/ 436098 w 872196"/>
                <a:gd name="connsiteY7" fmla="*/ 914400 h 914400"/>
                <a:gd name="connsiteX8" fmla="*/ 0 w 872196"/>
                <a:gd name="connsiteY8" fmla="*/ 457200 h 914400"/>
                <a:gd name="connsiteX9" fmla="*/ 436098 w 872196"/>
                <a:gd name="connsiteY9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2196" h="914400">
                  <a:moveTo>
                    <a:pt x="436098" y="70338"/>
                  </a:moveTo>
                  <a:cubicBezTo>
                    <a:pt x="389482" y="70338"/>
                    <a:pt x="351692" y="114426"/>
                    <a:pt x="351692" y="168812"/>
                  </a:cubicBezTo>
                  <a:cubicBezTo>
                    <a:pt x="351692" y="223198"/>
                    <a:pt x="389482" y="267286"/>
                    <a:pt x="436098" y="267286"/>
                  </a:cubicBezTo>
                  <a:cubicBezTo>
                    <a:pt x="482714" y="267286"/>
                    <a:pt x="520504" y="223198"/>
                    <a:pt x="520504" y="168812"/>
                  </a:cubicBezTo>
                  <a:cubicBezTo>
                    <a:pt x="520504" y="114426"/>
                    <a:pt x="482714" y="70338"/>
                    <a:pt x="436098" y="70338"/>
                  </a:cubicBezTo>
                  <a:close/>
                  <a:moveTo>
                    <a:pt x="436098" y="0"/>
                  </a:moveTo>
                  <a:cubicBezTo>
                    <a:pt x="676948" y="0"/>
                    <a:pt x="872196" y="204695"/>
                    <a:pt x="872196" y="457200"/>
                  </a:cubicBezTo>
                  <a:cubicBezTo>
                    <a:pt x="872196" y="709705"/>
                    <a:pt x="676948" y="914400"/>
                    <a:pt x="436098" y="914400"/>
                  </a:cubicBezTo>
                  <a:cubicBezTo>
                    <a:pt x="195248" y="914400"/>
                    <a:pt x="0" y="709705"/>
                    <a:pt x="0" y="457200"/>
                  </a:cubicBezTo>
                  <a:cubicBezTo>
                    <a:pt x="0" y="204695"/>
                    <a:pt x="195248" y="0"/>
                    <a:pt x="436098" y="0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flat" dir="t"/>
            </a:scene3d>
            <a:sp3d>
              <a:bevelT w="254000" h="1270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   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DED21AF-C15E-49C9-AAF8-05B5A84FD96E}"/>
                </a:ext>
              </a:extLst>
            </p:cNvPr>
            <p:cNvSpPr/>
            <p:nvPr/>
          </p:nvSpPr>
          <p:spPr>
            <a:xfrm rot="10800000" flipV="1">
              <a:off x="11356898" y="1780885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B5984D2-7413-4D08-BBC1-C74A1B3F7346}"/>
                </a:ext>
              </a:extLst>
            </p:cNvPr>
            <p:cNvSpPr/>
            <p:nvPr/>
          </p:nvSpPr>
          <p:spPr>
            <a:xfrm rot="10800000" flipV="1">
              <a:off x="11356898" y="2139611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5A382C6-6C59-46E9-BE78-C4779480FC01}"/>
                </a:ext>
              </a:extLst>
            </p:cNvPr>
            <p:cNvSpPr/>
            <p:nvPr/>
          </p:nvSpPr>
          <p:spPr>
            <a:xfrm rot="10800000" flipV="1">
              <a:off x="11356898" y="2498337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CB83F92-B345-48D0-873C-835B240BDE21}"/>
                </a:ext>
              </a:extLst>
            </p:cNvPr>
            <p:cNvSpPr/>
            <p:nvPr/>
          </p:nvSpPr>
          <p:spPr>
            <a:xfrm rot="10800000" flipV="1">
              <a:off x="11356898" y="2857063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DB67DC9-ED72-4F4C-ABCE-7E869053D893}"/>
                </a:ext>
              </a:extLst>
            </p:cNvPr>
            <p:cNvSpPr/>
            <p:nvPr/>
          </p:nvSpPr>
          <p:spPr>
            <a:xfrm rot="10800000" flipV="1">
              <a:off x="11356898" y="3215789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0330C67-1D0E-4CD3-B0B3-08D5D127F7E6}"/>
                </a:ext>
              </a:extLst>
            </p:cNvPr>
            <p:cNvSpPr/>
            <p:nvPr/>
          </p:nvSpPr>
          <p:spPr>
            <a:xfrm rot="10800000" flipV="1">
              <a:off x="11356898" y="3574515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42D066-5E9D-493A-BC64-F7D4F3B88435}"/>
                </a:ext>
              </a:extLst>
            </p:cNvPr>
            <p:cNvSpPr/>
            <p:nvPr/>
          </p:nvSpPr>
          <p:spPr>
            <a:xfrm rot="10800000" flipV="1">
              <a:off x="11363784" y="3986876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3FEA765-4574-4A6C-8A92-F976A4FA5627}"/>
                </a:ext>
              </a:extLst>
            </p:cNvPr>
            <p:cNvSpPr/>
            <p:nvPr/>
          </p:nvSpPr>
          <p:spPr>
            <a:xfrm rot="10800000" flipV="1">
              <a:off x="11363784" y="4340327"/>
              <a:ext cx="100986" cy="117817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0B7C2A-FA38-484B-AB84-4E0069A3BAF2}"/>
              </a:ext>
            </a:extLst>
          </p:cNvPr>
          <p:cNvGrpSpPr/>
          <p:nvPr/>
        </p:nvGrpSpPr>
        <p:grpSpPr>
          <a:xfrm>
            <a:off x="9420210" y="882312"/>
            <a:ext cx="1242869" cy="4183843"/>
            <a:chOff x="7528367" y="882312"/>
            <a:chExt cx="1242869" cy="4183843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A275865-6D17-416C-AA42-D7F91F34DC2A}"/>
                </a:ext>
              </a:extLst>
            </p:cNvPr>
            <p:cNvSpPr/>
            <p:nvPr/>
          </p:nvSpPr>
          <p:spPr>
            <a:xfrm rot="21101403">
              <a:off x="8091499" y="1502686"/>
              <a:ext cx="85158" cy="115705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98BEA92-C38A-461A-9FB4-E60E57F9A8FB}"/>
                </a:ext>
              </a:extLst>
            </p:cNvPr>
            <p:cNvGrpSpPr/>
            <p:nvPr/>
          </p:nvGrpSpPr>
          <p:grpSpPr>
            <a:xfrm>
              <a:off x="7528367" y="882312"/>
              <a:ext cx="1242869" cy="4183843"/>
              <a:chOff x="7505758" y="874835"/>
              <a:chExt cx="1242869" cy="418384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2CE7D02-7512-4C37-9D42-ACE615463927}"/>
                  </a:ext>
                </a:extLst>
              </p:cNvPr>
              <p:cNvSpPr/>
              <p:nvPr/>
            </p:nvSpPr>
            <p:spPr>
              <a:xfrm flipH="1">
                <a:off x="7885210" y="874835"/>
                <a:ext cx="396748" cy="576776"/>
              </a:xfrm>
              <a:custGeom>
                <a:avLst/>
                <a:gdLst>
                  <a:gd name="connsiteX0" fmla="*/ 203982 w 396748"/>
                  <a:gd name="connsiteY0" fmla="*/ 0 h 576776"/>
                  <a:gd name="connsiteX1" fmla="*/ 348219 w 396748"/>
                  <a:gd name="connsiteY1" fmla="*/ 84467 h 576776"/>
                  <a:gd name="connsiteX2" fmla="*/ 389002 w 396748"/>
                  <a:gd name="connsiteY2" fmla="*/ 169986 h 576776"/>
                  <a:gd name="connsiteX3" fmla="*/ 281044 w 396748"/>
                  <a:gd name="connsiteY3" fmla="*/ 169986 h 576776"/>
                  <a:gd name="connsiteX4" fmla="*/ 276101 w 396748"/>
                  <a:gd name="connsiteY4" fmla="*/ 156586 h 576776"/>
                  <a:gd name="connsiteX5" fmla="*/ 203982 w 396748"/>
                  <a:gd name="connsiteY5" fmla="*/ 101991 h 576776"/>
                  <a:gd name="connsiteX6" fmla="*/ 101991 w 396748"/>
                  <a:gd name="connsiteY6" fmla="*/ 288388 h 576776"/>
                  <a:gd name="connsiteX7" fmla="*/ 203982 w 396748"/>
                  <a:gd name="connsiteY7" fmla="*/ 474785 h 576776"/>
                  <a:gd name="connsiteX8" fmla="*/ 276101 w 396748"/>
                  <a:gd name="connsiteY8" fmla="*/ 420191 h 576776"/>
                  <a:gd name="connsiteX9" fmla="*/ 295748 w 396748"/>
                  <a:gd name="connsiteY9" fmla="*/ 366934 h 576776"/>
                  <a:gd name="connsiteX10" fmla="*/ 396748 w 396748"/>
                  <a:gd name="connsiteY10" fmla="*/ 366934 h 576776"/>
                  <a:gd name="connsiteX11" fmla="*/ 391934 w 396748"/>
                  <a:gd name="connsiteY11" fmla="*/ 400642 h 576776"/>
                  <a:gd name="connsiteX12" fmla="*/ 203982 w 396748"/>
                  <a:gd name="connsiteY12" fmla="*/ 576776 h 576776"/>
                  <a:gd name="connsiteX13" fmla="*/ 0 w 396748"/>
                  <a:gd name="connsiteY13" fmla="*/ 288388 h 576776"/>
                  <a:gd name="connsiteX14" fmla="*/ 203982 w 396748"/>
                  <a:gd name="connsiteY14" fmla="*/ 0 h 57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6748" h="576776">
                    <a:moveTo>
                      <a:pt x="203982" y="0"/>
                    </a:moveTo>
                    <a:cubicBezTo>
                      <a:pt x="260310" y="0"/>
                      <a:pt x="311306" y="32279"/>
                      <a:pt x="348219" y="84467"/>
                    </a:cubicBezTo>
                    <a:lnTo>
                      <a:pt x="389002" y="169986"/>
                    </a:lnTo>
                    <a:lnTo>
                      <a:pt x="281044" y="169986"/>
                    </a:lnTo>
                    <a:lnTo>
                      <a:pt x="276101" y="156586"/>
                    </a:lnTo>
                    <a:cubicBezTo>
                      <a:pt x="257644" y="122854"/>
                      <a:pt x="232146" y="101991"/>
                      <a:pt x="203982" y="101991"/>
                    </a:cubicBezTo>
                    <a:cubicBezTo>
                      <a:pt x="147654" y="101991"/>
                      <a:pt x="101991" y="185444"/>
                      <a:pt x="101991" y="288388"/>
                    </a:cubicBezTo>
                    <a:cubicBezTo>
                      <a:pt x="101991" y="391332"/>
                      <a:pt x="147654" y="474785"/>
                      <a:pt x="203982" y="474785"/>
                    </a:cubicBezTo>
                    <a:cubicBezTo>
                      <a:pt x="232146" y="474785"/>
                      <a:pt x="257644" y="453922"/>
                      <a:pt x="276101" y="420191"/>
                    </a:cubicBezTo>
                    <a:lnTo>
                      <a:pt x="295748" y="366934"/>
                    </a:lnTo>
                    <a:lnTo>
                      <a:pt x="396748" y="366934"/>
                    </a:lnTo>
                    <a:lnTo>
                      <a:pt x="391934" y="400642"/>
                    </a:lnTo>
                    <a:cubicBezTo>
                      <a:pt x="360968" y="504148"/>
                      <a:pt x="288474" y="576776"/>
                      <a:pt x="203982" y="576776"/>
                    </a:cubicBezTo>
                    <a:cubicBezTo>
                      <a:pt x="91326" y="576776"/>
                      <a:pt x="0" y="447660"/>
                      <a:pt x="0" y="288388"/>
                    </a:cubicBezTo>
                    <a:cubicBezTo>
                      <a:pt x="0" y="129116"/>
                      <a:pt x="91326" y="0"/>
                      <a:pt x="203982" y="0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A685877-3F2E-4B67-B183-1084DCC183E7}"/>
                  </a:ext>
                </a:extLst>
              </p:cNvPr>
              <p:cNvSpPr/>
              <p:nvPr/>
            </p:nvSpPr>
            <p:spPr>
              <a:xfrm>
                <a:off x="7505758" y="3793463"/>
                <a:ext cx="1242869" cy="1265215"/>
              </a:xfrm>
              <a:custGeom>
                <a:avLst/>
                <a:gdLst>
                  <a:gd name="connsiteX0" fmla="*/ 436098 w 872196"/>
                  <a:gd name="connsiteY0" fmla="*/ 70338 h 914400"/>
                  <a:gd name="connsiteX1" fmla="*/ 351692 w 872196"/>
                  <a:gd name="connsiteY1" fmla="*/ 168812 h 914400"/>
                  <a:gd name="connsiteX2" fmla="*/ 436098 w 872196"/>
                  <a:gd name="connsiteY2" fmla="*/ 267286 h 914400"/>
                  <a:gd name="connsiteX3" fmla="*/ 520504 w 872196"/>
                  <a:gd name="connsiteY3" fmla="*/ 168812 h 914400"/>
                  <a:gd name="connsiteX4" fmla="*/ 436098 w 872196"/>
                  <a:gd name="connsiteY4" fmla="*/ 70338 h 914400"/>
                  <a:gd name="connsiteX5" fmla="*/ 436098 w 872196"/>
                  <a:gd name="connsiteY5" fmla="*/ 0 h 914400"/>
                  <a:gd name="connsiteX6" fmla="*/ 872196 w 872196"/>
                  <a:gd name="connsiteY6" fmla="*/ 457200 h 914400"/>
                  <a:gd name="connsiteX7" fmla="*/ 436098 w 872196"/>
                  <a:gd name="connsiteY7" fmla="*/ 914400 h 914400"/>
                  <a:gd name="connsiteX8" fmla="*/ 0 w 872196"/>
                  <a:gd name="connsiteY8" fmla="*/ 457200 h 914400"/>
                  <a:gd name="connsiteX9" fmla="*/ 436098 w 872196"/>
                  <a:gd name="connsiteY9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2196" h="914400">
                    <a:moveTo>
                      <a:pt x="436098" y="70338"/>
                    </a:moveTo>
                    <a:cubicBezTo>
                      <a:pt x="389482" y="70338"/>
                      <a:pt x="351692" y="114426"/>
                      <a:pt x="351692" y="168812"/>
                    </a:cubicBezTo>
                    <a:cubicBezTo>
                      <a:pt x="351692" y="223198"/>
                      <a:pt x="389482" y="267286"/>
                      <a:pt x="436098" y="267286"/>
                    </a:cubicBezTo>
                    <a:cubicBezTo>
                      <a:pt x="482714" y="267286"/>
                      <a:pt x="520504" y="223198"/>
                      <a:pt x="520504" y="168812"/>
                    </a:cubicBezTo>
                    <a:cubicBezTo>
                      <a:pt x="520504" y="114426"/>
                      <a:pt x="482714" y="70338"/>
                      <a:pt x="436098" y="70338"/>
                    </a:cubicBezTo>
                    <a:close/>
                    <a:moveTo>
                      <a:pt x="436098" y="0"/>
                    </a:moveTo>
                    <a:cubicBezTo>
                      <a:pt x="676948" y="0"/>
                      <a:pt x="872196" y="204695"/>
                      <a:pt x="872196" y="457200"/>
                    </a:cubicBezTo>
                    <a:cubicBezTo>
                      <a:pt x="872196" y="709705"/>
                      <a:pt x="676948" y="914400"/>
                      <a:pt x="436098" y="914400"/>
                    </a:cubicBezTo>
                    <a:cubicBezTo>
                      <a:pt x="195248" y="914400"/>
                      <a:pt x="0" y="709705"/>
                      <a:pt x="0" y="457200"/>
                    </a:cubicBezTo>
                    <a:cubicBezTo>
                      <a:pt x="0" y="204695"/>
                      <a:pt x="195248" y="0"/>
                      <a:pt x="436098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  <a:scene3d>
                <a:camera prst="orthographicFront"/>
                <a:lightRig rig="flat" dir="t"/>
              </a:scene3d>
              <a:sp3d>
                <a:bevelT w="254000" h="1270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7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7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12971CF-B88E-41CC-8D07-4672D2E7A1BF}"/>
                  </a:ext>
                </a:extLst>
              </p:cNvPr>
              <p:cNvSpPr/>
              <p:nvPr/>
            </p:nvSpPr>
            <p:spPr>
              <a:xfrm rot="10800000" flipV="1">
                <a:off x="8076700" y="1773408"/>
                <a:ext cx="100986" cy="117817"/>
              </a:xfrm>
              <a:prstGeom prst="ellipse">
                <a:avLst/>
              </a:prstGeom>
              <a:solidFill>
                <a:srgbClr val="9B2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BEA9DFB-2686-431C-B519-F586F9FCA5C4}"/>
                  </a:ext>
                </a:extLst>
              </p:cNvPr>
              <p:cNvSpPr/>
              <p:nvPr/>
            </p:nvSpPr>
            <p:spPr>
              <a:xfrm rot="10800000" flipV="1">
                <a:off x="8076700" y="2132134"/>
                <a:ext cx="100986" cy="117817"/>
              </a:xfrm>
              <a:prstGeom prst="ellipse">
                <a:avLst/>
              </a:prstGeom>
              <a:solidFill>
                <a:srgbClr val="9B2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D88D6A2-A207-4A82-A344-F364C47E206C}"/>
                  </a:ext>
                </a:extLst>
              </p:cNvPr>
              <p:cNvSpPr/>
              <p:nvPr/>
            </p:nvSpPr>
            <p:spPr>
              <a:xfrm rot="10800000" flipV="1">
                <a:off x="8076700" y="2490860"/>
                <a:ext cx="100986" cy="117817"/>
              </a:xfrm>
              <a:prstGeom prst="ellipse">
                <a:avLst/>
              </a:prstGeom>
              <a:solidFill>
                <a:srgbClr val="9B2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B5F0D23-71FE-4FB3-B75D-88EF673E9D51}"/>
                  </a:ext>
                </a:extLst>
              </p:cNvPr>
              <p:cNvSpPr/>
              <p:nvPr/>
            </p:nvSpPr>
            <p:spPr>
              <a:xfrm rot="10800000" flipV="1">
                <a:off x="8076700" y="2849586"/>
                <a:ext cx="100986" cy="117817"/>
              </a:xfrm>
              <a:prstGeom prst="ellipse">
                <a:avLst/>
              </a:prstGeom>
              <a:solidFill>
                <a:srgbClr val="9B2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E4B5E30-A8C9-47F9-B3D6-84BC181B3CCC}"/>
                  </a:ext>
                </a:extLst>
              </p:cNvPr>
              <p:cNvSpPr/>
              <p:nvPr/>
            </p:nvSpPr>
            <p:spPr>
              <a:xfrm rot="10800000" flipV="1">
                <a:off x="8076700" y="3208312"/>
                <a:ext cx="100986" cy="117817"/>
              </a:xfrm>
              <a:prstGeom prst="ellipse">
                <a:avLst/>
              </a:prstGeom>
              <a:solidFill>
                <a:srgbClr val="9B2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D846448-7B09-49C2-9EA6-D85C5C5BEE5D}"/>
                  </a:ext>
                </a:extLst>
              </p:cNvPr>
              <p:cNvSpPr/>
              <p:nvPr/>
            </p:nvSpPr>
            <p:spPr>
              <a:xfrm rot="10800000" flipV="1">
                <a:off x="8076700" y="3567038"/>
                <a:ext cx="100986" cy="117817"/>
              </a:xfrm>
              <a:prstGeom prst="ellipse">
                <a:avLst/>
              </a:prstGeom>
              <a:solidFill>
                <a:srgbClr val="9B25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4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0703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0455 0.000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900C0C-9845-498F-BD6E-228B0D301DF9}"/>
              </a:ext>
            </a:extLst>
          </p:cNvPr>
          <p:cNvSpPr txBox="1"/>
          <p:nvPr/>
        </p:nvSpPr>
        <p:spPr>
          <a:xfrm>
            <a:off x="4253948" y="2120348"/>
            <a:ext cx="390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924F8-3304-44B9-80CA-1FEF55331779}"/>
              </a:ext>
            </a:extLst>
          </p:cNvPr>
          <p:cNvSpPr txBox="1"/>
          <p:nvPr/>
        </p:nvSpPr>
        <p:spPr>
          <a:xfrm>
            <a:off x="4850295" y="2968487"/>
            <a:ext cx="3061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321F45-8239-4972-8D53-F70864A8EC13}"/>
              </a:ext>
            </a:extLst>
          </p:cNvPr>
          <p:cNvSpPr/>
          <p:nvPr/>
        </p:nvSpPr>
        <p:spPr>
          <a:xfrm>
            <a:off x="2975113" y="1381539"/>
            <a:ext cx="6467060" cy="4094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526FB-D557-4CC5-A93B-D64720B5A4D9}"/>
              </a:ext>
            </a:extLst>
          </p:cNvPr>
          <p:cNvSpPr/>
          <p:nvPr/>
        </p:nvSpPr>
        <p:spPr>
          <a:xfrm>
            <a:off x="3087757" y="1517374"/>
            <a:ext cx="6255026" cy="3823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97AA-B313-4728-BF92-BA66F9C8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346F-B9FE-4ECC-98EE-9EC12DD1C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351338"/>
          </a:xfrm>
        </p:spPr>
        <p:txBody>
          <a:bodyPr/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আব্দুস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ছালাম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</a:t>
            </a:r>
            <a:r>
              <a:rPr lang="en-US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salam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</a:t>
            </a:r>
            <a:r>
              <a:rPr lang="en-US" dirty="0"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79</a:t>
            </a:r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n-US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B5F324-D0D5-4C5F-8BFE-5E5FB8E141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14" y="1825625"/>
            <a:ext cx="3181543" cy="4351338"/>
          </a:xfrm>
        </p:spPr>
      </p:pic>
    </p:spTree>
    <p:extLst>
      <p:ext uri="{BB962C8B-B14F-4D97-AF65-F5344CB8AC3E}">
        <p14:creationId xmlns:p14="http://schemas.microsoft.com/office/powerpoint/2010/main" val="371240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0646-3C96-4F44-B3AD-EAC5BBB5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41D0C-C5D7-426B-8722-F94BF36B6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1295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</a:p>
          <a:p>
            <a:r>
              <a:rPr lang="en-US" sz="3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014296-9326-4C22-9A8D-4E9C926DC3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38" y="1825625"/>
            <a:ext cx="3232958" cy="4351338"/>
          </a:xfrm>
        </p:spPr>
      </p:pic>
    </p:spTree>
    <p:extLst>
      <p:ext uri="{BB962C8B-B14F-4D97-AF65-F5344CB8AC3E}">
        <p14:creationId xmlns:p14="http://schemas.microsoft.com/office/powerpoint/2010/main" val="36783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85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5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474">
              <a:srgbClr val="FFFF00"/>
            </a:gs>
            <a:gs pos="23877">
              <a:schemeClr val="accent2">
                <a:lumMod val="60000"/>
                <a:lumOff val="40000"/>
              </a:schemeClr>
            </a:gs>
            <a:gs pos="54864">
              <a:schemeClr val="accent6">
                <a:lumMod val="60000"/>
                <a:lumOff val="40000"/>
              </a:schemeClr>
            </a:gs>
            <a:gs pos="9735">
              <a:schemeClr val="accent1">
                <a:lumMod val="60000"/>
                <a:lumOff val="40000"/>
              </a:schemeClr>
            </a:gs>
            <a:gs pos="88482">
              <a:srgbClr val="EE7AD5"/>
            </a:gs>
            <a:gs pos="69037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06FE9-6B8E-4700-A3B0-E74B65ABDC61}"/>
              </a:ext>
            </a:extLst>
          </p:cNvPr>
          <p:cNvSpPr txBox="1"/>
          <p:nvPr/>
        </p:nvSpPr>
        <p:spPr>
          <a:xfrm>
            <a:off x="1749286" y="2562278"/>
            <a:ext cx="8892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২.২.১ 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১০০০০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65D8B-D91A-4E73-A68E-82EE65F4F18B}"/>
              </a:ext>
            </a:extLst>
          </p:cNvPr>
          <p:cNvSpPr txBox="1"/>
          <p:nvPr/>
        </p:nvSpPr>
        <p:spPr>
          <a:xfrm>
            <a:off x="1749287" y="3922643"/>
            <a:ext cx="889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২.২.৩ 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11DED-3303-47C2-938B-B6734C9CB31A}"/>
              </a:ext>
            </a:extLst>
          </p:cNvPr>
          <p:cNvSpPr txBox="1"/>
          <p:nvPr/>
        </p:nvSpPr>
        <p:spPr>
          <a:xfrm>
            <a:off x="1749287" y="5006009"/>
            <a:ext cx="901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৩.১.১) ১০১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১০০০০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62B4A-BD8F-4F21-A6A3-7727EC024809}"/>
              </a:ext>
            </a:extLst>
          </p:cNvPr>
          <p:cNvSpPr txBox="1"/>
          <p:nvPr/>
        </p:nvSpPr>
        <p:spPr>
          <a:xfrm>
            <a:off x="3793994" y="636104"/>
            <a:ext cx="3619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1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EEE4C1-AF0F-445B-A16A-AA3EB41F1A08}"/>
              </a:ext>
            </a:extLst>
          </p:cNvPr>
          <p:cNvSpPr txBox="1"/>
          <p:nvPr/>
        </p:nvSpPr>
        <p:spPr>
          <a:xfrm>
            <a:off x="5446643" y="543339"/>
            <a:ext cx="45719" cy="6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F3D01-EAEA-4C23-A36F-7F09E5587629}"/>
              </a:ext>
            </a:extLst>
          </p:cNvPr>
          <p:cNvSpPr txBox="1"/>
          <p:nvPr/>
        </p:nvSpPr>
        <p:spPr>
          <a:xfrm>
            <a:off x="940904" y="609600"/>
            <a:ext cx="1074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392B07-DE9F-41CF-9722-0BA049F5985F}"/>
              </a:ext>
            </a:extLst>
          </p:cNvPr>
          <p:cNvGrpSpPr/>
          <p:nvPr/>
        </p:nvGrpSpPr>
        <p:grpSpPr>
          <a:xfrm>
            <a:off x="2630553" y="1734809"/>
            <a:ext cx="1285460" cy="485028"/>
            <a:chOff x="2491412" y="1932828"/>
            <a:chExt cx="1285460" cy="4850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E59690E-29B1-470B-92BF-3F5751AC2F71}"/>
                </a:ext>
              </a:extLst>
            </p:cNvPr>
            <p:cNvSpPr/>
            <p:nvPr/>
          </p:nvSpPr>
          <p:spPr>
            <a:xfrm>
              <a:off x="2517912" y="1932828"/>
              <a:ext cx="609601" cy="48502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464303-DDA3-4BFA-89A9-B0709FCC848E}"/>
                </a:ext>
              </a:extLst>
            </p:cNvPr>
            <p:cNvSpPr txBox="1"/>
            <p:nvPr/>
          </p:nvSpPr>
          <p:spPr>
            <a:xfrm>
              <a:off x="2491412" y="2001648"/>
              <a:ext cx="1285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৫৬০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B9576E2-4131-43A1-8174-2FD46A41C6C3}"/>
              </a:ext>
            </a:extLst>
          </p:cNvPr>
          <p:cNvGrpSpPr/>
          <p:nvPr/>
        </p:nvGrpSpPr>
        <p:grpSpPr>
          <a:xfrm>
            <a:off x="6420672" y="1971723"/>
            <a:ext cx="1683027" cy="485028"/>
            <a:chOff x="5618923" y="1872163"/>
            <a:chExt cx="1683027" cy="4850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12F0E-BE32-438C-BD86-57C4DB026B69}"/>
                </a:ext>
              </a:extLst>
            </p:cNvPr>
            <p:cNvSpPr/>
            <p:nvPr/>
          </p:nvSpPr>
          <p:spPr>
            <a:xfrm>
              <a:off x="5645424" y="1872163"/>
              <a:ext cx="609601" cy="48502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5A72BC-93B1-4000-A93C-8263A1CA1094}"/>
                </a:ext>
              </a:extLst>
            </p:cNvPr>
            <p:cNvSpPr txBox="1"/>
            <p:nvPr/>
          </p:nvSpPr>
          <p:spPr>
            <a:xfrm>
              <a:off x="5618923" y="1947637"/>
              <a:ext cx="168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৭৮২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89963A-2724-427E-ABA6-B7C996356046}"/>
              </a:ext>
            </a:extLst>
          </p:cNvPr>
          <p:cNvGrpSpPr/>
          <p:nvPr/>
        </p:nvGrpSpPr>
        <p:grpSpPr>
          <a:xfrm>
            <a:off x="8713311" y="1613038"/>
            <a:ext cx="821636" cy="485028"/>
            <a:chOff x="6944147" y="2316969"/>
            <a:chExt cx="821636" cy="4850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6C58147-8F10-417F-93DD-0DCE9D88B153}"/>
                </a:ext>
              </a:extLst>
            </p:cNvPr>
            <p:cNvSpPr/>
            <p:nvPr/>
          </p:nvSpPr>
          <p:spPr>
            <a:xfrm>
              <a:off x="6953747" y="2316969"/>
              <a:ext cx="609601" cy="485028"/>
            </a:xfrm>
            <a:prstGeom prst="ellipse">
              <a:avLst/>
            </a:prstGeom>
            <a:solidFill>
              <a:srgbClr val="EE7A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43441C-EEFB-4A11-ADE9-E5A2BBB0A707}"/>
                </a:ext>
              </a:extLst>
            </p:cNvPr>
            <p:cNvSpPr txBox="1"/>
            <p:nvPr/>
          </p:nvSpPr>
          <p:spPr>
            <a:xfrm>
              <a:off x="6944147" y="2386614"/>
              <a:ext cx="82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৯৮৫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741395-C40D-402B-A3EC-90F87DFDFCBD}"/>
              </a:ext>
            </a:extLst>
          </p:cNvPr>
          <p:cNvGrpSpPr/>
          <p:nvPr/>
        </p:nvGrpSpPr>
        <p:grpSpPr>
          <a:xfrm>
            <a:off x="1782409" y="3633998"/>
            <a:ext cx="1881808" cy="485028"/>
            <a:chOff x="1868556" y="2915333"/>
            <a:chExt cx="1881808" cy="4850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939D559-37E5-4979-BA09-F41A1CB2A77D}"/>
                </a:ext>
              </a:extLst>
            </p:cNvPr>
            <p:cNvSpPr/>
            <p:nvPr/>
          </p:nvSpPr>
          <p:spPr>
            <a:xfrm>
              <a:off x="1868556" y="2915333"/>
              <a:ext cx="609601" cy="4850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ED1457-599A-4440-BC1C-4E37B35AF562}"/>
                </a:ext>
              </a:extLst>
            </p:cNvPr>
            <p:cNvSpPr txBox="1"/>
            <p:nvPr/>
          </p:nvSpPr>
          <p:spPr>
            <a:xfrm>
              <a:off x="1868556" y="2955544"/>
              <a:ext cx="1881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৬৩০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A895EA-CC78-4A2B-B83F-E0A61DF73C68}"/>
              </a:ext>
            </a:extLst>
          </p:cNvPr>
          <p:cNvGrpSpPr/>
          <p:nvPr/>
        </p:nvGrpSpPr>
        <p:grpSpPr>
          <a:xfrm>
            <a:off x="4426226" y="1238475"/>
            <a:ext cx="980661" cy="548226"/>
            <a:chOff x="4267198" y="1822620"/>
            <a:chExt cx="980661" cy="54822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3AACF08-C2A7-4808-B994-A44AED2BED1C}"/>
                </a:ext>
              </a:extLst>
            </p:cNvPr>
            <p:cNvSpPr/>
            <p:nvPr/>
          </p:nvSpPr>
          <p:spPr>
            <a:xfrm>
              <a:off x="4280454" y="1822620"/>
              <a:ext cx="636103" cy="54822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85F5C2-6FEA-4D46-AB25-078A79927CCB}"/>
                </a:ext>
              </a:extLst>
            </p:cNvPr>
            <p:cNvSpPr txBox="1"/>
            <p:nvPr/>
          </p:nvSpPr>
          <p:spPr>
            <a:xfrm>
              <a:off x="4267198" y="1870151"/>
              <a:ext cx="98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৭৩২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EE3A43-9F92-441A-8B65-D7AC9888C35C}"/>
              </a:ext>
            </a:extLst>
          </p:cNvPr>
          <p:cNvGrpSpPr/>
          <p:nvPr/>
        </p:nvGrpSpPr>
        <p:grpSpPr>
          <a:xfrm>
            <a:off x="5718309" y="3990336"/>
            <a:ext cx="980661" cy="485028"/>
            <a:chOff x="6059223" y="4125198"/>
            <a:chExt cx="980661" cy="4850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3C2425-6A3D-4F7E-A3CF-3868097B8070}"/>
                </a:ext>
              </a:extLst>
            </p:cNvPr>
            <p:cNvSpPr/>
            <p:nvPr/>
          </p:nvSpPr>
          <p:spPr>
            <a:xfrm>
              <a:off x="6122503" y="4125198"/>
              <a:ext cx="609601" cy="4850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73D2BA-EC21-4681-92DC-6EBCD9B5277B}"/>
                </a:ext>
              </a:extLst>
            </p:cNvPr>
            <p:cNvSpPr txBox="1"/>
            <p:nvPr/>
          </p:nvSpPr>
          <p:spPr>
            <a:xfrm>
              <a:off x="6059223" y="4179332"/>
              <a:ext cx="98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৪৪৫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73FFBD-4744-40C5-9164-CF6516823792}"/>
              </a:ext>
            </a:extLst>
          </p:cNvPr>
          <p:cNvSpPr txBox="1"/>
          <p:nvPr/>
        </p:nvSpPr>
        <p:spPr>
          <a:xfrm>
            <a:off x="9104243" y="1717596"/>
            <a:ext cx="1378227" cy="116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200BB4-7AC3-4F0A-A87B-00988C450CD8}"/>
              </a:ext>
            </a:extLst>
          </p:cNvPr>
          <p:cNvGrpSpPr/>
          <p:nvPr/>
        </p:nvGrpSpPr>
        <p:grpSpPr>
          <a:xfrm>
            <a:off x="3129330" y="3188875"/>
            <a:ext cx="980661" cy="485028"/>
            <a:chOff x="3697362" y="2829397"/>
            <a:chExt cx="980661" cy="4850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FCBBDA-A9D2-46FC-84A4-234F02C2C491}"/>
                </a:ext>
              </a:extLst>
            </p:cNvPr>
            <p:cNvSpPr/>
            <p:nvPr/>
          </p:nvSpPr>
          <p:spPr>
            <a:xfrm>
              <a:off x="3697362" y="2829397"/>
              <a:ext cx="609601" cy="4850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7112DD-7C4B-4CCD-BBAF-03FE788A6859}"/>
                </a:ext>
              </a:extLst>
            </p:cNvPr>
            <p:cNvSpPr txBox="1"/>
            <p:nvPr/>
          </p:nvSpPr>
          <p:spPr>
            <a:xfrm>
              <a:off x="3697362" y="2887245"/>
              <a:ext cx="98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৪৮১ 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CD1C65-C4F3-4957-913D-C7E3D1C0C015}"/>
              </a:ext>
            </a:extLst>
          </p:cNvPr>
          <p:cNvGrpSpPr/>
          <p:nvPr/>
        </p:nvGrpSpPr>
        <p:grpSpPr>
          <a:xfrm>
            <a:off x="2358887" y="4987936"/>
            <a:ext cx="980661" cy="485028"/>
            <a:chOff x="2517912" y="5114805"/>
            <a:chExt cx="980661" cy="4850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901E7C-0AA3-49F0-8562-3CC43C5FC76B}"/>
                </a:ext>
              </a:extLst>
            </p:cNvPr>
            <p:cNvSpPr/>
            <p:nvPr/>
          </p:nvSpPr>
          <p:spPr>
            <a:xfrm>
              <a:off x="2557667" y="5114805"/>
              <a:ext cx="609601" cy="48502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14B239-3474-4A75-8168-B1C813E7F42E}"/>
                </a:ext>
              </a:extLst>
            </p:cNvPr>
            <p:cNvSpPr txBox="1"/>
            <p:nvPr/>
          </p:nvSpPr>
          <p:spPr>
            <a:xfrm>
              <a:off x="2517912" y="5172653"/>
              <a:ext cx="98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৭৯০  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BA5188-CBF6-434A-91B7-5522A18D0D5B}"/>
              </a:ext>
            </a:extLst>
          </p:cNvPr>
          <p:cNvGrpSpPr/>
          <p:nvPr/>
        </p:nvGrpSpPr>
        <p:grpSpPr>
          <a:xfrm>
            <a:off x="3843127" y="4390556"/>
            <a:ext cx="980661" cy="485028"/>
            <a:chOff x="3167268" y="4105078"/>
            <a:chExt cx="980661" cy="4850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84B1A6A-38A4-4675-AD68-693CFBD944CC}"/>
                </a:ext>
              </a:extLst>
            </p:cNvPr>
            <p:cNvSpPr/>
            <p:nvPr/>
          </p:nvSpPr>
          <p:spPr>
            <a:xfrm>
              <a:off x="3193772" y="4105078"/>
              <a:ext cx="609601" cy="48502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3B5AFB-2972-4797-A3D7-3802DB360300}"/>
                </a:ext>
              </a:extLst>
            </p:cNvPr>
            <p:cNvSpPr txBox="1"/>
            <p:nvPr/>
          </p:nvSpPr>
          <p:spPr>
            <a:xfrm>
              <a:off x="3167268" y="4210473"/>
              <a:ext cx="98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৩৯০  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EBE781-CC71-4645-95DF-973FA45A60AA}"/>
              </a:ext>
            </a:extLst>
          </p:cNvPr>
          <p:cNvGrpSpPr/>
          <p:nvPr/>
        </p:nvGrpSpPr>
        <p:grpSpPr>
          <a:xfrm>
            <a:off x="4962938" y="5272019"/>
            <a:ext cx="993917" cy="485028"/>
            <a:chOff x="4837042" y="5119698"/>
            <a:chExt cx="993917" cy="4850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BE8EF4C-7CEC-4032-872A-F6B95B2165C0}"/>
                </a:ext>
              </a:extLst>
            </p:cNvPr>
            <p:cNvSpPr/>
            <p:nvPr/>
          </p:nvSpPr>
          <p:spPr>
            <a:xfrm>
              <a:off x="4837042" y="5119698"/>
              <a:ext cx="609601" cy="4850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A3C39B-3376-4452-A9F7-0D13D241EC5D}"/>
                </a:ext>
              </a:extLst>
            </p:cNvPr>
            <p:cNvSpPr txBox="1"/>
            <p:nvPr/>
          </p:nvSpPr>
          <p:spPr>
            <a:xfrm>
              <a:off x="4850298" y="5172653"/>
              <a:ext cx="98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২৫০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EE1681-51DC-4546-A031-DEC190C94AAE}"/>
              </a:ext>
            </a:extLst>
          </p:cNvPr>
          <p:cNvGrpSpPr/>
          <p:nvPr/>
        </p:nvGrpSpPr>
        <p:grpSpPr>
          <a:xfrm>
            <a:off x="6732104" y="5295956"/>
            <a:ext cx="980661" cy="485028"/>
            <a:chOff x="6732104" y="5295956"/>
            <a:chExt cx="980661" cy="4850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40B8AD8-1B79-43C8-BEB6-9D83C3500F8C}"/>
                </a:ext>
              </a:extLst>
            </p:cNvPr>
            <p:cNvSpPr/>
            <p:nvPr/>
          </p:nvSpPr>
          <p:spPr>
            <a:xfrm>
              <a:off x="6811621" y="5295956"/>
              <a:ext cx="609601" cy="4850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F09D53-B9AF-4BAF-AE7E-C361722E651C}"/>
                </a:ext>
              </a:extLst>
            </p:cNvPr>
            <p:cNvSpPr txBox="1"/>
            <p:nvPr/>
          </p:nvSpPr>
          <p:spPr>
            <a:xfrm>
              <a:off x="6732104" y="5319884"/>
              <a:ext cx="98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৮৬৭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C3ABC2-B407-4B92-8525-574E620298D3}"/>
              </a:ext>
            </a:extLst>
          </p:cNvPr>
          <p:cNvGrpSpPr/>
          <p:nvPr/>
        </p:nvGrpSpPr>
        <p:grpSpPr>
          <a:xfrm>
            <a:off x="4911904" y="2532166"/>
            <a:ext cx="1014461" cy="485028"/>
            <a:chOff x="4882761" y="3157847"/>
            <a:chExt cx="1014461" cy="4850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131FA48-A9EF-4EE8-A809-19BD539BA341}"/>
                </a:ext>
              </a:extLst>
            </p:cNvPr>
            <p:cNvSpPr/>
            <p:nvPr/>
          </p:nvSpPr>
          <p:spPr>
            <a:xfrm>
              <a:off x="4882761" y="3157847"/>
              <a:ext cx="609601" cy="485028"/>
            </a:xfrm>
            <a:prstGeom prst="ellipse">
              <a:avLst/>
            </a:prstGeom>
            <a:solidFill>
              <a:srgbClr val="9B2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3D85D4-8960-417D-B814-3087D30B29A3}"/>
                </a:ext>
              </a:extLst>
            </p:cNvPr>
            <p:cNvSpPr txBox="1"/>
            <p:nvPr/>
          </p:nvSpPr>
          <p:spPr>
            <a:xfrm>
              <a:off x="4916561" y="3194924"/>
              <a:ext cx="98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৬৪৩ 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6EE212-14D0-40ED-86D0-0A97CC3C66D6}"/>
              </a:ext>
            </a:extLst>
          </p:cNvPr>
          <p:cNvGrpSpPr/>
          <p:nvPr/>
        </p:nvGrpSpPr>
        <p:grpSpPr>
          <a:xfrm>
            <a:off x="8713311" y="3827106"/>
            <a:ext cx="980661" cy="489665"/>
            <a:chOff x="7633256" y="4125198"/>
            <a:chExt cx="980661" cy="48966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5F62E-7438-4860-A7C3-06A519E6B9B5}"/>
                </a:ext>
              </a:extLst>
            </p:cNvPr>
            <p:cNvSpPr/>
            <p:nvPr/>
          </p:nvSpPr>
          <p:spPr>
            <a:xfrm>
              <a:off x="7673008" y="4129835"/>
              <a:ext cx="609601" cy="48502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26CC67-D0BA-48F7-A0D2-B7A1B38DF682}"/>
                </a:ext>
              </a:extLst>
            </p:cNvPr>
            <p:cNvSpPr txBox="1"/>
            <p:nvPr/>
          </p:nvSpPr>
          <p:spPr>
            <a:xfrm>
              <a:off x="7633256" y="4125198"/>
              <a:ext cx="98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৬৬০  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42A153F-0B76-4610-A5ED-B95F442936A9}"/>
              </a:ext>
            </a:extLst>
          </p:cNvPr>
          <p:cNvGrpSpPr/>
          <p:nvPr/>
        </p:nvGrpSpPr>
        <p:grpSpPr>
          <a:xfrm>
            <a:off x="8362119" y="4861118"/>
            <a:ext cx="980661" cy="496418"/>
            <a:chOff x="8693427" y="5111290"/>
            <a:chExt cx="980661" cy="49641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C1F6D2E-4AF0-45D1-840B-C3805B5D6A32}"/>
                </a:ext>
              </a:extLst>
            </p:cNvPr>
            <p:cNvSpPr/>
            <p:nvPr/>
          </p:nvSpPr>
          <p:spPr>
            <a:xfrm>
              <a:off x="8719931" y="5122680"/>
              <a:ext cx="609601" cy="4850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4D5813-6005-4ADC-9648-9F10059E8855}"/>
                </a:ext>
              </a:extLst>
            </p:cNvPr>
            <p:cNvSpPr txBox="1"/>
            <p:nvPr/>
          </p:nvSpPr>
          <p:spPr>
            <a:xfrm>
              <a:off x="8693427" y="5111290"/>
              <a:ext cx="98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৪৫০   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00CDD7-E438-4983-A523-EB5D9887331D}"/>
              </a:ext>
            </a:extLst>
          </p:cNvPr>
          <p:cNvGrpSpPr/>
          <p:nvPr/>
        </p:nvGrpSpPr>
        <p:grpSpPr>
          <a:xfrm>
            <a:off x="7421222" y="3037024"/>
            <a:ext cx="993912" cy="491691"/>
            <a:chOff x="8613917" y="2350528"/>
            <a:chExt cx="993912" cy="49169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86AD934-09E2-44BC-81EC-870C3B3006F9}"/>
                </a:ext>
              </a:extLst>
            </p:cNvPr>
            <p:cNvSpPr/>
            <p:nvPr/>
          </p:nvSpPr>
          <p:spPr>
            <a:xfrm>
              <a:off x="8613917" y="2357191"/>
              <a:ext cx="609601" cy="48502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779D7D-60E1-4FCA-8B6B-0AAC9C5C462F}"/>
                </a:ext>
              </a:extLst>
            </p:cNvPr>
            <p:cNvSpPr txBox="1"/>
            <p:nvPr/>
          </p:nvSpPr>
          <p:spPr>
            <a:xfrm>
              <a:off x="8627168" y="2350528"/>
              <a:ext cx="98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৫৭৯      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1AB8AA9-EDC1-4AB6-9BCB-60206FE353A9}"/>
              </a:ext>
            </a:extLst>
          </p:cNvPr>
          <p:cNvSpPr txBox="1"/>
          <p:nvPr/>
        </p:nvSpPr>
        <p:spPr>
          <a:xfrm>
            <a:off x="3028122" y="550354"/>
            <a:ext cx="552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7A6012-7C36-4667-B15C-0F886C0D1BA8}"/>
              </a:ext>
            </a:extLst>
          </p:cNvPr>
          <p:cNvSpPr txBox="1"/>
          <p:nvPr/>
        </p:nvSpPr>
        <p:spPr>
          <a:xfrm>
            <a:off x="3650968" y="5953183"/>
            <a:ext cx="471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7982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27109 0.186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93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977 0.188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9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227 0.1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5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-0.39584 0.272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1363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7305 -0.3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-153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27929 2.22222E-6 C 0.40442 2.22222E-6 0.55872 0.07963 0.55872 0.14421 L 0.55872 0.28866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44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0375 -0.527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263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5043 -0.282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141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27175 0.030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5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27552 -0.42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-213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25703 -0.048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-24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938 -0.40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203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38646 0.167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5057849-B00C-418E-B14D-617A3E4364E5}"/>
              </a:ext>
            </a:extLst>
          </p:cNvPr>
          <p:cNvGrpSpPr/>
          <p:nvPr/>
        </p:nvGrpSpPr>
        <p:grpSpPr>
          <a:xfrm>
            <a:off x="1387085" y="960570"/>
            <a:ext cx="8671315" cy="4764369"/>
            <a:chOff x="1414361" y="962621"/>
            <a:chExt cx="8741725" cy="4819025"/>
          </a:xfrm>
        </p:grpSpPr>
        <p:pic>
          <p:nvPicPr>
            <p:cNvPr id="103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986B0B7-573E-4812-938B-FA567E653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982869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06F6EBEF-5448-4F2D-B74D-1473A612E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999114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B8AA663-F7AA-4471-B748-B3A2C1250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967371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4597100-7F5B-4DC0-BDFB-086738FC0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966866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997C39A-1A91-4700-95DF-9E5259E6C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990871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B82456D-53F0-4781-A553-897934B86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974867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0317B3A-4590-4167-A89D-04FE0C720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974867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1E09FC7-0E1D-4A7A-9551-B9A5083CD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971801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44DEDCA-7DE7-4A0B-84FF-11F52C84E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983111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390DE8A-23EB-4961-AD80-44DD05BFC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966624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89414FD-8446-4A91-B3B3-A0CF23129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991112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1466EC0-328A-4E92-8BC9-BC0E86EBB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991112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8F6C3A9-7874-453F-B2A5-4C7573386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999861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0DA68711-F746-4AF9-A144-41B8FAE35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983111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2566DBA-30B5-4B29-A2B9-934568DD48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982869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FCBAF8B-3115-4CE4-8DA0-A998075E1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982869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1336CB7-57AD-465C-A37D-DD18B4780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966743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8FA1615-52C2-485C-9A4E-822922403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989950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3B12195-6251-4682-9BCB-ED3A59093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991113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6E67E80-FDEB-4344-84D4-809E54AE4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970745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EA054E1-BEC6-4C16-981A-AF673338C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982869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9945F7E-FF25-49B2-AA89-5A6E3C7B1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983328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F98D39C-EC1D-4A39-A48F-ED3222B9C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965582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6830EEA-90E6-48F8-B2F6-D87CDCAD5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965077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18D0A50-C72B-4E07-A051-F8A1D525E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962621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24C8D87-5177-47B1-962C-FB39644BA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1387145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2430990-A2C4-4E5B-A56B-3F4A28441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1403390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3DFAB29-63A7-422B-AF6D-F8081D881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1371647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2D32E87-9C82-4B75-ABD5-2D6933F67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1371142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0BD4A13D-F241-4C1C-8125-78F6606A8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1395147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0F45AD9A-833A-4AE0-9408-795DF4FB4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1379143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5F3D55D-60C8-4CDD-A44B-5F8637A63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1379143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F516D1F-8D8D-47D5-9659-BF059504E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1376077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3EB637E-0E5D-4B22-A056-223473357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1387387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8DDB7EF-0E02-490F-AE14-131373DC2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1370900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0A15C70-E9AB-4310-B8CD-35CE085DD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1395388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9EEA591-10F7-44DA-A4F5-07B5D9831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1395388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EFF9622-F061-4E8B-9106-2CBE7E2C5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1404137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1DBB1F2-0EFC-4C4E-92A9-9D943345F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1387387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466BCD2-79D4-497D-AC95-F6967FD3C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1387145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F342A57-BCAE-4724-A4A1-BFDA6F3E1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1387145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BAEBCE5-39F8-4B16-94E1-C0FFF11E8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1371019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CC34B8A-B125-4BCA-B215-A97D893B9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1394226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188A9EB-BB2A-4A5E-B581-4C3A34405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1395389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DC14487-440A-439D-8E8A-1832F60F5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1375021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70C3ADE7-F649-43D1-AEAA-EA4E8570F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1387145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1BE48D5-9323-4E26-A16D-E17201F79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1387604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A7594BC-7254-47B2-99E1-36862C892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1369858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2AD3BFD-C562-4299-BC9D-A27B97BA2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1369353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DF5C162-93A9-400C-9F34-C12F4CE62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1366897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DEA2661-B685-4E2C-BAE4-59D8567F0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1791421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36BE534-AC61-47B8-84CB-0B63F2C1C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1807666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F12B7AD-30E8-48A3-AB1D-4D2E95D71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1775923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8D4977A-1521-4158-81FA-0AA76E24B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1775418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DFC107D-ACB0-49C8-94E3-02EC2D040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1799423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901B940-9AEE-4828-9F19-4A10422BC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1783419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6A11917-2962-4F55-9102-4C614F85C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1783419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88A6FCC-855C-4509-A234-E4A31747A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1780353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C41221F-7A26-43BB-B7E7-6C68A950E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1791663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94E8997-C1F8-41F2-ABE4-57EB00026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1775176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D5214D9-7E0E-4574-BFA1-2815C1CD6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1799664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01CEBDD-FB46-4614-A51B-5E2C6F254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1799664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A65B57EC-D3EB-4157-B28F-8492B97FA3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1808413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7272A8D6-BCB3-452C-9332-08E1D0E09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1791663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75F8977-BCCA-449C-948C-E5457505F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1791421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F5F0CE7-4414-4DBB-BE86-6CAB1CD7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1791421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9D73CA1-720C-4EEF-963B-8D1DD503A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1775295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2DEEF81-39C4-4C8B-A452-0A8038351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1798502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2664A0A-1282-4CA3-B02B-09734B1AD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1799665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995AD91-99E2-4398-BDB2-9308D8546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1779297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6CCB6E8-5F70-4833-8B5B-A6B168836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1791421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FAFE517-41DE-4432-AD9C-98236A849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1791880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47E3196-312A-4FFF-9E04-E4820ADDA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1774134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A03CDD86-1B7C-4087-A1A5-06C38C3DC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1773629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069964B-0056-4F1F-AF65-0889AC66A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1771173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4C8280C-7B17-43FD-8899-2B8A8EBA2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2195697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FCE155B-835D-4354-B651-8AFBDED72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2211942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F1B14E4-CC78-4D1E-929F-0DA64A600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2180199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529D71E-F26C-47D6-8B48-6FEF8181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2179694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C794A44-7EEF-463A-851C-2D51B43D2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2203699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8A16027-B3B4-46E9-98A4-9BB291A4C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2187695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5956A6C-3BF7-48C0-A6C0-5484C5F95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2187695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AFAB80D1-E5D0-4B29-BF1D-8E46FA7CF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2184629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833859E-7933-4E64-B92C-874659E91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2195939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247594B-5F32-4693-BBCA-34C7BC1A6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2179452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03B8074-2ACD-4304-9154-9B901286C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2203940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E832BB9-9DFF-40F4-A200-D524AF8B5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2203940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EB6F61B-EF48-4CB4-9BE8-FF75E37D1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2212689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BD85074-6CA4-455D-B36D-BD4E38D71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2195939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7632D16-DA2B-471A-B2F0-74E788446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2195697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9C29057-F5DF-436B-BB93-4929F78B3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2195697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4FEECF4-5FF9-42F4-8607-ED93FB49F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2179571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84C6416-5F35-4354-B4BA-618AE24D0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2202778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6FA024E-B0CC-43DD-87EC-D45F70E7A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2203941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DD0E49E-2FD5-4986-95B3-C6BF82583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2183573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235DE39-5F24-4105-B770-89412F72B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2195697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9AFBECE-EA5A-4C40-9C11-F92CA1739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2196156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EE313F4-4343-4567-82E5-F147AD2AF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2178410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711C95A-E3B4-458F-8BFB-C11D9CC9D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2177905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67F871B-2A52-4428-BFA0-B7EAE0705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2175449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3352628-2621-4174-8E98-1D6663EBA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2599973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8BF93EA-B050-417E-B0CE-2F7A916FC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2616218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9538B7D-4087-4278-A91C-7671D81F6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2584475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598C1DA-DEE2-45C8-9F0A-1956ACDA9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2583970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110C374-F554-4345-A6BB-EB460BC36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2607975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9C47042-31DB-4976-B459-A821DF759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2591971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A8ABA45-CCEA-45E5-82B4-6B690E8A7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2591971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9FE9785-8247-4845-907B-2A248F1BD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2588905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8E1FA47-3942-4B14-8747-FE246818D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2600215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9800B05-2B38-4E14-B543-91BCF9CE4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2583728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FC9B399-6F1F-4A54-AF47-C852270D2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2608216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0E75F43-A2A2-414B-832D-FC7F9BF05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2608216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9C783CB-20E7-4AE3-AF59-0310A1B8F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2616965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117B2DE-12F5-42C8-8AC3-41A5E8CDC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2600215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DAD9F97-5732-4A15-9A1B-9CFC2124B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2599973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7897353-2308-4543-8216-A3630ED51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2599973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1D8AFD4-AB85-4A86-AB5A-00E658D6A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2583847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20C01AC-41A4-4653-B1FD-AC1E546E5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2607054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0894368-2F4D-43D0-8FFE-659D87A93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2608217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AC3E30A-F017-42C8-A62B-87DBA014D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2587849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9394434-FFC2-41C6-B702-451AAE08E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2599973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06B34B1D-52D2-495C-AD9A-C1D721098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2600432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3246AAB-A7AD-4E09-B516-DF10A4510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2582686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34C07BB-153B-42E9-BAEA-56AC097D9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2582181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08A8B75-2A28-44DC-B027-0DEB0A5F3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2579725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7F8693D9-D6F4-40FF-BA57-22262988E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3004249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7F3FFB19-6CB6-4AB1-89A6-4591A5B41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3020494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DDDCE0B-67CE-4FE7-8C76-C697DFD3E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2988751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902C3E6-C104-4CA0-BBB2-DDAE9F439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2988246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D76140C-3DCB-45A2-BFF8-E78928641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3012251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CDE9DE7-76FD-408C-A902-A311B96DE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2996247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0A23838-0AC3-447E-9FA7-9CB8F15D2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2996247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2D9B23E-2807-41E3-9365-EA8E9E2B4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2993181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7A65FCF1-5465-4AF5-8D86-5EE1A5756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3004491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BE75383-2861-4593-916B-5FD6127F7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2988004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67AD448-06DD-48D9-AB06-0C6DAC909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3012492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1B90881-D596-4DFB-9680-F148771E3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3012492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FFC14D2-89DE-4495-ACC9-70381DAF2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3021241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840F0BF-9002-48E2-9115-DAD0474BC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3004491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04BF9CD8-8C51-446E-AE57-9DDBBD457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3004249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4F71386-A66B-4488-B89D-D3C083454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3004249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6B1437A-5F85-4762-AF6B-DADFA8E11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2988123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7A5F8B1-A3FD-4039-950C-13A79F79B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3011330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26C0C2A-0B10-4637-8600-CDB599A21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3012493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2DE30F8-3909-43DA-B620-1761F94D5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2992125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F93592A-678A-4F54-A34F-A1FC1D744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3004249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02DB1BE8-2564-4E5B-BBC3-B323C88C0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3004708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EE6CCA1-3B6A-4705-A92B-97E46837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2986962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705FD51-1064-4BA0-B677-9357198A6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2986457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05B4C688-7FCD-48C9-B4ED-8046F22D9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2984001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921D675-2B3E-41CC-B21B-AABCF1462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3408525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1675418-54DC-488C-AFE7-F69962864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3424770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78101816-15EE-45FA-8123-63EC11E0B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3393027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394CFE6-38C5-4F71-9114-E5747FBD3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3392522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1C90D5D-46F2-4BBD-83EC-4A4F872D6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3416527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E84D7EC-ECA4-4A34-BFD2-6FE424D1D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3400523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8CBA0B7-963F-462A-8DAD-6607C0720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3400523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3E3D091-D6DB-4A4E-9759-C9706BE5C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3397457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125B6E7-8EE4-4CA7-95B5-6C276E523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3408767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1EE62E8-8C0B-4D26-A777-C8C062157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3392280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A190D09-1990-4BEC-B4A3-B899BA01A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3416768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B4A4B21-308B-4024-B273-5A16248BA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3416768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8FA3E9C-6CFC-4DFF-B150-10EE71D95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3425517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B442607-590E-4380-AF9A-02F435231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3408767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D3C57A1-16AA-4DD0-8AF7-67301957B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3408525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A69131F-19A6-4260-8582-54AAB4384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3408525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011C162D-0CFC-4B31-A43A-86DB51B45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3392399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FC7B8BE-4C5D-4B1F-8604-D2A806E17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3415606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074461C-1333-448A-82C9-F9A304905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3416769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2FCF627-3F52-4F61-BBA7-5FB748315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3396401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FCB1166-7F86-496A-B009-D7D793EF2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3408525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0B1D0428-D7DF-4110-8828-6AFCE63AD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3408984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CE5E1BC-B8AE-46CA-9862-2AB369BD8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3391238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461D9DE-F1B6-491F-8DA8-2130D8927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3390733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9987626-2DB7-42B4-A1D3-3FB3F5E9A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3388277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4EF8CE0-6252-451D-B5CD-019F0DD75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3812801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32AA3DD-903B-4989-9FC6-6BCCEB5F3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3829046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9899E00-1551-45BE-974A-FF3B047C7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3797303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4DBA6F6-99E7-481D-ACCE-FF4D6D025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3796798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4641189-E02D-4985-86C1-4761E1061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3820803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83D1FC5-CBBB-4E35-84E7-CF32D68C9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3804799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17637E1-7870-4446-8EE2-E56FC259C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3804799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A19F266-D472-4878-874E-B7E282404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3801733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735A6FD6-C705-4763-AE84-9B975BBD2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3813043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B514C75-1C34-461B-B6E0-785552206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3796556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24C5073-A567-403F-AE76-8EB44625A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3821044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70E3071-B4E2-47FA-A655-171B8155E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3821044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AC15CFD7-5769-4ACC-9DE5-93B5B9253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3829793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EDD9563-0B28-4102-98AC-62EA56E65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3813043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7E40370-C244-4D80-8D75-23BD695E9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3812801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0395178-4123-495C-A32B-9BB855875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3812801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BBCDD14-9D94-4842-8E59-546D5A871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3796675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A52E5E51-C433-4EE6-B95A-DB6A80109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3819882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642BAD1-E59E-4E91-87C1-544BA9B26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3821045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86C419F-2C66-4251-B62A-C0699AEEF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3800677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73829D08-8D29-4311-9B79-904256F88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3812801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315BD5B-200A-47E5-BB27-450497184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3813260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ADEC494F-DFB6-4003-9A90-93755BF36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3795514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FAAFF0F-E696-4C22-A247-4DA0B73B4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3795009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B4EF8C7-FFC7-40FD-9519-8E7CF1FCC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3792553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09087C5-6405-4FE6-AD00-190892C72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4217077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065848C-CABE-41B3-AB71-27FF640FA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4233322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1B1B184-F3C6-4A4D-9069-4311D7EDC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4201579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6FB11BE-29BC-41CB-852A-E97C59FF1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4201074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44A5B9E-8890-4A9A-B8F6-DC1FECB0D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4225079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E1D17D4-53D1-40A2-B355-554795FAB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4209075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6C187A7-8EA0-4AE0-AC5A-155F25969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4209075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1D20ADB-2122-49BA-B22D-244AB5DB2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4206009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961E029-3E0F-47B2-95AF-47BE8843B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4217319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7B9AE6E-080B-4A63-8395-788F6EEA2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4200832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D021555-0EB7-40C4-AF0E-E8F2F6115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4225320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B502819-5845-43F0-A513-F501889A5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4225320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6590D62-2D8B-49F1-8FD6-DD46AABAB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4234069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0B33A87-FD61-406D-961C-46144D5CC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4217319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FBF3F7E-9A57-4709-AEE8-304D43D12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4217077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019FFCE-5B7B-4FC2-8DC0-4B4F36E06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4217077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A43A1A63-3975-413D-A1A0-629257D00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4200951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74A1A67-6AC5-4A02-85A3-566C9F2FB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4224158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1BF841F-6846-4AF9-9F0F-E3DC21198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4225321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B31DC92-3CEE-44B7-8D39-B10CEA746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4204953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31D7347-61A9-4463-A617-62A35DAF6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4217077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A94FC04-AC63-409D-A673-D99CF15F0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4217536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86BDD94-AA6D-4394-B63C-15152354B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4199790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848CEF4-6872-444D-9E12-0D0FF0054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4199285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16FCDBB-5AE3-4BAE-B17C-D43E3C2FC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4196829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5282B24-0642-4184-81CD-A0128A89D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4621353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57D074A-FD33-437D-8264-A289AE153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4637598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46B6286-67E4-4BE5-911B-8451772D1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4605855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8563F77-3CE0-4A7C-B2B6-53C6B6F4E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4605350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F37819D-8B7B-4C57-8DE9-363F08BBC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4629355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9CE34D8-6253-457E-840E-C2A8A602F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4613351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809A7D4-40D2-4721-A7ED-9BF227E52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4613351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42EA0B9-05C5-41FD-A201-EFF219D9A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4610285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F3BCB1C-5CEC-4954-9E40-19C69F2DD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4621595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7AB7B492-B049-4448-A15B-79337A545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4605108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F5E258E-DA34-404B-B89A-9CFA84E2D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4629596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0A581F2-9B98-448D-B0E5-4BD6D930E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4629596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6BA46BB-992D-40EB-B721-AEC373F3D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4638345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1929D7C-5702-4DD0-918A-9B085D5A5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4621595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3F6C98B-F015-48C9-AA9F-E0B83B728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4621353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F61477E-EB03-4CD0-93F5-8C300C4F4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4621353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CE79F1A-AE9E-40E1-A82C-3351F0CB5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4605227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970B56AC-FDA7-4F55-9228-2E89365D9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4628434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A643C5F8-04D4-417D-81D7-A1CF8F443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4629597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F5A8A1D-B965-41F0-9435-1BC3DC0D0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4609229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6C11581-4965-4BFD-955E-D00E8698C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4621353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1DA3D41-4E97-490C-85AA-CA1C984B1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4621812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141F323-A466-4C12-B4F4-B753365A8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4604066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267D72B-C6A0-47F1-BD0C-A42F9C464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4603561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A7E2C907-80E6-4F94-A48A-DFC8DE4D0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4601105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119C14D-D750-4805-8C36-E33389497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5025629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16A3A9D-8CC8-4ADD-8DBF-444CC54A5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5041874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95B0B50-0D7E-4C6D-93A9-C14423071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5010131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2BB3932-2CC5-4067-AA2D-C9ED8E893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5009626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7583897D-C130-4F8C-A54A-3FC39BB16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5033631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BA71450-35E3-4F0E-A92F-7C7134AE8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5017627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69E7DCD-6E06-477F-A000-25C1FBC26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5017627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2907AE2-E8F1-4501-8C41-B48E41978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5014561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190BAB8-3790-4C36-B731-9678B939C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5025871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8AE207F-CA17-4827-B220-211528E07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5009384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F600E5D-0550-41DB-B8F2-9B0EDA02AB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5033872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A1EF7532-716D-4A4A-B86C-3071FF413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5033872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2995437-7D78-4F47-88D8-62BB07FC3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5042621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21D38FB-8006-4D38-8F25-9C67BB69A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5025871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B3E63485-51E6-4D97-B211-55D7AEABA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5025629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66F2C514-DC4C-4E21-B632-4D305F9E0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5025629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6E17648-EC72-47AC-B6C2-A3E038FFC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5009503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F4B2A4A-B215-468E-BAF9-07623B3B6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5032710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7A79F0AA-8FB2-4692-ABDF-2DC2AF20C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5033873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A4A9A130-E72C-46EA-8DC2-0A5203E14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5013505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FC565114-8E35-455A-B4BA-A928928B5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5025629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073B10E-3D2F-40B2-BCB9-5F659187E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5026088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B9CF521-7C21-42D2-BC5E-DA935B47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5008342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384F2ED-E12B-4AD2-BF0F-A9CEE40AE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5007837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4DD71DF-E45A-41AF-8C1A-F30847107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5005381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206B822-C3F6-46D0-8429-F3578CDF5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61" y="5429905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12CA659-2E5B-48EC-B1E3-1397A8CBA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03" y="5446150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62A3DBD-93AD-44C7-802A-FFADC7AA4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2472834" y="5414407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AAF591C-134B-4D5B-A039-D14F3D11C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2812407" y="5413902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5C9007B-C4FF-40AF-A881-0A241B650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579" y="5437907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80041DE-1A8D-49C7-8511-C144B057E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7844" y="5421903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B49E6C1-960D-4893-9AD4-C67EABC50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719" y="5421903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2F2C3FC-2EB7-48D9-8270-717E189BA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4242434" y="5418837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E13DA227-9081-4F23-AF41-33546BE3F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4555068" y="5430147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00C0875D-6E68-4725-A988-62D31F409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41" y="5413660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60DA879-00F2-42CC-ABD8-1E0F35543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505" y="5438148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EC0E730-0602-481C-BA8B-999413865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380" y="5438148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8A9F327A-B0DD-4A3D-8F50-70477EF37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5958156" y="5446897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51D765E-C44D-457E-A68E-C1FCCE719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6297729" y="5430147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DA6282D5-14F4-4CCA-BD38-CBBF5FCBE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902" y="5429905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7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F6C8378-5D2C-42FD-822D-D5CF14D90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166" y="5429905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8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4C3A6E09-1E3E-41B2-8B91-B7E0173C1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480" y="5413779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9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9735CBB-2A12-4CAD-A449-7EF03F2E7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7702137" y="5436986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0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FE16CDF-9904-4DA7-8D89-7D132BE89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8027317" y="5438149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1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22DB63D1-B6F5-4B79-9BA2-1D971962C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9" y="5417781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2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CA7425D-011C-4271-B81A-A3DA0A5FB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827" y="5429905"/>
              <a:ext cx="331875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3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5F425A01-94E5-42DC-A944-AF3967E4E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29" y="5430364"/>
              <a:ext cx="358112" cy="332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4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3E0A774A-59E2-4950-919C-9F60DEC60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066">
              <a:off x="9444844" y="5412618"/>
              <a:ext cx="358112" cy="3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5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160DA09E-DC74-4B07-9E87-AEECFBD08C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0" b="9782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883">
              <a:off x="9797974" y="5412113"/>
              <a:ext cx="358112" cy="33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6" name="Picture 6" descr="মার্বেল ছবি এবং দাম - মার্বেল সংগ্রহ">
              <a:extLst>
                <a:ext uri="{FF2B5EF4-FFF2-40B4-BE49-F238E27FC236}">
                  <a16:creationId xmlns:a16="http://schemas.microsoft.com/office/drawing/2014/main" id="{CCCDD0E7-3815-465C-BADC-1B31C73A2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67" b="97333" l="1169" r="963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874" y="5409657"/>
              <a:ext cx="340104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6" name="TextBox 715">
            <a:extLst>
              <a:ext uri="{FF2B5EF4-FFF2-40B4-BE49-F238E27FC236}">
                <a16:creationId xmlns:a16="http://schemas.microsoft.com/office/drawing/2014/main" id="{1ECC615D-2B65-477E-90ED-68148E7ACCB5}"/>
              </a:ext>
            </a:extLst>
          </p:cNvPr>
          <p:cNvSpPr txBox="1"/>
          <p:nvPr/>
        </p:nvSpPr>
        <p:spPr>
          <a:xfrm>
            <a:off x="4605006" y="293997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কিছু</a:t>
            </a:r>
            <a:r>
              <a:rPr lang="en-US" dirty="0"/>
              <a:t> </a:t>
            </a:r>
            <a:r>
              <a:rPr lang="en-US" dirty="0" err="1"/>
              <a:t>মার্বেল</a:t>
            </a:r>
            <a:r>
              <a:rPr lang="en-US" dirty="0"/>
              <a:t> </a:t>
            </a:r>
            <a:r>
              <a:rPr lang="en-US" dirty="0" err="1"/>
              <a:t>নিই</a:t>
            </a:r>
            <a:r>
              <a:rPr lang="en-US" dirty="0"/>
              <a:t> </a:t>
            </a:r>
          </a:p>
        </p:txBody>
      </p:sp>
      <p:sp>
        <p:nvSpPr>
          <p:cNvPr id="1552" name="TextBox 1551">
            <a:extLst>
              <a:ext uri="{FF2B5EF4-FFF2-40B4-BE49-F238E27FC236}">
                <a16:creationId xmlns:a16="http://schemas.microsoft.com/office/drawing/2014/main" id="{0DAFE6BF-6AAA-4ABD-9D7F-D9C298614224}"/>
              </a:ext>
            </a:extLst>
          </p:cNvPr>
          <p:cNvSpPr txBox="1"/>
          <p:nvPr/>
        </p:nvSpPr>
        <p:spPr>
          <a:xfrm>
            <a:off x="5779954" y="303908"/>
            <a:ext cx="379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মার্বেল</a:t>
            </a:r>
            <a:r>
              <a:rPr lang="en-US" dirty="0"/>
              <a:t> </a:t>
            </a:r>
            <a:r>
              <a:rPr lang="en-US" dirty="0" err="1"/>
              <a:t>গুলো</a:t>
            </a:r>
            <a:r>
              <a:rPr lang="en-US" dirty="0"/>
              <a:t> </a:t>
            </a:r>
            <a:r>
              <a:rPr lang="en-US" dirty="0" err="1"/>
              <a:t>কিভাবে</a:t>
            </a:r>
            <a:r>
              <a:rPr lang="en-US" dirty="0"/>
              <a:t> </a:t>
            </a:r>
            <a:r>
              <a:rPr lang="en-US" dirty="0" err="1"/>
              <a:t>সহজে</a:t>
            </a:r>
            <a:r>
              <a:rPr lang="en-US" dirty="0"/>
              <a:t> </a:t>
            </a:r>
            <a:r>
              <a:rPr lang="en-US" dirty="0" err="1"/>
              <a:t>গুনা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  </a:t>
            </a:r>
          </a:p>
        </p:txBody>
      </p:sp>
      <p:sp>
        <p:nvSpPr>
          <p:cNvPr id="1553" name="TextBox 1552">
            <a:extLst>
              <a:ext uri="{FF2B5EF4-FFF2-40B4-BE49-F238E27FC236}">
                <a16:creationId xmlns:a16="http://schemas.microsoft.com/office/drawing/2014/main" id="{D3C08DD8-CB42-420A-9AD4-09D2E3CF4729}"/>
              </a:ext>
            </a:extLst>
          </p:cNvPr>
          <p:cNvSpPr txBox="1"/>
          <p:nvPr/>
        </p:nvSpPr>
        <p:spPr>
          <a:xfrm>
            <a:off x="5757947" y="329920"/>
            <a:ext cx="379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মার্বেল</a:t>
            </a:r>
            <a:r>
              <a:rPr lang="en-US" dirty="0"/>
              <a:t> </a:t>
            </a:r>
            <a:r>
              <a:rPr lang="en-US" dirty="0" err="1"/>
              <a:t>গুলো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দশ</a:t>
            </a:r>
            <a:r>
              <a:rPr lang="en-US" dirty="0"/>
              <a:t> </a:t>
            </a:r>
            <a:r>
              <a:rPr lang="en-US" dirty="0" err="1"/>
              <a:t>দশ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গুনি</a:t>
            </a:r>
            <a:r>
              <a:rPr lang="en-US" dirty="0"/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FB714F-C042-49F0-933D-6D1C4D71199D}"/>
              </a:ext>
            </a:extLst>
          </p:cNvPr>
          <p:cNvSpPr/>
          <p:nvPr/>
        </p:nvSpPr>
        <p:spPr>
          <a:xfrm>
            <a:off x="1429227" y="938842"/>
            <a:ext cx="1728625" cy="79938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081835BD-2865-42B0-A15B-BA24F24AB21D}"/>
              </a:ext>
            </a:extLst>
          </p:cNvPr>
          <p:cNvSpPr/>
          <p:nvPr/>
        </p:nvSpPr>
        <p:spPr>
          <a:xfrm>
            <a:off x="3159186" y="960570"/>
            <a:ext cx="1728625" cy="79938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0CAA9779-55D3-40AD-ACC2-B5F0E52CFB0F}"/>
              </a:ext>
            </a:extLst>
          </p:cNvPr>
          <p:cNvSpPr/>
          <p:nvPr/>
        </p:nvSpPr>
        <p:spPr>
          <a:xfrm>
            <a:off x="4889145" y="982298"/>
            <a:ext cx="1728625" cy="79938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2A2C9C76-576C-48B1-9EB4-01B13DBFCE34}"/>
              </a:ext>
            </a:extLst>
          </p:cNvPr>
          <p:cNvSpPr/>
          <p:nvPr/>
        </p:nvSpPr>
        <p:spPr>
          <a:xfrm>
            <a:off x="6619104" y="1004026"/>
            <a:ext cx="1728625" cy="79938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8B75747D-D1E5-4DC2-883E-DD1D08632B5F}"/>
              </a:ext>
            </a:extLst>
          </p:cNvPr>
          <p:cNvSpPr/>
          <p:nvPr/>
        </p:nvSpPr>
        <p:spPr>
          <a:xfrm>
            <a:off x="8349063" y="1025754"/>
            <a:ext cx="1728625" cy="79938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9E01AD34-7584-4A6E-A309-8C2B9B07C8DE}"/>
              </a:ext>
            </a:extLst>
          </p:cNvPr>
          <p:cNvSpPr/>
          <p:nvPr/>
        </p:nvSpPr>
        <p:spPr>
          <a:xfrm>
            <a:off x="1424568" y="1775864"/>
            <a:ext cx="1728625" cy="75776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68711704-5544-4366-B9BB-E937AD7065D9}"/>
              </a:ext>
            </a:extLst>
          </p:cNvPr>
          <p:cNvSpPr/>
          <p:nvPr/>
        </p:nvSpPr>
        <p:spPr>
          <a:xfrm>
            <a:off x="3165964" y="1802629"/>
            <a:ext cx="1728625" cy="718773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B333C025-3169-4608-B202-EED87038B032}"/>
              </a:ext>
            </a:extLst>
          </p:cNvPr>
          <p:cNvSpPr/>
          <p:nvPr/>
        </p:nvSpPr>
        <p:spPr>
          <a:xfrm>
            <a:off x="4907360" y="1829393"/>
            <a:ext cx="1728625" cy="72146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BCF3FDD1-5F27-4C54-956D-5E7FE09CDC1B}"/>
              </a:ext>
            </a:extLst>
          </p:cNvPr>
          <p:cNvSpPr/>
          <p:nvPr/>
        </p:nvSpPr>
        <p:spPr>
          <a:xfrm>
            <a:off x="6648756" y="1856160"/>
            <a:ext cx="1728625" cy="695004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2FDB2020-FB54-4CAA-ACD0-984AEBE75342}"/>
              </a:ext>
            </a:extLst>
          </p:cNvPr>
          <p:cNvSpPr/>
          <p:nvPr/>
        </p:nvSpPr>
        <p:spPr>
          <a:xfrm>
            <a:off x="8349063" y="1830378"/>
            <a:ext cx="1728625" cy="70386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813FB682-610C-477F-8C41-2FE1A91BC4B5}"/>
              </a:ext>
            </a:extLst>
          </p:cNvPr>
          <p:cNvSpPr/>
          <p:nvPr/>
        </p:nvSpPr>
        <p:spPr>
          <a:xfrm>
            <a:off x="1398567" y="2577248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E19BEA41-21DD-424E-8BF7-DB7E5F13D8E1}"/>
              </a:ext>
            </a:extLst>
          </p:cNvPr>
          <p:cNvSpPr/>
          <p:nvPr/>
        </p:nvSpPr>
        <p:spPr>
          <a:xfrm>
            <a:off x="3129814" y="2574533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44348E05-DD67-493A-9150-3F32DE830643}"/>
              </a:ext>
            </a:extLst>
          </p:cNvPr>
          <p:cNvSpPr/>
          <p:nvPr/>
        </p:nvSpPr>
        <p:spPr>
          <a:xfrm>
            <a:off x="4861061" y="2571818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471F5DA6-74CE-4228-B8FC-C9E6EE28D511}"/>
              </a:ext>
            </a:extLst>
          </p:cNvPr>
          <p:cNvSpPr/>
          <p:nvPr/>
        </p:nvSpPr>
        <p:spPr>
          <a:xfrm>
            <a:off x="6592308" y="2569103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1C4E9837-E191-4D1B-91A6-20A7B1282F20}"/>
              </a:ext>
            </a:extLst>
          </p:cNvPr>
          <p:cNvSpPr/>
          <p:nvPr/>
        </p:nvSpPr>
        <p:spPr>
          <a:xfrm>
            <a:off x="8323555" y="2566388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D00952BD-2F1C-4881-ADC0-27AEF3422743}"/>
              </a:ext>
            </a:extLst>
          </p:cNvPr>
          <p:cNvSpPr/>
          <p:nvPr/>
        </p:nvSpPr>
        <p:spPr>
          <a:xfrm>
            <a:off x="1387906" y="3372217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7F51F433-A0BA-4F98-875D-E9C1EB017F6A}"/>
              </a:ext>
            </a:extLst>
          </p:cNvPr>
          <p:cNvSpPr/>
          <p:nvPr/>
        </p:nvSpPr>
        <p:spPr>
          <a:xfrm>
            <a:off x="3119206" y="3385800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23240B73-5934-48F3-A17C-171706ED1F8F}"/>
              </a:ext>
            </a:extLst>
          </p:cNvPr>
          <p:cNvSpPr/>
          <p:nvPr/>
        </p:nvSpPr>
        <p:spPr>
          <a:xfrm>
            <a:off x="4850506" y="3399383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4F2630F1-9501-4F8C-9897-77411D0B7EA3}"/>
              </a:ext>
            </a:extLst>
          </p:cNvPr>
          <p:cNvSpPr/>
          <p:nvPr/>
        </p:nvSpPr>
        <p:spPr>
          <a:xfrm>
            <a:off x="6581806" y="3412966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5EBFC2AD-597E-4159-B8C5-246E8E6B80DE}"/>
              </a:ext>
            </a:extLst>
          </p:cNvPr>
          <p:cNvSpPr/>
          <p:nvPr/>
        </p:nvSpPr>
        <p:spPr>
          <a:xfrm>
            <a:off x="8313106" y="3426549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C942E910-A377-4DE0-9881-0F3EC3EFAD9A}"/>
              </a:ext>
            </a:extLst>
          </p:cNvPr>
          <p:cNvSpPr/>
          <p:nvPr/>
        </p:nvSpPr>
        <p:spPr>
          <a:xfrm>
            <a:off x="1378913" y="4181072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571E7771-0574-4237-8375-D9F29191BA17}"/>
              </a:ext>
            </a:extLst>
          </p:cNvPr>
          <p:cNvSpPr/>
          <p:nvPr/>
        </p:nvSpPr>
        <p:spPr>
          <a:xfrm>
            <a:off x="3138447" y="4185455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10FD6A69-7D36-42FE-ABAE-EFBEF3D91E77}"/>
              </a:ext>
            </a:extLst>
          </p:cNvPr>
          <p:cNvSpPr/>
          <p:nvPr/>
        </p:nvSpPr>
        <p:spPr>
          <a:xfrm>
            <a:off x="4897981" y="4189838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A50EC635-C1C1-4C70-B399-5F57039A9560}"/>
              </a:ext>
            </a:extLst>
          </p:cNvPr>
          <p:cNvSpPr/>
          <p:nvPr/>
        </p:nvSpPr>
        <p:spPr>
          <a:xfrm>
            <a:off x="6657515" y="4194221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E282ABC3-6C02-4558-8762-591534F0AD1E}"/>
              </a:ext>
            </a:extLst>
          </p:cNvPr>
          <p:cNvSpPr/>
          <p:nvPr/>
        </p:nvSpPr>
        <p:spPr>
          <a:xfrm>
            <a:off x="8323555" y="4197563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D35941BB-50D7-430B-ACC0-3F2E7F875DAE}"/>
              </a:ext>
            </a:extLst>
          </p:cNvPr>
          <p:cNvSpPr/>
          <p:nvPr/>
        </p:nvSpPr>
        <p:spPr>
          <a:xfrm>
            <a:off x="1404256" y="4973317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30FE1DF6-D599-4AE6-BE69-C87BB9140E56}"/>
              </a:ext>
            </a:extLst>
          </p:cNvPr>
          <p:cNvSpPr/>
          <p:nvPr/>
        </p:nvSpPr>
        <p:spPr>
          <a:xfrm>
            <a:off x="3165964" y="4954358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BDAAD9D6-52CC-4334-8631-CFD62E6A1A90}"/>
              </a:ext>
            </a:extLst>
          </p:cNvPr>
          <p:cNvSpPr/>
          <p:nvPr/>
        </p:nvSpPr>
        <p:spPr>
          <a:xfrm>
            <a:off x="4927672" y="4935399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731F9147-447D-44A5-8407-42AA4E2F36DA}"/>
              </a:ext>
            </a:extLst>
          </p:cNvPr>
          <p:cNvSpPr/>
          <p:nvPr/>
        </p:nvSpPr>
        <p:spPr>
          <a:xfrm>
            <a:off x="6622435" y="4955763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71C87A8C-631B-47E1-81DA-DB760498EA46}"/>
              </a:ext>
            </a:extLst>
          </p:cNvPr>
          <p:cNvSpPr/>
          <p:nvPr/>
        </p:nvSpPr>
        <p:spPr>
          <a:xfrm>
            <a:off x="8358551" y="4965193"/>
            <a:ext cx="1728625" cy="74087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58333E-6 1.38778E-17 L -0.01901 0.846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4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7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2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7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2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7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2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7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7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2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7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2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7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92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7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2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7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2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7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2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" grpId="0"/>
      <p:bldP spid="716" grpId="1"/>
      <p:bldP spid="1552" grpId="0"/>
      <p:bldP spid="1553" grpId="0"/>
      <p:bldP spid="1553" grpId="1"/>
      <p:bldP spid="3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A359531-DBF5-4E85-9560-F95C2EAFA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5" y="6907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9AFD428-4FCF-46BA-92C9-EF59BD8C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8" y="69976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B4BC8EB-6CFD-4EF2-969D-0B4EC29F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5" y="9493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62C7DB2-2AE4-403B-8F5A-D16DE7EB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9" y="95416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E0C740D-A696-487B-B54F-1F0731FE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4" y="12069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B29542D-DA18-4917-99ED-75564153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8" y="118684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E9A8385-975E-4C29-A2B7-63577980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5" y="14412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ACD6078-D78B-4F01-A909-99E72C42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5" y="143177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91ABDFE-1BF2-4CEC-8FAC-6D21BD36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2" y="168760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3E3605B-1508-4089-B920-BCE1CD87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6" y="168760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F6705D-9488-4289-BBAF-3806C0CDE00E}"/>
              </a:ext>
            </a:extLst>
          </p:cNvPr>
          <p:cNvSpPr/>
          <p:nvPr/>
        </p:nvSpPr>
        <p:spPr>
          <a:xfrm>
            <a:off x="1456723" y="681513"/>
            <a:ext cx="584579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9687BE4-814B-4ED9-9D26-7FBB5A75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5" y="69996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DCBEA1B-5653-470F-B02B-57F3DC52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8" y="70898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EE70AAF-9E29-490E-B3C3-8669E2DC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5" y="95854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02A31D0-3C77-40E5-A3E3-86884744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9" y="96338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CD2D817-79C7-4918-AA32-93EC1190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4" y="12162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53890B6-1284-4B4A-871B-C84E20458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8" y="119606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A13004B-0940-4C24-8BD8-7087AC4A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5" y="145046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E9F8916-7295-4A9B-B666-146550BD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5" y="14409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EB44E6A-9921-4B20-BAE4-03588D6F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46427" y="168156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DEB1B7C-D48E-4A3C-9B71-7B66E6B4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5" y="168156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6FB7419-4010-4B8F-909D-237EC40C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9" y="6907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F0D7BD7-664E-48F6-A4BC-B1174C5F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22" y="69976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A8BF3B6-1B96-4AA5-ADAC-D2D443B2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9" y="9493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EB24324-51BD-453C-A24F-673A8BBF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23" y="95416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4374979-BCF3-4F78-98AD-DD728848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8" y="12069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3ED783D-19C6-4C0A-B04D-0195FA98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22" y="118684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547D34C-1EA9-4C69-ADC5-93C65E0D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9" y="144124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7AE844C-744A-4AA8-A126-0A6CBFC7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9" y="143177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0CBA241-CDB7-4345-9E81-48093638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6" y="168760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6847D68-A3F8-46D8-A3BD-7EEBBA43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20" y="168760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48232E1-8A27-485D-9F14-0D9122A4F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9" y="69996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F06CE49-8A4C-42AE-949D-BD49ED7B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42" y="70898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C90063E-1376-49CE-BA48-BFF0F1F0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9" y="9585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8382612-75D7-43B8-9B1E-92548DDC0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43" y="96338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316B90C-1DE5-4585-8447-ED8B4FCD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8" y="12162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C8EDA53-8182-4BBC-913D-4F67011F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42" y="119606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16D6835-262A-421A-8CBE-9EE1ECDA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9" y="145046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C57F453-9B97-4277-8523-3C24EACA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9" y="14409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A55E8BB-8157-4C42-96D2-5C2666D2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29401" y="168156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CE29E34-5F10-484B-A719-20F377A0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9" y="168156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BFBEBEB-64F7-422E-87A1-61046B6AF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43" y="69074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69CC442-A71D-4185-80E5-1367B3EE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6" y="69976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C8B2CB2-A05C-4B58-80BA-1C556067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43" y="9493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931D2B4-668C-49AC-A3A1-D2669390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7" y="95416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D12A824-12D7-4134-8857-F40947C5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42" y="120699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0882016-B0C6-4653-B98C-799C9CC1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6" y="11868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38FCAC3-78DB-449B-BD29-7CA4A204F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43" y="144124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1F5729A-9D6C-420D-8D1E-67EBACE8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3" y="143177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DC71143-A3C5-489E-ADC7-2578B95D3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40" y="168760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81AF907-319E-4289-9FF4-F5C87427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4" y="168760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80481E0-8E69-460F-A509-F1C79A2E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63" y="69996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B0EE1C4-1DA7-4E29-A425-9826598F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6" y="70898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5A4F09D-A233-41F3-9158-15D7BFA2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63" y="9585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96BD1E8-1AFF-4EED-B49E-10EC1714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7" y="96338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C374FAF-F3F8-41A0-83B8-C5EA23793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62" y="12162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7F8FDC0-7E1C-4AA8-BCD2-3EE6849B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6" y="119606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F33A32A-CA2B-4659-BFEA-EA2AEE58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63" y="145046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7D8A60A-0B0F-4CF0-9D74-18477952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3" y="14409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2997BC6-6301-4829-AEAD-BB879081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12375" y="168156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5CD3B9C-1021-4020-8CEB-31A1A932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3" y="168156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68A8905-34E2-4921-9362-E0507246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7" y="69074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CCBA910-EB08-4836-89E0-7D253FD4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70" y="69976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9A7E946-2CA3-46DC-9AEA-54D48417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7" y="94932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A3AD15D-2509-4751-A2E4-008D67E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71" y="95416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B898C51-3493-4C6C-BC7E-ABEF8B00E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6" y="120700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F781ECB-C889-49A5-83A8-2A19EE98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70" y="11868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D58F482-052B-4AC8-AF42-FE156C50E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7" y="14412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37080FF-BBEA-4A58-B6F7-99ADDCA3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7" y="143177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F74A4C1-FD61-4330-897B-7315660F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4" y="168760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9CB5FAD-2C54-4A72-B8AD-5BA35457A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8" y="168760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852F37B-7960-4DE4-8318-6DCD1250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7" y="69996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04847D6-21CC-45B6-A7CD-5F222210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90" y="70898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A3B5962-08E6-4472-BAF5-97BF9F43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7" y="95854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3DB8D1F-2C26-4F85-8BF0-80A1A3369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91" y="96339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9B74142-7299-459E-AF8E-C7634186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6" y="12162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1FD8B19-96CB-4B6E-B91F-E37425C7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90" y="119606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7CBE857-5572-4E25-BA55-36026A19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7" y="145046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3487146-CB70-45B0-A164-21B9B9AEF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7" y="14409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DD9BF3F-FC85-4E31-9DB4-1E2C446D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95349" y="168156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849599F-3A84-49DF-95FD-88C62CFD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7" y="168156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A92F187-EEA2-4B0A-B6F3-40B635E0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91" y="6907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50B3A11-7D38-4146-91D3-2B827D6D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4" y="69976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CFBA19D-6DC1-4456-9D8B-F14B1207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91" y="94932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75C0BF7-B816-409C-A302-F80F51C5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5" y="95417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4F6BE8D-4658-4840-A6C8-05E031BD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90" y="120700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99FD4A1-844A-446E-BBF3-86189FD1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4" y="118684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7E0BFEC-B412-44FA-A673-4382142E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91" y="144124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8381B0D-0C00-4FCC-A6B9-59003FEA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1" y="143177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D377A24-D261-4952-ADFC-5F676549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8" y="168760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6899C62-7DE1-4822-A286-2FCE64183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2" y="168760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1AA2EE0-48F9-4E9B-B0E6-5B3A79D8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11" y="69996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DF1EF77-E6FC-4FE4-B253-10C330AC9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64" y="70898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97140A3-DB60-4BC8-8CEF-3602A396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11" y="95854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5224C08-63D4-439B-80C4-CDA29C508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65" y="96339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769932B-875C-42FA-934F-8E3079FED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10" y="12162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6259C15-D931-49CA-8DA7-CFA7B5835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64" y="119606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F7246B2-95B9-4657-A023-7E1B3080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11" y="145046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DE1DACF-5FE1-45A9-93EB-D457F838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61" y="144099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ED66ADC-4F51-4882-82D5-F71589D9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78323" y="168156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6AF50D6-E7E2-49DB-A808-4D81A55B6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61" y="168156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38852E7-D2CC-49F8-8114-DE8F5926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5" y="69074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D09E4B5-CD61-4272-937F-1902C711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8" y="69976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E0C6864-7287-455B-9E76-9189B996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5" y="94932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68C70ED-FBFA-4155-8C60-99497CB49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9" y="95417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F03FC9B-50FB-4633-978F-9675EA572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4" y="120700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6E28CED-88F7-47E4-BCD7-528721463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8" y="118684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805BFAE-B21A-436F-8D90-820CE1C1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5" y="144124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502CC26-0BDC-4F63-9629-6F962008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5" y="143177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7A6CCB5-F6D6-4E10-A74B-3BD1BD0B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2" y="168760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B7B78B7-C57B-41F7-8A5A-C66BABE1C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6" y="168760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35A2746-C1AB-4F1D-BF2D-0234B1F3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5" y="69996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3D3A9A1-1A3C-4EC7-BF16-768AA8D9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8" y="70898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A6A2868-38CC-4010-B65F-1D7410C8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5" y="9585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DA2AC55-5F76-4F0C-9291-A951BB5FA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9" y="96339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52298D1-1DF1-466A-87B5-0907D29F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4" y="121622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C0CEAA5-351B-4D52-BC25-B9260E47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8" y="119606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412219F-6BEC-4708-888C-F94230A0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5" y="145046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2608A5F-DD8B-4845-9FAA-BB630F1C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5" y="144100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5401630-AC04-4E2D-AFF7-BD98C287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61297" y="168156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E27A968-5ABF-4867-9D21-A1913CD5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5" y="168156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80DF986-3045-45C9-8639-D286D17DC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9" y="69074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5A720BB-F089-4895-BE84-9C82A0F6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92" y="69976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53EFE71-FC26-4BBE-A539-2BDA39FA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9" y="94932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D1D66E7-7851-4AAB-B976-55AD96C9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93" y="95417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14D2BF7-CEA8-413D-843B-878EB028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8" y="120700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6DD58B9-C142-4AD0-99BA-75075834F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92" y="11868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40DA605-A61B-4B60-9933-8B59DCD4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9" y="144124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22DB642-F7F1-4771-98FC-8AC313DDE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9" y="143178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38C383B-AA2A-4166-9473-9DE481278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6" y="168760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8E78124-8F7B-4CD0-BE65-81E013C3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90" y="168760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BAF0C4D-CE69-4BA0-BFA3-A6615535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9" y="69996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9175851-DF48-42EB-855D-6997C85F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12" y="70899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C9E5BD9-DC7C-4D11-A5BD-1D406DD0A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9" y="95854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6E405B8-759C-4E32-8FB0-756B39C34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13" y="96339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42A809D-E2FF-4261-8E19-839A4C23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8" y="121622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C6BB01C-3D0A-401A-AB85-E87B4127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12" y="119606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79EA725-14FB-4EA9-A271-A7D7ADB8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9" y="145046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E0CC58B-B2CD-48E8-A334-92270D5D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9" y="144100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3412ECB-28E7-43EC-AD36-B6389D67E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44271" y="168157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7F67317-BDF0-49BB-A940-9988ED40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9" y="168156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048EA21-67EB-4818-AE2D-6709C84F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13" y="69074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2155921-BCC6-4971-98FD-CB649F44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6" y="69977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E08EE58-4D99-47A8-93D2-FE880DC8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13" y="94932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70C0F4A-AB8E-45A3-8B46-37999DF1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7" y="95417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079E25C-6B8A-4F17-9935-FD1C086F3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12" y="120700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6EF64CC-56EE-446A-9449-10A1183F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6" y="118684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665C0CE-6C33-4B19-A018-388F8D0A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13" y="144125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662A3BA-2429-4041-B9EC-F2C3CF722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3" y="143178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53B6421-B8A2-4542-BA45-A88CAF142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10" y="168760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671EE54-DD59-426C-BAF3-AA87D8D2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4" y="168760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4875AE6-E64B-406F-8306-41E743C0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33" y="69997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100A31C-22D0-468A-9A02-7BC643B5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6" y="70899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702F99C-8645-4CE3-961D-C7DF1A70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33" y="95854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43AF097-BDF8-4DC6-A456-51155E91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7" y="9633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B780F5D-A90E-4D1C-8FD0-F849D7F1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32" y="121622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C013E33-3BCA-4AA0-8B45-D79A869C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6" y="119606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AAB02E2-54A2-4041-A454-5FC4D2FB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33" y="145047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E5E791E-7A2A-4D40-8C7C-5EBBD6FF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3" y="144100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721D9D4-9F40-47D4-9A4B-0DB8FC93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27245" y="168157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7CD7A2B-9CD2-4D2E-8D2B-62CBC939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3" y="168157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B98700E-319F-4762-A475-5935A1B3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3" y="19279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8315030-C8F1-419A-9FE9-4DF437823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6" y="193693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88550EC-7708-4F11-93C4-62D6ECC2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3" y="21864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80670F4-A227-4894-8CB0-D7F22468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7" y="21913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37FDC58-E63B-4365-9444-2E7455A67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2" y="244417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171B7C8-ED38-42B8-86F4-B39965C5B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6" y="242401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176993C-B948-42F9-8AC2-23354B04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3" y="26784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95CF8BB-BCDA-4A3B-B442-754049BD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3" y="266895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7DAB704-2386-4CA8-9E10-FE7FEB8D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0" y="292477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2080497-1E05-4C83-90A3-62DEC7FA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4" y="292477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31E5FC8-FD46-4CEE-9BC9-2BE21EBD5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3" y="193713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E0108A2-BC22-4005-BF79-D4339AFF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6" y="194616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397A6EF-8E79-4E95-BEA6-6B81D27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3" y="219571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BEDC32A-0A00-4690-B875-314A0C12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7" y="220056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BF86D95-F937-4548-9C6E-94168F3E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2" y="24533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17D4479-2D64-4EA5-A07F-33D964690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6" y="243323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C2B623A-E495-494D-97F2-0AE0FB10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3" y="268763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7EE347F-4AE8-4000-964C-4179A244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3" y="267817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559EBE3-09FD-478F-9FCD-376520F9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46425" y="291874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76AEC86-52B7-45C8-8251-E36C545F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3" y="291873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D9C9706-DF30-4EEA-B275-DBEFCDAC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7" y="19279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C7BF432-F4B9-4760-9638-130C17003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20" y="193694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A143458-57AE-4665-86BD-1EE6F35A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7" y="21864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F86EF39-93ED-4674-8767-550D3272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21" y="21913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6026022-AD20-4BEF-A600-F7FDE3F3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6" y="244417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BFE76A0-92B8-4BCB-B630-5010244F1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20" y="242401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F07B6D2-E583-4EFB-A66B-1DDEDE487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7" y="26784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186F9D6-C88E-45C8-911D-514DFC6F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7" y="266895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9ABD10E-C54A-4E93-B8AC-588907097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4" y="292477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292F718-474F-4DAB-BB54-E6F9DE10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8" y="292477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7E7BC41-280E-45AD-96E0-691DB8C9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7" y="193714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6F12118-25A0-4635-A459-D0736B4F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40" y="194616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E408E91-CD6C-4694-B374-2357C24D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7" y="21957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6770A96-A4F9-496F-AAFC-0CE3CE75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41" y="220056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558C64A-73FD-4AC7-915E-892CEDAE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6" y="24533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21B34FB-441E-4F7F-B0AB-FA45CCB7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40" y="243323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763E836-B541-4286-8CE1-F130D950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7" y="268764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014FEA7-F9D8-4A62-9218-736E14F1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7" y="267817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24686E0-DF6E-4550-915E-4EA9C13F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29399" y="291874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59DC680-A9C4-40F0-9DAF-67A3E09B9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7" y="291874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D5E3104-E0F0-44ED-8FC3-8916E939A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41" y="19279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D557AE2-96FD-43E9-95DD-555185AC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4" y="193694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43361F5-CA81-4BB1-AA45-E82EBD43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41" y="21864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AC38163-BD08-4384-A50B-553A5884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5" y="219134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3E1FECF-BB00-4826-A5BE-3EC104C61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40" y="244417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7D1CD69-FCC7-4BC8-9CE8-A1AFCDEE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4" y="24240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FBF7ED8-2119-4A2A-A435-8401ED7C7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41" y="26784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C7518CD-6823-4F53-A35E-2965B1F93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1" y="266895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056A6B3-0FA9-44B2-AC51-33767D862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38" y="292477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75D389C-96A5-4724-A80D-D3490AE3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2" y="292477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62A9254-13D1-4271-8FF0-51F74FB1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61" y="193714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791EE84-7F86-444D-8F68-C9F5CB5D1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4" y="194616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431CCB4-A0F1-4C32-BADE-1FC6C3AE2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61" y="21957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26F70AE-C50D-4CE0-8538-5A3D7B8EE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5" y="220056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C6BC9D3-0D48-4FC1-A35E-9549751C3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60" y="24533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24BA294-B41A-4E4F-8858-55DD807F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4" y="243323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CE3A823-E224-4BD5-8FBC-7C60125D4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61" y="268764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3C45350-69D7-44E8-BFB5-6E8E2130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1" y="267817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D390798-D39C-4503-959D-04096F71F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12373" y="29187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0CFE081-7FC8-4495-B154-481C3A3F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1" y="291874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5AF823C-B2FC-4738-8494-2F329DAA3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5" y="19279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C38C911-E2D0-4F81-9385-59E70E2B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8" y="19369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8F1C068-FBE5-4CF5-8BF8-64F4160C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5" y="218649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67BFCDD-1937-456C-8F4F-A17449F8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9" y="219134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28374E7-C2A5-4BE1-8391-1EEE14C0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4" y="244417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F174F12-1F39-4461-AD7D-FD141A36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8" y="24240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2DADD69-6979-4BB8-AF7E-830CCD0E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5" y="26784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9228122-7ABC-4927-BCF8-A40F07645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5" y="266895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C181C0A-119F-4865-BD20-92576DDA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2" y="292477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232246C-C35A-435F-9B7F-F30F18B0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6" y="292477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3BD2BB8-4881-44CA-BBA4-11F70328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5" y="19371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5D853E3-EC31-46A3-BF73-8D75586B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8" y="194616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49F9D69-4A94-45EC-98CD-494F502E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5" y="21957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5152D76-EC83-4EC4-9476-DC1A1D5B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9" y="220056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21AD7FA-5A11-4006-A90E-72117384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4" y="24533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A3FE198-71B8-49F7-A21A-86338E196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8" y="243323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6DC8E1E-E242-4644-9CB4-CF196E81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5" y="26876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B49AD7D-0474-4AA0-B7DE-3264885E6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5" y="267817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63B12FC-7A82-4E83-8500-44B19B5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95347" y="29187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3F6A904-004D-4C66-944D-3911C863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5" y="29187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9116D46-A714-4626-BE46-4A264F2B6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9" y="19279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334E244-232F-4466-A915-CABEFE0D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2" y="19369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9458E5D-95F0-428D-B6CB-2AD68E7B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9" y="218650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CEF4D72-C204-4859-A852-A64DD90E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3" y="21913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34FC7EB-5DC9-44B7-9013-E050D4721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8" y="244417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5B3C44A-0878-4082-A385-C637D6148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2" y="24240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B44685D-D4C2-4E24-B396-1A2C50B2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9" y="267842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01A361B-E1A9-4BCF-A7F6-562CF422A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39" y="266895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1453637-5857-49CE-B34B-2A969EF3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6" y="292478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87739DA-9B9E-4782-8C99-731D3A13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0" y="292478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D6F3AA4-14EE-4971-84C6-41DD2E55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9" y="19371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3576D5A-8867-4434-92B1-C1D904E3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62" y="194616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B1E9E5F-3530-4B22-8C1F-880D7687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9" y="21957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116BC77-9EA8-4EEC-B28A-05752373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63" y="220056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8688A7E-D4F1-4443-8C22-28D074F7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8" y="24533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DA9B174-8C0E-4155-A60B-9970C2E5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62" y="243324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CD3BCBE-F714-4CE9-A830-FABBA684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9" y="26876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A2B1364-2C90-4B01-8C1D-0AF92C64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59" y="267817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841C6B8-B3AF-43E7-A155-766ECBAB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78321" y="291874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15093CB-B2CE-4B0B-9A0E-DC806259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59" y="29187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7631582-595F-4A54-9D31-72C381987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3" y="192792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A9541EF-6F09-412C-8072-0FA131D0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6" y="193694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2D90102-EE6E-45CD-87AD-B7076D16D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3" y="218650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C7DA221-3831-4584-8A3F-798E18E6D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7" y="219134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771E80B-102F-4222-A9BB-557037A6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2" y="244417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8EA5B33-91C1-473B-9E43-1621FA2C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6" y="24240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9E66966-5657-419F-93BC-3FC69F29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3" y="267842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DE1E98F-B388-4D6F-A80E-027E554A5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3" y="266895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55C79EA-DEEB-4262-BE9A-56A793D5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0" y="292478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01D3692-2196-4C32-8528-8FE6914D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4" y="292478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36E1C92-B411-4AA6-903A-4FCDEF72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3" y="193714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102D0F5-14F3-4473-B57B-8278745ED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6" y="194616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3C924A8-0BA0-4E67-AE42-80E49F64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3" y="21957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A809656-E51B-4BC4-BF2F-610D41F0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7" y="220056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FCFE6AA-A8E1-4301-8ABF-EA964355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2" y="245339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20797AD-6B25-400F-A5F3-3884C7B41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6" y="243324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B31586F-EFC3-44B8-BB1A-72F4949D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3" y="268764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95F1B0D-98E1-49D1-940B-1EB3DDAC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3" y="267817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E5BE586-91B8-4F34-A753-68EF407F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61295" y="291874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A47FA9B-F7AA-4556-9C1D-77C55619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3" y="291874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874BC3A-0CC4-4EDC-A1CC-27A67927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7" y="192792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F7E3C15-C1B0-4B5D-8D13-31DAAD45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90" y="193694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AA7ECA1-CA28-49FE-ADBC-AF64EC52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7" y="218650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E61CCC8-B1A1-4CC5-A9DF-ADE52B3F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91" y="219134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592AB53-D01F-4EDD-A9BB-B29A9894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6" y="244417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D17A2EC-5E5F-42EE-90F2-16490AC4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90" y="24240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E464538-3EC2-4835-88B4-0D44B427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7" y="267842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576D978-6CB9-4076-9718-6A624F49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7" y="266895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3B492B3-098C-42D1-9E5A-2267F4AF4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4" y="292478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6D16721-A6D0-4E6B-A03D-5F88B760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8" y="292478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2151E0C-52EE-4447-9937-9314763A7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7" y="193714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3C525D6-9720-4CCF-BF78-54C3CBEB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10" y="194616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CA11B05-DCB9-4F2E-9A15-A0141AD3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7" y="219572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CFEF91F-B439-4C1E-B044-B8809328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11" y="220056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CB6E56B-C3C4-4160-9031-23586057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6" y="245340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5439807-84BA-435E-9BDB-747ED2376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10" y="24332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734BDB5-B1BA-431E-A077-897044ADB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7" y="268764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5E10C3F-B0C5-4FCD-8A47-E6CE898D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7" y="267817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97F8CB9-FF0F-41EC-8C67-A0551C67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44269" y="29187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28319E8-82F9-4CDD-B3D0-97C1A7E84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7" y="291874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71E16B6-E061-4628-BC92-3DE5722E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11" y="192792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C67D6DB-C17F-4341-A4E6-CBC4B4E6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4" y="19369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0FFFFA3-C133-4FA9-8D5B-32E4C520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11" y="218650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C5B2AFF-98CE-47DA-B1D6-2B055F84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5" y="219134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1757EA2-1E37-4880-8C72-B28BECCB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10" y="244418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B177D52-A829-494E-B4F6-9736CA3C6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4" y="242402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2AFE622-CA0A-4BF1-9DF4-4E40EBD6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11" y="267842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4AC30CA-B88E-4FC8-A6A1-DC440B1A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1" y="266895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A53C41A-A995-42B8-8011-A45D3EE5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08" y="292478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679DFD2-F125-4E00-B78E-5A58E97E4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2" y="292478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909D07B-8F0C-4896-92A9-29371295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31" y="19371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4CD3AAD-F807-4A36-9952-DBA032E2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4" y="194616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F8E3A64-4BDF-43D5-8D62-B8677C430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31" y="219572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77B227A-DB12-49C4-A652-1A9192F5B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5" y="220057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E84D5BE-3125-4C67-96E8-5FFB253C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30" y="245340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44DE3B9-F580-444B-A74B-143ED660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4" y="24332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CB63522-8C71-47D5-A0A0-7680DD9E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31" y="26876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601D185-4AA2-4256-8172-3556A7FA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1" y="267817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C835750-21D3-4168-A310-533CC01A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27243" y="291874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2FCB243-FDCC-41F7-84D0-0FDA8E56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1" y="29187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2D71AD3-162D-4BF6-9954-85691F49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1" y="31650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29914A8-4945-4A5C-8D3E-CC6D6047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4" y="317411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C7BAB84-4CD2-46A4-92F9-3C37A3FF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1" y="342367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816ED3E-EB0D-4D49-8678-A60F1E2C8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5" y="34285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E0F6B51-958B-4051-AE86-A4D474A9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0" y="368134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4400F77-C40C-4A17-B511-3D7C91144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4" y="366119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1788544-6112-4C5D-9C12-E7ADAEB00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91" y="39155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7EC3587-40C3-4316-86C5-CCF4F3C0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1" y="390612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937B62D-E254-429A-901B-A63EDA9E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88" y="416195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A760DB1-57EC-4338-A3C2-C274F82B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2" y="416195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868A5BF-E188-4BEF-BB9E-503B4C7F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1" y="317431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7402E3B-6CE6-4CCB-9B27-F37B5542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4" y="318333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358E0A1-44E2-4B86-909F-446227636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1" y="343289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997DA1A-BC89-4F24-84FC-5A9345CA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5" y="343773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4300896-C2B6-411B-93F9-30164B43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0" y="369057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29DA0FD-D52D-4460-8DD7-7AFDB025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4" y="367041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D193CBF-8D1C-40C4-9E54-A2E1131A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11" y="392481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3137E95-4E05-4AF5-81D5-67F1F46A6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1" y="391534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25996BB-B327-4FA0-9328-962F1415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46423" y="415591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0C1797B-6F8B-4DA4-B374-6960288E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1" y="415591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141EA06-6478-4A9F-A4A1-0D413A1A8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5" y="31650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A4F5D3B-841D-46DA-80F3-ED46D7D07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8" y="317411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095466A-DF9B-4402-95B0-6A7A741C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5" y="342367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1E4ACD2-349C-44F3-B447-881792E6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9" y="34285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35B615E-6CD5-491E-91E2-35694821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4" y="368135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395CDFA-F8E7-476C-AD80-63AA87169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8" y="366119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01B5DF2-B741-4FA2-9E69-C947770B1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5" y="39155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DCE0391-B84A-40CA-8954-3E1229312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5" y="390612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A1D132B-16F0-4456-BF9F-6C229C4D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2" y="416195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05BE584-A6F0-4E2B-BC1E-8933E480F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6" y="416195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79457E5-5565-4182-A8C7-2F422405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5" y="317431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A371AB2-1396-40CC-8048-BC5F1ADF7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8" y="318333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C7C23AF-C979-4B71-95DD-C87E4E6F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5" y="34328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643B331-6584-4EE9-9672-BE11F63AF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9" y="343774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AE00992-C0B8-4A19-A937-24743A6D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4" y="369057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1939E5C-75B2-492B-8956-805824DC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8" y="367041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240FA95-2AD3-433B-BFE3-06888341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5" y="392481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A618D07-A048-429F-847C-BBF4FC678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5" y="391534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148E0A3-466D-4F0E-95F5-442E8EA0A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29397" y="415591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42C44D8-5D9B-46F7-8DFC-91CD8B68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5" y="415591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093D53B-E387-451C-B37D-D36CC2F9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39" y="31650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59379D0-C553-4FC7-B942-15ABA834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2" y="317411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74AA97B-2536-4F0A-8C54-80F79191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39" y="342367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D1BFA05-6AA7-476B-A669-CE8855EF0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3" y="34285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1619FDF-29D2-4103-A0CC-2927B2A1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38" y="368135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E4C40C2-871E-49C2-8D95-186B9699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2" y="36611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69E61B6-347E-4D08-BF20-1FD81EFC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39" y="39155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EF6AB52-D087-4F5E-8A6D-5ED322E6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89" y="390612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B8C611D-4A32-4F42-ADD2-D3995E3C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36" y="416195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9F91A22-2C7A-45A4-8D72-C78B5CFE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0" y="416195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D7BB74E-F398-4E95-ACD6-E2481180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59" y="317431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867E4D1-259F-4112-BA38-87CC655C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2" y="318333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8070859-73CE-428A-9457-E73683F30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59" y="34328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4193F33-9D97-4729-9F39-47E3A2C4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3" y="343774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FB1BA8E-EE5F-4372-905A-5D2C9297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58" y="369057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B7D762A-FBB6-4991-B378-E3E6E400B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2" y="367041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6F34DF1-A5DB-40CF-8303-175D3A1BD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59" y="392481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A22A5CF-8784-47DE-9856-5A1F993A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09" y="391534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8AB0A94-B398-46DE-B248-93FF13B4D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12371" y="41559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DA4FC31-C6AF-4FF4-B72D-1219E0C3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09" y="415591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AC69420-CC4E-4BF0-A32B-9AF219BE1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3" y="31650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16E44F3-4464-4108-BFD7-99E8BB0B8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6" y="31741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22CD62C-1950-450A-B28A-312F9FB4E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3" y="342367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21C371C-CCF6-4FCF-9DBB-7E3156A1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7" y="34285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379C160-BB0E-4572-A36D-FD006CAE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2" y="368135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A589F9B-0A1F-4655-89EF-B8CB821C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6" y="36611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50AC1A9-2784-4AA2-BD69-C07000AD9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3" y="39155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3FA98EA-021D-4442-BCEC-4EB1B238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3" y="390612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A8B1A55-A611-4D68-A829-67BF57287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0" y="416195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196C96B-A339-4EF5-B7DA-A9FC3316E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4" y="416195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523F4F2-3989-45E3-82F6-40EF0292C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3" y="31743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8A780BB-78F0-4232-A552-826BE5C3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6" y="318333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940C09B-B7EA-4457-A58D-D679E27A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3" y="34328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DFB72A9-B456-4671-A4A0-02FEA560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7" y="34377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0A4FB01-77E0-422B-8B94-1ED0F692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2" y="369057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DD0168D-1375-4656-B60C-76EB2D243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6" y="367041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EA2FC16-E5F6-45C2-B509-B4B3810D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3" y="39248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C23327C-88C0-4BF9-AF94-DB976871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3" y="391535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28A90AB-8624-4A2B-A4F8-957FFC09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95345" y="41559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A020C19-1998-4318-91B7-B54896A0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3" y="41559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54DE5D9-67EB-4D5E-8092-CAEB7333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7" y="31650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EC8AC8A-3022-48CA-B8CC-320DDC38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0" y="31741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C0C6E84-39D6-4BFD-9C75-DCABB84E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7" y="342367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4BD0E88-8676-4C27-9400-97B08EAE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1" y="34285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888B550-9023-4209-8C8A-585C9DAC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6" y="368135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C13A16A-0098-4522-BF92-92FDA25E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40" y="36611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8C9521D-1424-4DC7-A95E-5E05674B5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7" y="391559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859B791-E088-4FF5-80E6-5E45BA8F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37" y="390613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6A60B0F-91D0-426E-8D94-DCE6A931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4" y="416195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F0A4CC2-1063-4147-999E-75A05E83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38" y="416195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B89A5D3-8621-47DC-A879-5B36E085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7" y="31743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4C77FC2-CE35-4375-A931-EAF3AB1F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60" y="318334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478D070-230B-4268-A70D-83ED99CE6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7" y="34328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56898BC-10F2-4A91-B291-FEC29524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61" y="34377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BF7F1EA-CF03-4E29-93CB-D677E9FF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6" y="369057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0ED51BE-1A15-4EA6-B174-DBBBE484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60" y="367041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C76696C-0DD9-462E-81BA-4967D9E7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7" y="39248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305DC91-95AF-4288-AB3D-A35C1580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57" y="391535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6BE7A3A-4625-48E3-9DEE-503DC63F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78319" y="41559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0E9D5A8-3B70-4622-BA31-F62418FD9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57" y="41559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E171116-EAD3-4FE3-902D-7C400F69C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1" y="316509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254585D-F512-4A77-8452-A016D258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4" y="31741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6C5A2E7-7940-4FB9-AB0C-42673C51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1" y="342367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96C33F2-B267-4FC4-B61B-5AB135489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5" y="342852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8AA8B1C-0353-46CC-926D-F3132DE8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0" y="368135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A82D6F0-8295-4659-B74A-8CE672D6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4" y="36611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3079FA8-29B9-4B27-B8BC-2C0CB41D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61" y="391560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6A35FC0-BE58-4491-93F8-989FCCFE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1" y="390613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E418FB3-BF26-4DC4-82D1-689DC883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58" y="416195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8C21390-D700-4D35-A0E9-1D821566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2" y="416195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14070CD-75C4-41F7-AA2F-DAC44E62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1" y="31743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9C21CB9-FA12-47CB-A916-6E00F000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4" y="318334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0D7043B-7BAB-48B2-86B8-222B1D3FB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1" y="34328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8FE205A-C726-421F-8519-9AC350308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5" y="343774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5C0DDE8-EB30-4C55-89F7-A303DCA7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0" y="369057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DD62276-7E8F-47D0-B9B9-3C1A8D43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4" y="367041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AB3B4CC-07EE-48E7-AA94-74A74AC47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81" y="39248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0218E84-5CF5-4A8B-A8FA-0264DAA23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1" y="391535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CB6F81D-697D-4FEB-8155-777D789B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61293" y="41559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A9FEA39-0A69-4371-AC71-C30F28D3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1" y="41559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B9696C8-50DB-42C0-9D37-0D964E6A5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5" y="316510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43F88CC-A1A5-4721-ACF1-16B4DD21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8" y="31741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01C4A2B-BD2D-486A-B6B3-C0761104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5" y="342367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5CA5E97-73B3-43B7-B957-337F322B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9" y="342852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06C7EFC-CD4A-442E-B2C5-B54EFBF7F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4" y="368135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FC3C683-2379-4DCE-93A7-D6D0E7914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8" y="36611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BA5FFE3-2150-4144-A3AE-0F72FAC6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5" y="391560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427BE8A-0444-422D-92BF-4922C356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5" y="390613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11A10D6-E78A-41F6-9452-432A7D67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2" y="416195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2813949-5202-4AD6-AED5-840A497B8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6" y="416195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DB8CD52-56A6-4F8F-B458-334092BC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5" y="31743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E54F2CB-4D7A-4429-8B86-D2A538DA4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8" y="318334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C329A5A-C913-481E-AEDB-46CE0012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5" y="343289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0BCDAA3-2305-4F73-A444-28745D12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9" y="343774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D61CDCE-BADB-4030-8CE3-1E53ECC21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4" y="369057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5000EC9-4FEA-47A4-85F0-8E3EB89E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8" y="36704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485CB6A-E373-4A91-9905-FFC58D022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5" y="39248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BAB544E-694E-4AB2-97BA-CF373E7EA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5" y="391535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6668993-803C-47A0-B03B-0AD3318A5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44267" y="41559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01070C6-3B45-402D-AFD4-E8EFB691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5" y="41559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E16A7D3-C9AF-4E8B-A65A-051CD37F1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09" y="316510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2F0BA7A-27B5-4832-8970-F964BDCF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2" y="31741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1260A63-A18E-4E66-B4E6-67BA5BC2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09" y="342367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95C5124-CAE1-49DF-918D-99EA3FED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3" y="342852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4D7647C-AA83-4AA1-9FAA-BA1D8680A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08" y="368135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8AC6386-225D-4F8C-837C-FDE3B09C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2" y="366119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70E624D-84B9-4D25-9BD3-9CB68CBE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09" y="391560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5F16837-F5B5-4775-A72B-B0356072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59" y="390613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53F1DCB-4971-4C84-9E92-E1FC8305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06" y="416195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761F1A1-2304-47E7-ACF2-59673FC1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0" y="416195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75F2702-2CE7-440B-864E-99D59F45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29" y="31743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336AB81-4A87-4FAD-839B-465A0A4D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2" y="318334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5325A12-2E8A-4BA4-862E-6D96DEFB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29" y="343290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396DC9F-7E58-4348-8FC6-E364F804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3" y="34377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924B892-4B72-4203-AECE-E88CA7D70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28" y="369057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FC6F589-C2D9-4DE8-871B-BB10A67C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2" y="36704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85C4800-1C5C-4CCA-90C7-345CF10B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29" y="39248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B2D2332-F3C1-461D-A7DE-AAD8C715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79" y="391535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E85AF37-E6FA-43B5-AAF2-C7165E2F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27241" y="415592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F2D2802-3C48-497C-9ECF-BDC33AF5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79" y="41559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6751543-1ED8-4BAC-AA90-E7C78416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89" y="440227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02A007E-3644-46CF-AB79-D02CE0F9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2" y="441129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85480B7-348D-4DE1-9FF0-FCA73059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89" y="466084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CE6EC02-C907-4FF7-A936-4FC477AD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3" y="46656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C49A9E5-7DCD-4AC4-823B-35FB85ED2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88" y="491852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830FFCC-A264-4D1D-B2B6-B5F9B245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2" y="489836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7307E61-B9E6-4DAE-BD91-6B93E0CD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89" y="515277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366F3BA-C8EF-43EF-82E2-DB0276933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39" y="514330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1A9510A-CD7E-4198-9E25-D1735461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485686" y="539912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2BBD6E3-36CF-4072-8C20-7CD575B0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755440" y="539912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3E2C527-8373-44CC-AF14-C24B48FF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09" y="441149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8EC1B80-494D-4070-921C-C47BBCF14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2" y="442051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C7FC70D-B355-4D2B-9D15-924A58AC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09" y="467006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3E0B330-6C1F-4322-B821-67A28797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3" y="467491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9E2077C-9015-4490-96B1-9B75F44C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08" y="492774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4CFFED7-F1F1-4676-9810-2572ACD92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62" y="490758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A9F829B-39D7-4EC2-B7AF-AA7C7AB6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36709" y="516199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299A69A-115F-4A93-918D-A433D4A7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59" y="515252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5D021CF-2F70-4AFF-9350-34AD88B2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146421" y="539309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1C78063-351E-4C6E-BBC2-27E8D6D7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406459" y="539309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70C4B7E-D47B-496C-856F-89DA234A2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3" y="440227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0DCC045-9D4A-410C-88A2-C22CEF278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6" y="441129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FD4B853-0E1D-4A71-A911-F7D83D48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3" y="466084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650D83E-56F5-40D9-BC8B-7E19C175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7" y="46656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C318818-1151-4810-8079-697632EF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2" y="491852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DA9556D-A4F7-4324-9C43-F27961A5B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6" y="489836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7D93410-C5C5-4279-B43B-B8CF0DAE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3" y="515277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9C0A794-3612-4FC5-A3D7-0F3D287B3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3" y="514330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72490F2-D090-407A-990A-2BBD6891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668660" y="539912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B2B6586-B7ED-42C5-9436-F0292E1A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2938414" y="539912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97B9CB8-28D1-4CF5-9C54-47FAD663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3" y="441149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2B2D066-E5EB-4B16-92DB-63BAC643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6" y="442051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DC9895A-A4C4-468A-AF37-0DE2E951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3" y="467007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27CE881-7775-45DA-AC04-6A4FB057E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7" y="467491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1C90883-A520-4913-9B6E-3C21DCDBC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2" y="492774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0635812-BAC6-4944-841A-C9EAD5E3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6" y="490758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BC69124-172D-4607-8B8F-93994638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19683" y="516199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E22E6F7-6136-4939-93D4-79127DED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3" y="515252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8D22FD7-F144-4402-BD94-16B83027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329395" y="539309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16F9393-4734-430A-A268-59BEB198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589433" y="539309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33D2BED-DE0E-4186-85C8-B7B8BAE82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37" y="440227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A776F8F-91CF-489A-B794-3D0706589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0" y="441129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24EE67E-4C25-4C03-A61D-F7213313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37" y="466085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C730BA4-6972-46B5-BD0F-A297E1F7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1" y="46656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BC8132F-17B6-4CC5-92FC-F84333DF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36" y="491852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BFEC189-A4B7-4E43-AE27-BDD94FDAB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90" y="489837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B0F342E-F5E8-4EBE-98E4-7BAADAE40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37" y="515277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B7F974E-C5A4-4F17-B9B7-A83BD9AA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87" y="514330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A25C960-4D1C-4D91-823D-6798A975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3851634" y="539913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396BF45-ABFF-4517-BF1B-4C2CD4B12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121388" y="539913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7AD69AB-9B53-4467-8D25-7296E826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57" y="441149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DEA250A-DB14-4368-BB70-FB049EA7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0" y="442051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0F1D55A-8045-4E23-977B-64C422EC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57" y="467007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F0896DD-7EDB-4F55-A3D8-BE0C219D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1" y="467491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7D96405-80EB-4DF7-B6CE-778581DF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56" y="492774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77E393C-876D-46DB-98CC-6F30CEC7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10" y="490759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E3096D3-BF85-4CB4-95B8-62AAF602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02657" y="516199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E556021-6ABA-43DF-BF49-3F8316CD7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07" y="515252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884A48F-6ED3-41B7-8F50-38724AB4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512369" y="53930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A46CE32-680C-45FF-A0D9-8A4A7D918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4772407" y="539309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7ADE0C6-CE11-4AF8-A7F4-71D58439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1" y="440227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063009F-CBC6-43E6-BC2C-D524D928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4" y="44112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AC20E89-916B-4E71-8691-6C1E5496D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1" y="466085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64AB405-5B38-44B6-BB12-7A26424E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5" y="46656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D9BAEC7-732F-4107-9FD0-B341AF58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0" y="491852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14CE580-2653-43D4-850C-EA2747F66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4" y="489837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8F769A1-EB34-456B-99B8-E90C8DDD4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11" y="515277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288B8CA-773A-4D78-9028-8834C87F9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1" y="514330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E6F6E80-2A4D-4518-93EE-1DEA907D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034608" y="539913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1976283-216E-46B2-B1AA-86652555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304362" y="539913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C815FF3-0833-4D63-93D0-8B13BB69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1" y="44114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D2C9826-E054-458B-A00F-6D7EF3EF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4" y="442051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E5FCAAB-B5FA-4988-9C50-07CD60E67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1" y="467007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ED59A0F-B57B-4CC4-952C-4DF9033E7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5" y="46749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9AD0783-2778-471D-A655-6E90EAA3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0" y="492774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D7DB8A5-FF20-4522-A671-1D484E2C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4" y="490759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FEDDE6E-0F51-45C4-AACF-1890A9A4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85631" y="51619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B4E40C8-478F-45EF-8E4D-E75443D7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1" y="515252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87366E3-5CB2-4AC4-974C-0E9D87BA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695343" y="53930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DC7E0CB-E859-49CD-93AB-46B47206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5955381" y="53930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CD72250-EE8D-4C42-8E08-2DD59E82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5" y="440227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597DE3B-6A92-4248-8F15-9B54A715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38" y="44112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E359B2A-1539-494A-80EE-D4E050B9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5" y="466085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7E44E62-679C-4BC6-A5A2-236097B1E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39" y="46656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9917CFD-137B-46F4-B07C-C3832DBE0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4" y="491852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CA3C6B4-260A-4BA5-A721-CF014309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38" y="489837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557A317-441E-4A65-9A37-B957B85F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5" y="515277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157B9EA-8D8B-46A1-9AC4-21271656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35" y="514330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E93B703-8972-4376-8631-09F5D33D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217582" y="539913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0F6A376-6292-443A-BC6D-8FD430C4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487336" y="539913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4CB9881-6029-4923-9861-D1ED67A5D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5" y="44114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602E0BE-855A-4349-BB6F-8EEA8AC3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58" y="442051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62914F1-659B-462D-BEBB-8834337A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5" y="467007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E4F8736-04FE-4A10-A633-31720539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59" y="46749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A60AB56-4F97-49EE-A2A0-4A0E88ED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4" y="492775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0C13F2B-9ADD-41B1-96BF-8EAA376E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58" y="490759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A9B7067-D24E-479B-899B-AB66131E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68605" y="51619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682D46A-CBF4-4859-BF05-0F5BCB04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55" y="515252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47ED4CF-1538-4A5B-BAB5-F3D851A94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6878317" y="53930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7A70DEC-1E78-4206-9DF4-351DE8CF1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138355" y="53930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B01BC97-65D6-40CF-A8AF-122B6ACF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59" y="440227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F0318CD-B54D-4C66-B48E-D4550407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2" y="44112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A483C37-0E33-420B-8FD3-79B10017B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59" y="466085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5226B18-9C94-49ED-9FBD-126237D55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3" y="466569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983E365-0F6F-464D-9589-633F75C0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58" y="491853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1C0366E-FA38-4391-8B5F-80A227CE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2" y="489837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395F94A-077F-4DE9-B4EE-D7439B4A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59" y="515277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6AF0F30-226E-4D31-B2CD-A185E1ED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09" y="514330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F42C8ED-C515-496C-9F84-8B5E3BCD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400556" y="539913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2E1240E-E8DD-4B32-B982-4566A574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7670310" y="539913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FCAC7F9-E988-45E5-A025-4C652E1A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79" y="44114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E97F7B8-43CE-490D-A48C-B1F03D869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2" y="442051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602C0C1-854E-40EF-AA84-086A4FFF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79" y="467007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3B1FBB1-88E7-46A5-944C-735072C2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3" y="467492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64DB579-3A74-40F5-8818-5D5C2437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78" y="492775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DC46E8D-16E6-4713-AB72-0C53851E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32" y="490759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817B20F-64A9-4740-A1AE-7C432FE9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51579" y="51619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5601C8C-2D27-4239-9D01-67870DD9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29" y="515252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9DB7CC7-4370-4C49-9ED2-EFE97D695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061291" y="53930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F77382D-33BD-4496-8C09-B4F1324E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321329" y="539309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3E0D8DD-F80C-4A1E-87D8-B3272F04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3" y="440227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2B510F9-57AE-4C15-A76D-88D7A59F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6" y="44112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8C0967F-EA1D-4E61-9DFA-39418BF0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3" y="466085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04D706F-11BA-4573-A4F7-B5709D6C4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7" y="466570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7567732-45DB-4970-B974-4E2B7D2F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2" y="491853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E665BF6-26F3-4E58-8395-0085BA34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6" y="489837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41C7562-BFE2-4B3B-BA78-983B10BD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3" y="515277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2DE8F58-792C-4AEA-A901-9B2E65A0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3" y="514330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B2F88D7-F531-40C0-93AD-E5A30BB4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583530" y="539913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4EC3A6DB-2F90-4BBC-A1BB-8803D86D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8853284" y="539913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657D130-4BC6-4233-9B0E-00DC3A05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3" y="44114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3780A80A-61BF-4DAB-BB22-94C6028D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6" y="442051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A3C56F1-0C16-4036-8DAE-642E6D3E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3" y="467007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DC8F9753-D188-4ECC-94A2-1FA398614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7" y="467492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FCD0254-641C-480C-90ED-A59AD095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2" y="492775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98991CE5-610F-4749-8BC9-176D7914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6" y="4907594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50D6965-2603-4B60-96CF-E21EFF8F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34553" y="51619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8FADDB0-ECA8-4155-A60A-A41D623B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3" y="515252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70E2319C-8C1A-4AD9-8C9A-41FD3E250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244265" y="53930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5C42D32-CE01-4A6C-BCA2-EE6DEB2CB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504303" y="539309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533BAFD-FEFC-42D2-AA67-30A9E016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07" y="4402277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DB99ADF-10DD-4704-AE49-94511FDC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0" y="44112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39EEDBE-4D23-43AC-86C9-C4BC8434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07" y="466085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9FFC803-05CC-47C8-9E52-8CB492BD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1" y="4665701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C1C6616-E1B8-4FF2-AD08-45B0B43A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06" y="491853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C09CC8A-2606-4129-A76F-B92E12C5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60" y="489837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00A2707F-45F0-41E0-BA14-E1F6ABF7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07" y="515277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83049D08-34B7-4D9B-834D-1A7139A45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57" y="514330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18AEED6-C953-4AF5-BDD7-75E3053D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9766504" y="539913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BC901601-0C0F-45FA-A9AE-2BDB33CE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036258" y="539913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5D6F670E-4052-4477-BC6C-46D4C837D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27" y="44114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164D3477-E661-4544-893D-19BD663C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0" y="442051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789ECD2-067C-492D-9057-C0B1AB82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27" y="4670076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FDC7B2EF-CFFC-45FF-9C02-B242E78B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1" y="4674922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ECDA489C-0DFA-4A64-B786-65080585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26" y="4927753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C834088C-04B6-437D-A95D-01099F09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80" y="4907595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5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0391129-EF92-4AAE-B808-427F815C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17527" y="51619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A4CA98C9-C8AD-4E52-97E0-2139BB4E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77" y="5152530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7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636DD168-645E-43AC-A8EE-3440B7B4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427239" y="5393099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" name="Picture 6" descr="মার্বেল ছবি এবং দাম - মার্বেল সংগ্রহ">
            <a:extLst>
              <a:ext uri="{FF2B5EF4-FFF2-40B4-BE49-F238E27FC236}">
                <a16:creationId xmlns:a16="http://schemas.microsoft.com/office/drawing/2014/main" id="{275431B0-AB71-4ACA-9072-42594830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0" b="978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3">
            <a:off x="10687277" y="5393098"/>
            <a:ext cx="219617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" name="Rectangle 1238">
            <a:extLst>
              <a:ext uri="{FF2B5EF4-FFF2-40B4-BE49-F238E27FC236}">
                <a16:creationId xmlns:a16="http://schemas.microsoft.com/office/drawing/2014/main" id="{6ADACED4-DB71-40C0-8176-988317A5D0F7}"/>
              </a:ext>
            </a:extLst>
          </p:cNvPr>
          <p:cNvSpPr/>
          <p:nvPr/>
        </p:nvSpPr>
        <p:spPr>
          <a:xfrm>
            <a:off x="2158658" y="674294"/>
            <a:ext cx="485191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Rectangle 1239">
            <a:extLst>
              <a:ext uri="{FF2B5EF4-FFF2-40B4-BE49-F238E27FC236}">
                <a16:creationId xmlns:a16="http://schemas.microsoft.com/office/drawing/2014/main" id="{C00C2414-73C7-419D-8870-4437537EC02C}"/>
              </a:ext>
            </a:extLst>
          </p:cNvPr>
          <p:cNvSpPr/>
          <p:nvPr/>
        </p:nvSpPr>
        <p:spPr>
          <a:xfrm>
            <a:off x="2609677" y="667075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Rectangle 1240">
            <a:extLst>
              <a:ext uri="{FF2B5EF4-FFF2-40B4-BE49-F238E27FC236}">
                <a16:creationId xmlns:a16="http://schemas.microsoft.com/office/drawing/2014/main" id="{77C601D5-1277-4B9C-A558-1490FA403E0A}"/>
              </a:ext>
            </a:extLst>
          </p:cNvPr>
          <p:cNvSpPr/>
          <p:nvPr/>
        </p:nvSpPr>
        <p:spPr>
          <a:xfrm>
            <a:off x="3327572" y="659856"/>
            <a:ext cx="469232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Rectangle 1241">
            <a:extLst>
              <a:ext uri="{FF2B5EF4-FFF2-40B4-BE49-F238E27FC236}">
                <a16:creationId xmlns:a16="http://schemas.microsoft.com/office/drawing/2014/main" id="{5617922B-51A3-4955-993B-A8C503E75E77}"/>
              </a:ext>
            </a:extLst>
          </p:cNvPr>
          <p:cNvSpPr/>
          <p:nvPr/>
        </p:nvSpPr>
        <p:spPr>
          <a:xfrm>
            <a:off x="3869018" y="692455"/>
            <a:ext cx="517546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Rectangle 1242">
            <a:extLst>
              <a:ext uri="{FF2B5EF4-FFF2-40B4-BE49-F238E27FC236}">
                <a16:creationId xmlns:a16="http://schemas.microsoft.com/office/drawing/2014/main" id="{F432465A-79D0-48D8-9A34-3FEEC9870FC0}"/>
              </a:ext>
            </a:extLst>
          </p:cNvPr>
          <p:cNvSpPr/>
          <p:nvPr/>
        </p:nvSpPr>
        <p:spPr>
          <a:xfrm>
            <a:off x="4501132" y="685230"/>
            <a:ext cx="54183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Rectangle 1243">
            <a:extLst>
              <a:ext uri="{FF2B5EF4-FFF2-40B4-BE49-F238E27FC236}">
                <a16:creationId xmlns:a16="http://schemas.microsoft.com/office/drawing/2014/main" id="{174966C5-F8EE-46B7-9947-AA53CB7D856C}"/>
              </a:ext>
            </a:extLst>
          </p:cNvPr>
          <p:cNvSpPr/>
          <p:nvPr/>
        </p:nvSpPr>
        <p:spPr>
          <a:xfrm>
            <a:off x="5099024" y="664771"/>
            <a:ext cx="454521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Rectangle 1244">
            <a:extLst>
              <a:ext uri="{FF2B5EF4-FFF2-40B4-BE49-F238E27FC236}">
                <a16:creationId xmlns:a16="http://schemas.microsoft.com/office/drawing/2014/main" id="{296898B4-5285-4846-A69C-8846AD3BCBA1}"/>
              </a:ext>
            </a:extLst>
          </p:cNvPr>
          <p:cNvSpPr/>
          <p:nvPr/>
        </p:nvSpPr>
        <p:spPr>
          <a:xfrm>
            <a:off x="5682071" y="658108"/>
            <a:ext cx="538599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Rectangle 1245">
            <a:extLst>
              <a:ext uri="{FF2B5EF4-FFF2-40B4-BE49-F238E27FC236}">
                <a16:creationId xmlns:a16="http://schemas.microsoft.com/office/drawing/2014/main" id="{0C255E4C-108F-46C6-B867-09DF4A265453}"/>
              </a:ext>
            </a:extLst>
          </p:cNvPr>
          <p:cNvSpPr/>
          <p:nvPr/>
        </p:nvSpPr>
        <p:spPr>
          <a:xfrm>
            <a:off x="6187964" y="651646"/>
            <a:ext cx="557909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Rectangle 1246">
            <a:extLst>
              <a:ext uri="{FF2B5EF4-FFF2-40B4-BE49-F238E27FC236}">
                <a16:creationId xmlns:a16="http://schemas.microsoft.com/office/drawing/2014/main" id="{15A32ECF-60C7-4362-A78A-F8CA8ED009EC}"/>
              </a:ext>
            </a:extLst>
          </p:cNvPr>
          <p:cNvSpPr/>
          <p:nvPr/>
        </p:nvSpPr>
        <p:spPr>
          <a:xfrm>
            <a:off x="6804548" y="628986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8" name="Rectangle 1247">
            <a:extLst>
              <a:ext uri="{FF2B5EF4-FFF2-40B4-BE49-F238E27FC236}">
                <a16:creationId xmlns:a16="http://schemas.microsoft.com/office/drawing/2014/main" id="{14688265-1652-4BDD-89D7-77361D067AD8}"/>
              </a:ext>
            </a:extLst>
          </p:cNvPr>
          <p:cNvSpPr/>
          <p:nvPr/>
        </p:nvSpPr>
        <p:spPr>
          <a:xfrm>
            <a:off x="7456872" y="661385"/>
            <a:ext cx="53249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Rectangle 1248">
            <a:extLst>
              <a:ext uri="{FF2B5EF4-FFF2-40B4-BE49-F238E27FC236}">
                <a16:creationId xmlns:a16="http://schemas.microsoft.com/office/drawing/2014/main" id="{C8B50BB7-3E60-4E6B-85FD-1C0269FE5BA1}"/>
              </a:ext>
            </a:extLst>
          </p:cNvPr>
          <p:cNvSpPr/>
          <p:nvPr/>
        </p:nvSpPr>
        <p:spPr>
          <a:xfrm>
            <a:off x="8064267" y="642681"/>
            <a:ext cx="529394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Rectangle 1249">
            <a:extLst>
              <a:ext uri="{FF2B5EF4-FFF2-40B4-BE49-F238E27FC236}">
                <a16:creationId xmlns:a16="http://schemas.microsoft.com/office/drawing/2014/main" id="{401AC931-840A-4FFD-8BF2-1F73E5039B15}"/>
              </a:ext>
            </a:extLst>
          </p:cNvPr>
          <p:cNvSpPr/>
          <p:nvPr/>
        </p:nvSpPr>
        <p:spPr>
          <a:xfrm>
            <a:off x="8546741" y="632648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Rectangle 1250">
            <a:extLst>
              <a:ext uri="{FF2B5EF4-FFF2-40B4-BE49-F238E27FC236}">
                <a16:creationId xmlns:a16="http://schemas.microsoft.com/office/drawing/2014/main" id="{7695171C-948A-4064-B4B3-1566C13EC812}"/>
              </a:ext>
            </a:extLst>
          </p:cNvPr>
          <p:cNvSpPr/>
          <p:nvPr/>
        </p:nvSpPr>
        <p:spPr>
          <a:xfrm>
            <a:off x="9258285" y="616507"/>
            <a:ext cx="54183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Rectangle 1251">
            <a:extLst>
              <a:ext uri="{FF2B5EF4-FFF2-40B4-BE49-F238E27FC236}">
                <a16:creationId xmlns:a16="http://schemas.microsoft.com/office/drawing/2014/main" id="{F7F4383B-9164-41C1-9D00-81070CB9BEE5}"/>
              </a:ext>
            </a:extLst>
          </p:cNvPr>
          <p:cNvSpPr/>
          <p:nvPr/>
        </p:nvSpPr>
        <p:spPr>
          <a:xfrm>
            <a:off x="9765290" y="630980"/>
            <a:ext cx="571715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Rectangle 1252">
            <a:extLst>
              <a:ext uri="{FF2B5EF4-FFF2-40B4-BE49-F238E27FC236}">
                <a16:creationId xmlns:a16="http://schemas.microsoft.com/office/drawing/2014/main" id="{FEE5F6A5-43A3-4585-992E-5413519279DB}"/>
              </a:ext>
            </a:extLst>
          </p:cNvPr>
          <p:cNvSpPr/>
          <p:nvPr/>
        </p:nvSpPr>
        <p:spPr>
          <a:xfrm>
            <a:off x="10272187" y="664771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Rectangle 1253">
            <a:extLst>
              <a:ext uri="{FF2B5EF4-FFF2-40B4-BE49-F238E27FC236}">
                <a16:creationId xmlns:a16="http://schemas.microsoft.com/office/drawing/2014/main" id="{56CADAB5-CF71-44BA-9E48-0E929D92EE27}"/>
              </a:ext>
            </a:extLst>
          </p:cNvPr>
          <p:cNvSpPr/>
          <p:nvPr/>
        </p:nvSpPr>
        <p:spPr>
          <a:xfrm>
            <a:off x="1461351" y="1880107"/>
            <a:ext cx="579951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Rectangle 1254">
            <a:extLst>
              <a:ext uri="{FF2B5EF4-FFF2-40B4-BE49-F238E27FC236}">
                <a16:creationId xmlns:a16="http://schemas.microsoft.com/office/drawing/2014/main" id="{8B1AE196-1739-47CB-866D-0BE7A2106DAA}"/>
              </a:ext>
            </a:extLst>
          </p:cNvPr>
          <p:cNvSpPr/>
          <p:nvPr/>
        </p:nvSpPr>
        <p:spPr>
          <a:xfrm>
            <a:off x="2137116" y="1873564"/>
            <a:ext cx="485191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Rectangle 1255">
            <a:extLst>
              <a:ext uri="{FF2B5EF4-FFF2-40B4-BE49-F238E27FC236}">
                <a16:creationId xmlns:a16="http://schemas.microsoft.com/office/drawing/2014/main" id="{C083A86E-F9FE-4895-BEFE-E89C0142CB17}"/>
              </a:ext>
            </a:extLst>
          </p:cNvPr>
          <p:cNvSpPr/>
          <p:nvPr/>
        </p:nvSpPr>
        <p:spPr>
          <a:xfrm>
            <a:off x="2588135" y="1866345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Rectangle 1256">
            <a:extLst>
              <a:ext uri="{FF2B5EF4-FFF2-40B4-BE49-F238E27FC236}">
                <a16:creationId xmlns:a16="http://schemas.microsoft.com/office/drawing/2014/main" id="{66A083AA-13E5-4435-93D7-7A8BBDF27601}"/>
              </a:ext>
            </a:extLst>
          </p:cNvPr>
          <p:cNvSpPr/>
          <p:nvPr/>
        </p:nvSpPr>
        <p:spPr>
          <a:xfrm>
            <a:off x="3306030" y="1859126"/>
            <a:ext cx="469232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Rectangle 1257">
            <a:extLst>
              <a:ext uri="{FF2B5EF4-FFF2-40B4-BE49-F238E27FC236}">
                <a16:creationId xmlns:a16="http://schemas.microsoft.com/office/drawing/2014/main" id="{789CF686-8507-4499-97B5-662B1AB36614}"/>
              </a:ext>
            </a:extLst>
          </p:cNvPr>
          <p:cNvSpPr/>
          <p:nvPr/>
        </p:nvSpPr>
        <p:spPr>
          <a:xfrm>
            <a:off x="3847476" y="1891725"/>
            <a:ext cx="517546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Rectangle 1258">
            <a:extLst>
              <a:ext uri="{FF2B5EF4-FFF2-40B4-BE49-F238E27FC236}">
                <a16:creationId xmlns:a16="http://schemas.microsoft.com/office/drawing/2014/main" id="{CDE215F8-7F4A-4022-9DF5-4514A2A81799}"/>
              </a:ext>
            </a:extLst>
          </p:cNvPr>
          <p:cNvSpPr/>
          <p:nvPr/>
        </p:nvSpPr>
        <p:spPr>
          <a:xfrm>
            <a:off x="4479590" y="1884500"/>
            <a:ext cx="54183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Rectangle 1259">
            <a:extLst>
              <a:ext uri="{FF2B5EF4-FFF2-40B4-BE49-F238E27FC236}">
                <a16:creationId xmlns:a16="http://schemas.microsoft.com/office/drawing/2014/main" id="{97EF32DD-EFA2-4503-B72B-CD4A4E37FE69}"/>
              </a:ext>
            </a:extLst>
          </p:cNvPr>
          <p:cNvSpPr/>
          <p:nvPr/>
        </p:nvSpPr>
        <p:spPr>
          <a:xfrm>
            <a:off x="5077482" y="1864041"/>
            <a:ext cx="454521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Rectangle 1260">
            <a:extLst>
              <a:ext uri="{FF2B5EF4-FFF2-40B4-BE49-F238E27FC236}">
                <a16:creationId xmlns:a16="http://schemas.microsoft.com/office/drawing/2014/main" id="{347DC19F-AA74-4C2A-944D-E1DC9E2E0568}"/>
              </a:ext>
            </a:extLst>
          </p:cNvPr>
          <p:cNvSpPr/>
          <p:nvPr/>
        </p:nvSpPr>
        <p:spPr>
          <a:xfrm>
            <a:off x="5660529" y="1857378"/>
            <a:ext cx="538599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Rectangle 1261">
            <a:extLst>
              <a:ext uri="{FF2B5EF4-FFF2-40B4-BE49-F238E27FC236}">
                <a16:creationId xmlns:a16="http://schemas.microsoft.com/office/drawing/2014/main" id="{E862F6F5-E70F-4EA0-8168-70F047E58174}"/>
              </a:ext>
            </a:extLst>
          </p:cNvPr>
          <p:cNvSpPr/>
          <p:nvPr/>
        </p:nvSpPr>
        <p:spPr>
          <a:xfrm>
            <a:off x="6166422" y="1850916"/>
            <a:ext cx="557909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Rectangle 1262">
            <a:extLst>
              <a:ext uri="{FF2B5EF4-FFF2-40B4-BE49-F238E27FC236}">
                <a16:creationId xmlns:a16="http://schemas.microsoft.com/office/drawing/2014/main" id="{4B0BBDEF-DEE4-4834-829F-54260DEE018A}"/>
              </a:ext>
            </a:extLst>
          </p:cNvPr>
          <p:cNvSpPr/>
          <p:nvPr/>
        </p:nvSpPr>
        <p:spPr>
          <a:xfrm>
            <a:off x="6783006" y="1828256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Rectangle 1263">
            <a:extLst>
              <a:ext uri="{FF2B5EF4-FFF2-40B4-BE49-F238E27FC236}">
                <a16:creationId xmlns:a16="http://schemas.microsoft.com/office/drawing/2014/main" id="{4B3A720C-2EAE-4026-B672-1B83092902B7}"/>
              </a:ext>
            </a:extLst>
          </p:cNvPr>
          <p:cNvSpPr/>
          <p:nvPr/>
        </p:nvSpPr>
        <p:spPr>
          <a:xfrm>
            <a:off x="7435330" y="1860655"/>
            <a:ext cx="53249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Rectangle 1264">
            <a:extLst>
              <a:ext uri="{FF2B5EF4-FFF2-40B4-BE49-F238E27FC236}">
                <a16:creationId xmlns:a16="http://schemas.microsoft.com/office/drawing/2014/main" id="{FA62E59E-11EC-4442-984C-60A50CACCEC5}"/>
              </a:ext>
            </a:extLst>
          </p:cNvPr>
          <p:cNvSpPr/>
          <p:nvPr/>
        </p:nvSpPr>
        <p:spPr>
          <a:xfrm>
            <a:off x="8042725" y="1841951"/>
            <a:ext cx="529394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Rectangle 1265">
            <a:extLst>
              <a:ext uri="{FF2B5EF4-FFF2-40B4-BE49-F238E27FC236}">
                <a16:creationId xmlns:a16="http://schemas.microsoft.com/office/drawing/2014/main" id="{2BB220EB-5F15-4174-ABF1-E61833884E99}"/>
              </a:ext>
            </a:extLst>
          </p:cNvPr>
          <p:cNvSpPr/>
          <p:nvPr/>
        </p:nvSpPr>
        <p:spPr>
          <a:xfrm>
            <a:off x="8525199" y="1831918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Rectangle 1266">
            <a:extLst>
              <a:ext uri="{FF2B5EF4-FFF2-40B4-BE49-F238E27FC236}">
                <a16:creationId xmlns:a16="http://schemas.microsoft.com/office/drawing/2014/main" id="{E8FFD129-88DC-4E29-9579-6AEF9EBFB3C1}"/>
              </a:ext>
            </a:extLst>
          </p:cNvPr>
          <p:cNvSpPr/>
          <p:nvPr/>
        </p:nvSpPr>
        <p:spPr>
          <a:xfrm>
            <a:off x="9236743" y="1815777"/>
            <a:ext cx="54183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Rectangle 1267">
            <a:extLst>
              <a:ext uri="{FF2B5EF4-FFF2-40B4-BE49-F238E27FC236}">
                <a16:creationId xmlns:a16="http://schemas.microsoft.com/office/drawing/2014/main" id="{8D71214D-13FC-4D44-90BE-5BF85A4E027A}"/>
              </a:ext>
            </a:extLst>
          </p:cNvPr>
          <p:cNvSpPr/>
          <p:nvPr/>
        </p:nvSpPr>
        <p:spPr>
          <a:xfrm>
            <a:off x="9743748" y="1830250"/>
            <a:ext cx="571715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" name="Rectangle 1268">
            <a:extLst>
              <a:ext uri="{FF2B5EF4-FFF2-40B4-BE49-F238E27FC236}">
                <a16:creationId xmlns:a16="http://schemas.microsoft.com/office/drawing/2014/main" id="{18F0FCC0-F4E3-4E9B-9AEA-EA69CE730EB2}"/>
              </a:ext>
            </a:extLst>
          </p:cNvPr>
          <p:cNvSpPr/>
          <p:nvPr/>
        </p:nvSpPr>
        <p:spPr>
          <a:xfrm>
            <a:off x="10307006" y="1823717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" name="Rectangle 1269">
            <a:extLst>
              <a:ext uri="{FF2B5EF4-FFF2-40B4-BE49-F238E27FC236}">
                <a16:creationId xmlns:a16="http://schemas.microsoft.com/office/drawing/2014/main" id="{AC418B64-E402-4926-9D5E-691F3CD1E1A1}"/>
              </a:ext>
            </a:extLst>
          </p:cNvPr>
          <p:cNvSpPr/>
          <p:nvPr/>
        </p:nvSpPr>
        <p:spPr>
          <a:xfrm>
            <a:off x="1493330" y="3069825"/>
            <a:ext cx="5213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Rectangle 1270">
            <a:extLst>
              <a:ext uri="{FF2B5EF4-FFF2-40B4-BE49-F238E27FC236}">
                <a16:creationId xmlns:a16="http://schemas.microsoft.com/office/drawing/2014/main" id="{DB6A6840-0235-40D0-93BB-95032010410D}"/>
              </a:ext>
            </a:extLst>
          </p:cNvPr>
          <p:cNvSpPr/>
          <p:nvPr/>
        </p:nvSpPr>
        <p:spPr>
          <a:xfrm>
            <a:off x="2115574" y="3072834"/>
            <a:ext cx="485191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2" name="Rectangle 1271">
            <a:extLst>
              <a:ext uri="{FF2B5EF4-FFF2-40B4-BE49-F238E27FC236}">
                <a16:creationId xmlns:a16="http://schemas.microsoft.com/office/drawing/2014/main" id="{0FE35346-2E21-4AED-ACC7-991346C7C618}"/>
              </a:ext>
            </a:extLst>
          </p:cNvPr>
          <p:cNvSpPr/>
          <p:nvPr/>
        </p:nvSpPr>
        <p:spPr>
          <a:xfrm>
            <a:off x="2566593" y="3065615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Rectangle 1272">
            <a:extLst>
              <a:ext uri="{FF2B5EF4-FFF2-40B4-BE49-F238E27FC236}">
                <a16:creationId xmlns:a16="http://schemas.microsoft.com/office/drawing/2014/main" id="{F4B90255-3B52-4FA8-8ED8-5A44C07FED6D}"/>
              </a:ext>
            </a:extLst>
          </p:cNvPr>
          <p:cNvSpPr/>
          <p:nvPr/>
        </p:nvSpPr>
        <p:spPr>
          <a:xfrm>
            <a:off x="3284488" y="3058396"/>
            <a:ext cx="469232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Rectangle 1273">
            <a:extLst>
              <a:ext uri="{FF2B5EF4-FFF2-40B4-BE49-F238E27FC236}">
                <a16:creationId xmlns:a16="http://schemas.microsoft.com/office/drawing/2014/main" id="{D3DB41D1-017B-4EB4-A5F7-EB895035592F}"/>
              </a:ext>
            </a:extLst>
          </p:cNvPr>
          <p:cNvSpPr/>
          <p:nvPr/>
        </p:nvSpPr>
        <p:spPr>
          <a:xfrm>
            <a:off x="3825934" y="3090995"/>
            <a:ext cx="517546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Rectangle 1274">
            <a:extLst>
              <a:ext uri="{FF2B5EF4-FFF2-40B4-BE49-F238E27FC236}">
                <a16:creationId xmlns:a16="http://schemas.microsoft.com/office/drawing/2014/main" id="{18CF0B6E-31B1-4455-A128-DD68539CF67E}"/>
              </a:ext>
            </a:extLst>
          </p:cNvPr>
          <p:cNvSpPr/>
          <p:nvPr/>
        </p:nvSpPr>
        <p:spPr>
          <a:xfrm>
            <a:off x="4458048" y="3083770"/>
            <a:ext cx="54183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Rectangle 1275">
            <a:extLst>
              <a:ext uri="{FF2B5EF4-FFF2-40B4-BE49-F238E27FC236}">
                <a16:creationId xmlns:a16="http://schemas.microsoft.com/office/drawing/2014/main" id="{3C208A28-471A-45A7-B70F-6F85E478BB9D}"/>
              </a:ext>
            </a:extLst>
          </p:cNvPr>
          <p:cNvSpPr/>
          <p:nvPr/>
        </p:nvSpPr>
        <p:spPr>
          <a:xfrm>
            <a:off x="5055940" y="3063311"/>
            <a:ext cx="454521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Rectangle 1276">
            <a:extLst>
              <a:ext uri="{FF2B5EF4-FFF2-40B4-BE49-F238E27FC236}">
                <a16:creationId xmlns:a16="http://schemas.microsoft.com/office/drawing/2014/main" id="{4C0CA78B-6A6F-40E6-8F80-378E690B5312}"/>
              </a:ext>
            </a:extLst>
          </p:cNvPr>
          <p:cNvSpPr/>
          <p:nvPr/>
        </p:nvSpPr>
        <p:spPr>
          <a:xfrm>
            <a:off x="5638987" y="3056648"/>
            <a:ext cx="538599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Rectangle 1277">
            <a:extLst>
              <a:ext uri="{FF2B5EF4-FFF2-40B4-BE49-F238E27FC236}">
                <a16:creationId xmlns:a16="http://schemas.microsoft.com/office/drawing/2014/main" id="{FF96CEC5-D61D-4F66-A150-F85DF7640A6F}"/>
              </a:ext>
            </a:extLst>
          </p:cNvPr>
          <p:cNvSpPr/>
          <p:nvPr/>
        </p:nvSpPr>
        <p:spPr>
          <a:xfrm>
            <a:off x="6144880" y="3050186"/>
            <a:ext cx="557909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Rectangle 1278">
            <a:extLst>
              <a:ext uri="{FF2B5EF4-FFF2-40B4-BE49-F238E27FC236}">
                <a16:creationId xmlns:a16="http://schemas.microsoft.com/office/drawing/2014/main" id="{7C229816-C6D7-4054-9CCA-98D847682445}"/>
              </a:ext>
            </a:extLst>
          </p:cNvPr>
          <p:cNvSpPr/>
          <p:nvPr/>
        </p:nvSpPr>
        <p:spPr>
          <a:xfrm>
            <a:off x="6761464" y="3027526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Rectangle 1279">
            <a:extLst>
              <a:ext uri="{FF2B5EF4-FFF2-40B4-BE49-F238E27FC236}">
                <a16:creationId xmlns:a16="http://schemas.microsoft.com/office/drawing/2014/main" id="{3054E36D-E566-4AB0-98ED-F367AA3B05CC}"/>
              </a:ext>
            </a:extLst>
          </p:cNvPr>
          <p:cNvSpPr/>
          <p:nvPr/>
        </p:nvSpPr>
        <p:spPr>
          <a:xfrm>
            <a:off x="7413788" y="3059925"/>
            <a:ext cx="53249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Rectangle 1280">
            <a:extLst>
              <a:ext uri="{FF2B5EF4-FFF2-40B4-BE49-F238E27FC236}">
                <a16:creationId xmlns:a16="http://schemas.microsoft.com/office/drawing/2014/main" id="{F135A52C-A0A0-4B07-BC0A-F0F9215E1787}"/>
              </a:ext>
            </a:extLst>
          </p:cNvPr>
          <p:cNvSpPr/>
          <p:nvPr/>
        </p:nvSpPr>
        <p:spPr>
          <a:xfrm>
            <a:off x="8021183" y="3041221"/>
            <a:ext cx="529394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Rectangle 1281">
            <a:extLst>
              <a:ext uri="{FF2B5EF4-FFF2-40B4-BE49-F238E27FC236}">
                <a16:creationId xmlns:a16="http://schemas.microsoft.com/office/drawing/2014/main" id="{7C1EAEE5-DC5D-42EB-B384-4545D1873B60}"/>
              </a:ext>
            </a:extLst>
          </p:cNvPr>
          <p:cNvSpPr/>
          <p:nvPr/>
        </p:nvSpPr>
        <p:spPr>
          <a:xfrm>
            <a:off x="8503657" y="3031188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Rectangle 1282">
            <a:extLst>
              <a:ext uri="{FF2B5EF4-FFF2-40B4-BE49-F238E27FC236}">
                <a16:creationId xmlns:a16="http://schemas.microsoft.com/office/drawing/2014/main" id="{F2C95EC3-14B9-4FA2-A08D-3C1D4DD32E29}"/>
              </a:ext>
            </a:extLst>
          </p:cNvPr>
          <p:cNvSpPr/>
          <p:nvPr/>
        </p:nvSpPr>
        <p:spPr>
          <a:xfrm>
            <a:off x="9215201" y="3015047"/>
            <a:ext cx="54183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Rectangle 1283">
            <a:extLst>
              <a:ext uri="{FF2B5EF4-FFF2-40B4-BE49-F238E27FC236}">
                <a16:creationId xmlns:a16="http://schemas.microsoft.com/office/drawing/2014/main" id="{39230270-FA63-4ADF-8947-43AF812B4942}"/>
              </a:ext>
            </a:extLst>
          </p:cNvPr>
          <p:cNvSpPr/>
          <p:nvPr/>
        </p:nvSpPr>
        <p:spPr>
          <a:xfrm>
            <a:off x="9722206" y="3029520"/>
            <a:ext cx="571715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Rectangle 1284">
            <a:extLst>
              <a:ext uri="{FF2B5EF4-FFF2-40B4-BE49-F238E27FC236}">
                <a16:creationId xmlns:a16="http://schemas.microsoft.com/office/drawing/2014/main" id="{5E2957BF-C74B-4D0F-9271-E7A6E1EC59FE}"/>
              </a:ext>
            </a:extLst>
          </p:cNvPr>
          <p:cNvSpPr/>
          <p:nvPr/>
        </p:nvSpPr>
        <p:spPr>
          <a:xfrm>
            <a:off x="10311883" y="3035980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6" name="Rectangle 1285">
            <a:extLst>
              <a:ext uri="{FF2B5EF4-FFF2-40B4-BE49-F238E27FC236}">
                <a16:creationId xmlns:a16="http://schemas.microsoft.com/office/drawing/2014/main" id="{ABC3933F-53A4-47BC-BD12-BE5A7F448770}"/>
              </a:ext>
            </a:extLst>
          </p:cNvPr>
          <p:cNvSpPr/>
          <p:nvPr/>
        </p:nvSpPr>
        <p:spPr>
          <a:xfrm>
            <a:off x="1527255" y="4415361"/>
            <a:ext cx="475504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Rectangle 1286">
            <a:extLst>
              <a:ext uri="{FF2B5EF4-FFF2-40B4-BE49-F238E27FC236}">
                <a16:creationId xmlns:a16="http://schemas.microsoft.com/office/drawing/2014/main" id="{94E97291-AD97-49AC-A2FF-FC39BF505DB3}"/>
              </a:ext>
            </a:extLst>
          </p:cNvPr>
          <p:cNvSpPr/>
          <p:nvPr/>
        </p:nvSpPr>
        <p:spPr>
          <a:xfrm>
            <a:off x="2096641" y="4418370"/>
            <a:ext cx="485191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Rectangle 1287">
            <a:extLst>
              <a:ext uri="{FF2B5EF4-FFF2-40B4-BE49-F238E27FC236}">
                <a16:creationId xmlns:a16="http://schemas.microsoft.com/office/drawing/2014/main" id="{EAA7C004-36DD-4ACF-A72A-93C489006550}"/>
              </a:ext>
            </a:extLst>
          </p:cNvPr>
          <p:cNvSpPr/>
          <p:nvPr/>
        </p:nvSpPr>
        <p:spPr>
          <a:xfrm>
            <a:off x="2547660" y="4411151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Rectangle 1288">
            <a:extLst>
              <a:ext uri="{FF2B5EF4-FFF2-40B4-BE49-F238E27FC236}">
                <a16:creationId xmlns:a16="http://schemas.microsoft.com/office/drawing/2014/main" id="{FFC07C1B-145F-4B04-BB42-20E458B0B69B}"/>
              </a:ext>
            </a:extLst>
          </p:cNvPr>
          <p:cNvSpPr/>
          <p:nvPr/>
        </p:nvSpPr>
        <p:spPr>
          <a:xfrm>
            <a:off x="3265555" y="4403932"/>
            <a:ext cx="469232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Rectangle 1289">
            <a:extLst>
              <a:ext uri="{FF2B5EF4-FFF2-40B4-BE49-F238E27FC236}">
                <a16:creationId xmlns:a16="http://schemas.microsoft.com/office/drawing/2014/main" id="{A68D0C71-E702-4C72-9892-BB3CE0BFCE70}"/>
              </a:ext>
            </a:extLst>
          </p:cNvPr>
          <p:cNvSpPr/>
          <p:nvPr/>
        </p:nvSpPr>
        <p:spPr>
          <a:xfrm>
            <a:off x="3807001" y="4436531"/>
            <a:ext cx="517546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Rectangle 1290">
            <a:extLst>
              <a:ext uri="{FF2B5EF4-FFF2-40B4-BE49-F238E27FC236}">
                <a16:creationId xmlns:a16="http://schemas.microsoft.com/office/drawing/2014/main" id="{016D372A-238B-4E93-890F-0803D68A0851}"/>
              </a:ext>
            </a:extLst>
          </p:cNvPr>
          <p:cNvSpPr/>
          <p:nvPr/>
        </p:nvSpPr>
        <p:spPr>
          <a:xfrm>
            <a:off x="4439115" y="4429306"/>
            <a:ext cx="54183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Rectangle 1291">
            <a:extLst>
              <a:ext uri="{FF2B5EF4-FFF2-40B4-BE49-F238E27FC236}">
                <a16:creationId xmlns:a16="http://schemas.microsoft.com/office/drawing/2014/main" id="{1A1FDC60-7463-4FA3-B8FC-CE1BDF6B3456}"/>
              </a:ext>
            </a:extLst>
          </p:cNvPr>
          <p:cNvSpPr/>
          <p:nvPr/>
        </p:nvSpPr>
        <p:spPr>
          <a:xfrm>
            <a:off x="5037007" y="4408847"/>
            <a:ext cx="454521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Rectangle 1292">
            <a:extLst>
              <a:ext uri="{FF2B5EF4-FFF2-40B4-BE49-F238E27FC236}">
                <a16:creationId xmlns:a16="http://schemas.microsoft.com/office/drawing/2014/main" id="{6A4947BC-7CE1-4F24-82AD-3AA4F32B65D8}"/>
              </a:ext>
            </a:extLst>
          </p:cNvPr>
          <p:cNvSpPr/>
          <p:nvPr/>
        </p:nvSpPr>
        <p:spPr>
          <a:xfrm>
            <a:off x="5620054" y="4402184"/>
            <a:ext cx="538599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Rectangle 1293">
            <a:extLst>
              <a:ext uri="{FF2B5EF4-FFF2-40B4-BE49-F238E27FC236}">
                <a16:creationId xmlns:a16="http://schemas.microsoft.com/office/drawing/2014/main" id="{06406059-C235-41A5-AF8B-1D51D67DACBC}"/>
              </a:ext>
            </a:extLst>
          </p:cNvPr>
          <p:cNvSpPr/>
          <p:nvPr/>
        </p:nvSpPr>
        <p:spPr>
          <a:xfrm>
            <a:off x="6162473" y="4395722"/>
            <a:ext cx="557909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Rectangle 1294">
            <a:extLst>
              <a:ext uri="{FF2B5EF4-FFF2-40B4-BE49-F238E27FC236}">
                <a16:creationId xmlns:a16="http://schemas.microsoft.com/office/drawing/2014/main" id="{7855EA86-B093-47DA-9C1C-48CBE66DAE94}"/>
              </a:ext>
            </a:extLst>
          </p:cNvPr>
          <p:cNvSpPr/>
          <p:nvPr/>
        </p:nvSpPr>
        <p:spPr>
          <a:xfrm>
            <a:off x="6779057" y="4373062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6" name="Rectangle 1295">
            <a:extLst>
              <a:ext uri="{FF2B5EF4-FFF2-40B4-BE49-F238E27FC236}">
                <a16:creationId xmlns:a16="http://schemas.microsoft.com/office/drawing/2014/main" id="{22C47CA1-237C-4D63-BD46-7175276DAD1E}"/>
              </a:ext>
            </a:extLst>
          </p:cNvPr>
          <p:cNvSpPr/>
          <p:nvPr/>
        </p:nvSpPr>
        <p:spPr>
          <a:xfrm>
            <a:off x="7431381" y="4405461"/>
            <a:ext cx="53249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Rectangle 1296">
            <a:extLst>
              <a:ext uri="{FF2B5EF4-FFF2-40B4-BE49-F238E27FC236}">
                <a16:creationId xmlns:a16="http://schemas.microsoft.com/office/drawing/2014/main" id="{F7BE3F78-20C1-455E-85A2-A097F69B0143}"/>
              </a:ext>
            </a:extLst>
          </p:cNvPr>
          <p:cNvSpPr/>
          <p:nvPr/>
        </p:nvSpPr>
        <p:spPr>
          <a:xfrm>
            <a:off x="8038776" y="4386757"/>
            <a:ext cx="529394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Rectangle 1297">
            <a:extLst>
              <a:ext uri="{FF2B5EF4-FFF2-40B4-BE49-F238E27FC236}">
                <a16:creationId xmlns:a16="http://schemas.microsoft.com/office/drawing/2014/main" id="{3B167435-0799-404A-98E8-0499CC48BF7A}"/>
              </a:ext>
            </a:extLst>
          </p:cNvPr>
          <p:cNvSpPr/>
          <p:nvPr/>
        </p:nvSpPr>
        <p:spPr>
          <a:xfrm>
            <a:off x="8484724" y="4376724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9" name="Rectangle 1298">
            <a:extLst>
              <a:ext uri="{FF2B5EF4-FFF2-40B4-BE49-F238E27FC236}">
                <a16:creationId xmlns:a16="http://schemas.microsoft.com/office/drawing/2014/main" id="{40F16F90-BAFC-4AED-B62A-E1EB0D5301E3}"/>
              </a:ext>
            </a:extLst>
          </p:cNvPr>
          <p:cNvSpPr/>
          <p:nvPr/>
        </p:nvSpPr>
        <p:spPr>
          <a:xfrm>
            <a:off x="9196268" y="4360583"/>
            <a:ext cx="54183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Rectangle 1299">
            <a:extLst>
              <a:ext uri="{FF2B5EF4-FFF2-40B4-BE49-F238E27FC236}">
                <a16:creationId xmlns:a16="http://schemas.microsoft.com/office/drawing/2014/main" id="{5B67A372-D5DA-4129-89C2-E48389736283}"/>
              </a:ext>
            </a:extLst>
          </p:cNvPr>
          <p:cNvSpPr/>
          <p:nvPr/>
        </p:nvSpPr>
        <p:spPr>
          <a:xfrm>
            <a:off x="9739799" y="4375056"/>
            <a:ext cx="571715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Rectangle 1300">
            <a:extLst>
              <a:ext uri="{FF2B5EF4-FFF2-40B4-BE49-F238E27FC236}">
                <a16:creationId xmlns:a16="http://schemas.microsoft.com/office/drawing/2014/main" id="{A6D15658-9C94-4898-A684-8C9C1FFCDD04}"/>
              </a:ext>
            </a:extLst>
          </p:cNvPr>
          <p:cNvSpPr/>
          <p:nvPr/>
        </p:nvSpPr>
        <p:spPr>
          <a:xfrm>
            <a:off x="10326840" y="4368339"/>
            <a:ext cx="610650" cy="122836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0748BD-E339-4E35-ACCE-9AAECD565EE6}"/>
              </a:ext>
            </a:extLst>
          </p:cNvPr>
          <p:cNvGrpSpPr/>
          <p:nvPr/>
        </p:nvGrpSpPr>
        <p:grpSpPr>
          <a:xfrm>
            <a:off x="1309163" y="159331"/>
            <a:ext cx="3074518" cy="2944134"/>
            <a:chOff x="1309163" y="159331"/>
            <a:chExt cx="3074518" cy="29441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F53A28-99C8-4FED-BA26-FCA921EB7C09}"/>
                </a:ext>
              </a:extLst>
            </p:cNvPr>
            <p:cNvSpPr/>
            <p:nvPr/>
          </p:nvSpPr>
          <p:spPr>
            <a:xfrm>
              <a:off x="1309163" y="591375"/>
              <a:ext cx="3074518" cy="25120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C65495-8358-4CD7-A328-4C7DC4FCAC18}"/>
                </a:ext>
              </a:extLst>
            </p:cNvPr>
            <p:cNvSpPr txBox="1"/>
            <p:nvPr/>
          </p:nvSpPr>
          <p:spPr>
            <a:xfrm>
              <a:off x="2358169" y="159331"/>
              <a:ext cx="85706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১০০ </a:t>
              </a:r>
            </a:p>
          </p:txBody>
        </p:sp>
      </p:grpSp>
      <p:grpSp>
        <p:nvGrpSpPr>
          <p:cNvPr id="1311" name="Group 1310">
            <a:extLst>
              <a:ext uri="{FF2B5EF4-FFF2-40B4-BE49-F238E27FC236}">
                <a16:creationId xmlns:a16="http://schemas.microsoft.com/office/drawing/2014/main" id="{814A702B-42B6-44E5-AC91-01B8B9442D7A}"/>
              </a:ext>
            </a:extLst>
          </p:cNvPr>
          <p:cNvGrpSpPr/>
          <p:nvPr/>
        </p:nvGrpSpPr>
        <p:grpSpPr>
          <a:xfrm>
            <a:off x="4364047" y="165882"/>
            <a:ext cx="3074518" cy="2944134"/>
            <a:chOff x="1309163" y="159331"/>
            <a:chExt cx="3074518" cy="2944134"/>
          </a:xfrm>
        </p:grpSpPr>
        <p:sp>
          <p:nvSpPr>
            <p:cNvPr id="1312" name="Rectangle 1311">
              <a:extLst>
                <a:ext uri="{FF2B5EF4-FFF2-40B4-BE49-F238E27FC236}">
                  <a16:creationId xmlns:a16="http://schemas.microsoft.com/office/drawing/2014/main" id="{8C87BD47-F188-4149-9724-65A3ABB1D217}"/>
                </a:ext>
              </a:extLst>
            </p:cNvPr>
            <p:cNvSpPr/>
            <p:nvPr/>
          </p:nvSpPr>
          <p:spPr>
            <a:xfrm>
              <a:off x="1309163" y="591375"/>
              <a:ext cx="3074518" cy="251209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TextBox 1312">
              <a:extLst>
                <a:ext uri="{FF2B5EF4-FFF2-40B4-BE49-F238E27FC236}">
                  <a16:creationId xmlns:a16="http://schemas.microsoft.com/office/drawing/2014/main" id="{C4EA4967-15B4-40CC-BE3C-25003FC0BE2E}"/>
                </a:ext>
              </a:extLst>
            </p:cNvPr>
            <p:cNvSpPr txBox="1"/>
            <p:nvPr/>
          </p:nvSpPr>
          <p:spPr>
            <a:xfrm>
              <a:off x="2358169" y="159331"/>
              <a:ext cx="857061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১০০ </a:t>
              </a:r>
            </a:p>
          </p:txBody>
        </p:sp>
      </p:grpSp>
      <p:grpSp>
        <p:nvGrpSpPr>
          <p:cNvPr id="1314" name="Group 1313">
            <a:extLst>
              <a:ext uri="{FF2B5EF4-FFF2-40B4-BE49-F238E27FC236}">
                <a16:creationId xmlns:a16="http://schemas.microsoft.com/office/drawing/2014/main" id="{CE9584C8-8018-469F-A437-D9B2881F9682}"/>
              </a:ext>
            </a:extLst>
          </p:cNvPr>
          <p:cNvGrpSpPr/>
          <p:nvPr/>
        </p:nvGrpSpPr>
        <p:grpSpPr>
          <a:xfrm>
            <a:off x="7418931" y="172433"/>
            <a:ext cx="2969264" cy="2944134"/>
            <a:chOff x="1309163" y="159331"/>
            <a:chExt cx="3074518" cy="2944134"/>
          </a:xfrm>
        </p:grpSpPr>
        <p:sp>
          <p:nvSpPr>
            <p:cNvPr id="1315" name="Rectangle 1314">
              <a:extLst>
                <a:ext uri="{FF2B5EF4-FFF2-40B4-BE49-F238E27FC236}">
                  <a16:creationId xmlns:a16="http://schemas.microsoft.com/office/drawing/2014/main" id="{9877C95D-6D86-4CA2-81AC-B9535E9D36F4}"/>
                </a:ext>
              </a:extLst>
            </p:cNvPr>
            <p:cNvSpPr/>
            <p:nvPr/>
          </p:nvSpPr>
          <p:spPr>
            <a:xfrm>
              <a:off x="1309163" y="591375"/>
              <a:ext cx="3074518" cy="2512090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TextBox 1315">
              <a:extLst>
                <a:ext uri="{FF2B5EF4-FFF2-40B4-BE49-F238E27FC236}">
                  <a16:creationId xmlns:a16="http://schemas.microsoft.com/office/drawing/2014/main" id="{D3F2824A-48F4-4D62-B8DE-3187F5D821A7}"/>
                </a:ext>
              </a:extLst>
            </p:cNvPr>
            <p:cNvSpPr txBox="1"/>
            <p:nvPr/>
          </p:nvSpPr>
          <p:spPr>
            <a:xfrm>
              <a:off x="2358169" y="159331"/>
              <a:ext cx="857061" cy="3693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১০০ </a:t>
              </a:r>
            </a:p>
          </p:txBody>
        </p:sp>
      </p:grpSp>
      <p:grpSp>
        <p:nvGrpSpPr>
          <p:cNvPr id="1321" name="Group 1320">
            <a:extLst>
              <a:ext uri="{FF2B5EF4-FFF2-40B4-BE49-F238E27FC236}">
                <a16:creationId xmlns:a16="http://schemas.microsoft.com/office/drawing/2014/main" id="{0E577195-F599-4EA1-A7E0-FD991A73DCB3}"/>
              </a:ext>
            </a:extLst>
          </p:cNvPr>
          <p:cNvGrpSpPr/>
          <p:nvPr/>
        </p:nvGrpSpPr>
        <p:grpSpPr>
          <a:xfrm rot="10800000">
            <a:off x="1349295" y="3154802"/>
            <a:ext cx="2969264" cy="2944134"/>
            <a:chOff x="1309163" y="159331"/>
            <a:chExt cx="3074518" cy="2944134"/>
          </a:xfrm>
        </p:grpSpPr>
        <p:sp>
          <p:nvSpPr>
            <p:cNvPr id="1322" name="Rectangle 1321">
              <a:extLst>
                <a:ext uri="{FF2B5EF4-FFF2-40B4-BE49-F238E27FC236}">
                  <a16:creationId xmlns:a16="http://schemas.microsoft.com/office/drawing/2014/main" id="{FA67E607-2C60-4C4E-8B1C-506AD9A017F0}"/>
                </a:ext>
              </a:extLst>
            </p:cNvPr>
            <p:cNvSpPr/>
            <p:nvPr/>
          </p:nvSpPr>
          <p:spPr>
            <a:xfrm>
              <a:off x="1309163" y="591375"/>
              <a:ext cx="3074518" cy="2512090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TextBox 1322">
              <a:extLst>
                <a:ext uri="{FF2B5EF4-FFF2-40B4-BE49-F238E27FC236}">
                  <a16:creationId xmlns:a16="http://schemas.microsoft.com/office/drawing/2014/main" id="{278A8490-7EC7-4C1B-A26D-24D36CE42B2C}"/>
                </a:ext>
              </a:extLst>
            </p:cNvPr>
            <p:cNvSpPr txBox="1"/>
            <p:nvPr/>
          </p:nvSpPr>
          <p:spPr>
            <a:xfrm rot="10800000">
              <a:off x="2358169" y="159331"/>
              <a:ext cx="857061" cy="369332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১০০ </a:t>
              </a:r>
            </a:p>
          </p:txBody>
        </p:sp>
      </p:grpSp>
      <p:grpSp>
        <p:nvGrpSpPr>
          <p:cNvPr id="1324" name="Group 1323">
            <a:extLst>
              <a:ext uri="{FF2B5EF4-FFF2-40B4-BE49-F238E27FC236}">
                <a16:creationId xmlns:a16="http://schemas.microsoft.com/office/drawing/2014/main" id="{4F705D7E-552C-4800-B1B2-2016B7A891D6}"/>
              </a:ext>
            </a:extLst>
          </p:cNvPr>
          <p:cNvGrpSpPr/>
          <p:nvPr/>
        </p:nvGrpSpPr>
        <p:grpSpPr>
          <a:xfrm rot="10800000">
            <a:off x="4382719" y="3107383"/>
            <a:ext cx="2969264" cy="2944134"/>
            <a:chOff x="1309163" y="159331"/>
            <a:chExt cx="3074518" cy="2944134"/>
          </a:xfrm>
        </p:grpSpPr>
        <p:sp>
          <p:nvSpPr>
            <p:cNvPr id="1325" name="Rectangle 1324">
              <a:extLst>
                <a:ext uri="{FF2B5EF4-FFF2-40B4-BE49-F238E27FC236}">
                  <a16:creationId xmlns:a16="http://schemas.microsoft.com/office/drawing/2014/main" id="{DA34607F-FD8E-4DF9-A974-ABCD3D57EA1A}"/>
                </a:ext>
              </a:extLst>
            </p:cNvPr>
            <p:cNvSpPr/>
            <p:nvPr/>
          </p:nvSpPr>
          <p:spPr>
            <a:xfrm>
              <a:off x="1309163" y="591375"/>
              <a:ext cx="3074518" cy="2512090"/>
            </a:xfrm>
            <a:prstGeom prst="rect">
              <a:avLst/>
            </a:prstGeom>
            <a:noFill/>
            <a:ln>
              <a:solidFill>
                <a:srgbClr val="9B2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TextBox 1325">
              <a:extLst>
                <a:ext uri="{FF2B5EF4-FFF2-40B4-BE49-F238E27FC236}">
                  <a16:creationId xmlns:a16="http://schemas.microsoft.com/office/drawing/2014/main" id="{FF0EAA5E-53D5-4057-BE33-1B46501909DB}"/>
                </a:ext>
              </a:extLst>
            </p:cNvPr>
            <p:cNvSpPr txBox="1"/>
            <p:nvPr/>
          </p:nvSpPr>
          <p:spPr>
            <a:xfrm rot="10800000">
              <a:off x="2358169" y="159331"/>
              <a:ext cx="857061" cy="369332"/>
            </a:xfrm>
            <a:prstGeom prst="rect">
              <a:avLst/>
            </a:prstGeom>
            <a:noFill/>
            <a:ln>
              <a:solidFill>
                <a:srgbClr val="9B256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১০০ </a:t>
              </a:r>
            </a:p>
          </p:txBody>
        </p:sp>
      </p:grpSp>
      <p:grpSp>
        <p:nvGrpSpPr>
          <p:cNvPr id="1327" name="Group 1326">
            <a:extLst>
              <a:ext uri="{FF2B5EF4-FFF2-40B4-BE49-F238E27FC236}">
                <a16:creationId xmlns:a16="http://schemas.microsoft.com/office/drawing/2014/main" id="{18E8002D-24EA-434C-9D5A-D69DF36E0101}"/>
              </a:ext>
            </a:extLst>
          </p:cNvPr>
          <p:cNvGrpSpPr/>
          <p:nvPr/>
        </p:nvGrpSpPr>
        <p:grpSpPr>
          <a:xfrm rot="10800000">
            <a:off x="7416143" y="3059964"/>
            <a:ext cx="2969264" cy="2944134"/>
            <a:chOff x="1309163" y="159331"/>
            <a:chExt cx="3074518" cy="2944134"/>
          </a:xfrm>
        </p:grpSpPr>
        <p:sp>
          <p:nvSpPr>
            <p:cNvPr id="1328" name="Rectangle 1327">
              <a:extLst>
                <a:ext uri="{FF2B5EF4-FFF2-40B4-BE49-F238E27FC236}">
                  <a16:creationId xmlns:a16="http://schemas.microsoft.com/office/drawing/2014/main" id="{58185E0D-537F-4951-B096-92859F7E8FA5}"/>
                </a:ext>
              </a:extLst>
            </p:cNvPr>
            <p:cNvSpPr/>
            <p:nvPr/>
          </p:nvSpPr>
          <p:spPr>
            <a:xfrm>
              <a:off x="1309163" y="591375"/>
              <a:ext cx="3074518" cy="251209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TextBox 1328">
              <a:extLst>
                <a:ext uri="{FF2B5EF4-FFF2-40B4-BE49-F238E27FC236}">
                  <a16:creationId xmlns:a16="http://schemas.microsoft.com/office/drawing/2014/main" id="{4E886201-2ECF-4CC7-9783-2C4E869DC109}"/>
                </a:ext>
              </a:extLst>
            </p:cNvPr>
            <p:cNvSpPr txBox="1"/>
            <p:nvPr/>
          </p:nvSpPr>
          <p:spPr>
            <a:xfrm rot="10800000">
              <a:off x="2358169" y="159331"/>
              <a:ext cx="857061" cy="36933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১০০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39AC23B-2CF7-4E1E-8AD5-04E929B46360}"/>
              </a:ext>
            </a:extLst>
          </p:cNvPr>
          <p:cNvSpPr txBox="1"/>
          <p:nvPr/>
        </p:nvSpPr>
        <p:spPr>
          <a:xfrm>
            <a:off x="2688903" y="6250550"/>
            <a:ext cx="843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এখানে</a:t>
            </a:r>
            <a:r>
              <a:rPr lang="en-US" dirty="0"/>
              <a:t> ১০০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ঘর</a:t>
            </a:r>
            <a:r>
              <a:rPr lang="en-US" dirty="0"/>
              <a:t>  ৬টি =৬০০ ও ১০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ঘর</a:t>
            </a:r>
            <a:r>
              <a:rPr lang="en-US" dirty="0"/>
              <a:t> ৪টি ৪০  </a:t>
            </a:r>
            <a:r>
              <a:rPr lang="en-US" dirty="0" err="1"/>
              <a:t>সর্বমোট</a:t>
            </a:r>
            <a:r>
              <a:rPr lang="en-US" dirty="0"/>
              <a:t> ৬৪০ </a:t>
            </a:r>
          </a:p>
        </p:txBody>
      </p:sp>
    </p:spTree>
    <p:extLst>
      <p:ext uri="{BB962C8B-B14F-4D97-AF65-F5344CB8AC3E}">
        <p14:creationId xmlns:p14="http://schemas.microsoft.com/office/powerpoint/2010/main" val="36156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1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500"/>
                            </p:stCondLst>
                            <p:childTnLst>
                              <p:par>
                                <p:cTn id="212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00"/>
                            </p:stCondLst>
                            <p:childTnLst>
                              <p:par>
                                <p:cTn id="21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20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39" grpId="0" animBg="1"/>
      <p:bldP spid="1240" grpId="0" animBg="1"/>
      <p:bldP spid="1241" grpId="0" animBg="1"/>
      <p:bldP spid="1242" grpId="0" animBg="1"/>
      <p:bldP spid="1243" grpId="0" animBg="1"/>
      <p:bldP spid="1244" grpId="0" animBg="1"/>
      <p:bldP spid="1245" grpId="0" animBg="1"/>
      <p:bldP spid="1246" grpId="0" animBg="1"/>
      <p:bldP spid="1247" grpId="0" animBg="1"/>
      <p:bldP spid="1248" grpId="0" animBg="1"/>
      <p:bldP spid="1249" grpId="0" animBg="1"/>
      <p:bldP spid="1250" grpId="0" animBg="1"/>
      <p:bldP spid="1251" grpId="0" animBg="1"/>
      <p:bldP spid="1252" grpId="0" animBg="1"/>
      <p:bldP spid="1253" grpId="0" animBg="1"/>
      <p:bldP spid="1254" grpId="0" animBg="1"/>
      <p:bldP spid="1255" grpId="0" animBg="1"/>
      <p:bldP spid="1256" grpId="0" animBg="1"/>
      <p:bldP spid="1257" grpId="0" animBg="1"/>
      <p:bldP spid="1258" grpId="0" animBg="1"/>
      <p:bldP spid="1259" grpId="0" animBg="1"/>
      <p:bldP spid="1260" grpId="0" animBg="1"/>
      <p:bldP spid="1261" grpId="0" animBg="1"/>
      <p:bldP spid="1262" grpId="0" animBg="1"/>
      <p:bldP spid="1263" grpId="0" animBg="1"/>
      <p:bldP spid="1264" grpId="0" animBg="1"/>
      <p:bldP spid="1265" grpId="0" animBg="1"/>
      <p:bldP spid="1266" grpId="0" animBg="1"/>
      <p:bldP spid="1267" grpId="0" animBg="1"/>
      <p:bldP spid="1268" grpId="0" animBg="1"/>
      <p:bldP spid="1269" grpId="0" animBg="1"/>
      <p:bldP spid="1270" grpId="0" animBg="1"/>
      <p:bldP spid="1271" grpId="0" animBg="1"/>
      <p:bldP spid="1272" grpId="0" animBg="1"/>
      <p:bldP spid="1273" grpId="0" animBg="1"/>
      <p:bldP spid="1274" grpId="0" animBg="1"/>
      <p:bldP spid="1275" grpId="0" animBg="1"/>
      <p:bldP spid="1276" grpId="0" animBg="1"/>
      <p:bldP spid="1277" grpId="0" animBg="1"/>
      <p:bldP spid="1278" grpId="0" animBg="1"/>
      <p:bldP spid="1279" grpId="0" animBg="1"/>
      <p:bldP spid="1280" grpId="0" animBg="1"/>
      <p:bldP spid="1281" grpId="0" animBg="1"/>
      <p:bldP spid="1282" grpId="0" animBg="1"/>
      <p:bldP spid="1283" grpId="0" animBg="1"/>
      <p:bldP spid="1284" grpId="0" animBg="1"/>
      <p:bldP spid="1285" grpId="0" animBg="1"/>
      <p:bldP spid="1286" grpId="0" animBg="1"/>
      <p:bldP spid="1287" grpId="0" animBg="1"/>
      <p:bldP spid="1288" grpId="0" animBg="1"/>
      <p:bldP spid="1289" grpId="0" animBg="1"/>
      <p:bldP spid="1290" grpId="0" animBg="1"/>
      <p:bldP spid="1291" grpId="0" animBg="1"/>
      <p:bldP spid="1292" grpId="0" animBg="1"/>
      <p:bldP spid="1293" grpId="0" animBg="1"/>
      <p:bldP spid="1294" grpId="0" animBg="1"/>
      <p:bldP spid="1295" grpId="0" animBg="1"/>
      <p:bldP spid="1296" grpId="0" animBg="1"/>
      <p:bldP spid="1297" grpId="0" animBg="1"/>
      <p:bldP spid="1298" grpId="0" animBg="1"/>
      <p:bldP spid="1299" grpId="0" animBg="1"/>
      <p:bldP spid="1300" grpId="0" animBg="1"/>
      <p:bldP spid="1301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A618ECB-31D5-464F-9537-D3F7CC8A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16" y="106414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4F110-7883-486A-94C5-3568CF9AA694}"/>
              </a:ext>
            </a:extLst>
          </p:cNvPr>
          <p:cNvSpPr txBox="1"/>
          <p:nvPr/>
        </p:nvSpPr>
        <p:spPr>
          <a:xfrm>
            <a:off x="3263038" y="6215234"/>
            <a:ext cx="553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18C07C4-2E4D-49E6-B41C-282F61798FE1}"/>
              </a:ext>
            </a:extLst>
          </p:cNvPr>
          <p:cNvSpPr txBox="1"/>
          <p:nvPr/>
        </p:nvSpPr>
        <p:spPr>
          <a:xfrm>
            <a:off x="3592333" y="518906"/>
            <a:ext cx="553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করি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6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61A9EAF-4580-4BD3-AA82-7F79FDF2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01" y="176050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537F36-AFD8-41F9-918D-5C68EB2D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47" y="107307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B555D51-63F4-4C26-AEDA-025684CF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43" y="138823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B93FFF3-F853-4DEE-B38B-4D8A2EC5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42" y="106414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5A2E366-6C75-4CC4-82DF-0B8101228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73" y="180377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C283EA4-A8B0-4604-9524-8BCADC3F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17" y="225050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8A8EE39-6DBB-4D3D-9800-F387AD2ED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51" y="147652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C6BF5AF-54EF-4421-9117-9A3824FE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09" y="208775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C7B206D-E8D0-4B90-B4CA-8C4A1CFBB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42" y="180336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2AA2E87-BE5A-422B-A16C-E16C5BBB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87" y="251275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29CC267-2D73-4FFC-BF6A-5F8A5F24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73" y="181229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72D7E25-EB2F-4FD7-B62C-08E104CFF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69" y="212745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2F8BC5B-93D9-489B-B3DF-7793DDB4F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68" y="180336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5893144-E238-48D7-8C92-7C05D8580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99" y="254299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63E6438-0BAE-41CC-A5D1-1C2C7DE9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43" y="298972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2DA4E65-A968-4FA1-AFA2-CC63C4FA2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77" y="221574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0C9C07C-F41C-4DBF-B756-43549C28E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35" y="282696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4E6F45C-BF98-4236-9E6B-372827BE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19" y="142272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A9897EA-4AEF-478B-BBFA-87AC44CE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04" y="211907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97F334C-D986-4A82-9D35-04396DE9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50" y="143165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4020D42-0696-421D-B892-C89E94A0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46" y="174681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14957DE-45A2-4F91-9928-B3B3FCC5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5" y="142272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F19CA25-B649-4B51-8A33-93F8EB57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76" y="216235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BF29C2-3D5E-462E-B60B-A350C58C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20" y="260908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A329601-EB54-40BA-96D3-AD587102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54" y="183510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52E9A72-C074-4AB4-BB0F-DE7322CC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12" y="244632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14AF942-2FF3-4459-9EAD-2F8D4A61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62" y="254001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B2D43FF-149F-4D91-B62F-CB3775D7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57" y="140753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D382618-640F-4151-8606-BEDA01DF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93" y="254894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75CCC4D-696A-41D2-94A4-75513458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89" y="286410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0C021EC-2C10-432B-A538-88437FD3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88" y="254001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7A5AFC2-4DEA-45D1-888B-8A0D67ED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19" y="327964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4A95F77-2CBC-4EA2-B8BF-A43090EFD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63" y="372637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3756AB3-A24E-45E5-9BDA-0F80EDF8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97" y="295239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3900AA4-78E1-4533-9EAC-46CDD91C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55" y="356362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2BF4D21-717E-457B-9FE1-B6F2DC4C2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12" y="118362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AADD68C-3679-4A55-B0EF-B3C9ADA6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97" y="187997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FF07DC6-B31F-41C1-B4D2-51AEC124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43" y="119255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75C74D2-756A-44D0-AF25-0E4A7D46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39" y="150771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CA51658-9CAB-448A-A449-79EEF2E2A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38" y="118362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D6D09B4-48D4-4EAA-9B08-C8609B45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69" y="192325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FA4A757-FECB-41D1-8744-E89ABFD7A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13" y="236998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B25FDCD-7B02-4DE0-BB6F-DE050A90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47" y="159600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EE3D22A-509F-4034-A923-19B3B4B2D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05" y="220722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F63F91F-8CD3-4EFB-AC63-2B115CCBD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34" y="181524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9885A10-9316-4DC7-A4EE-B737E919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19" y="251159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D251878-F0A3-4AB4-B52D-360BA4B2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965" y="182417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53EDDF3-CEC9-478F-BE3A-2F5EFFDD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61" y="213933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3A1966E-AFA7-4683-BEA7-19CA6372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60" y="181524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4BC9FDC-1585-4007-A70A-9F775DCB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291" y="255487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DD825C5-C9B5-428A-8D86-7BEEBA09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335" y="300160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41E89D9-12E2-463B-A5DB-0B9300DB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069" y="222762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CF2980F-FEA3-43F2-99E2-A6C26913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27" y="283884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6E6F1F9-EDD2-4ACF-AD5B-6AE21A6F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62" y="279433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C4D309C-E485-4629-A336-7E090018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47" y="349069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65AD072-8588-4059-8355-436D9E53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93" y="280327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1496070-2B70-493A-AA09-A8CC9127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89" y="311842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16A9440-2A3E-4B88-902D-CCCA8B30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288" y="279433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00C895B-CC3F-45B6-A4F2-5767538CD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19" y="353397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FFC3D6E-1BE7-4FA0-A51C-9635E4B6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63" y="398069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FAC7067-5A8E-43F5-8D98-F2C9DC6D2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97" y="320672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35E7A04-1EF8-4772-9D79-6439F03D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455" y="381794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115865D-1F08-42E7-A7EF-42405B70D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88" y="311043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7900814-47C4-4EDD-9033-83A77138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73" y="380678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CAE43F3-E15D-4858-A650-4ADFB9D1C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19" y="311936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928AD32-B7FF-48CA-9380-33221974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15" y="343452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BC1581B-B2BE-4ACF-9A8A-EF5C563D7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14" y="311043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172C115-0903-4421-BEAE-6A1C89898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45" y="385006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B46DBD0-1861-4272-A361-7BE121AC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89" y="429679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01CBB1A-469F-4A46-8E19-3118B44B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23" y="352281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F91E6EE-A3B1-4114-8200-85678CFE1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81" y="413403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7AF057B-1891-4AE2-B945-BF48F499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60" y="297644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6CF7524-EB16-462F-A701-B5B102E3B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99" y="412288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B3E0DC3-FF2D-4808-ACD2-84951443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45" y="343546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D985224-1C12-4B15-89F1-6ACEE64FC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41" y="375062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141B647-962F-4CC3-83BB-A4D4D299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40" y="342653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E7F81C1-8312-41A3-9254-38982198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71" y="416616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1106371-B2BF-4278-8E27-A3E0EAA8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15" y="461289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BD963E1-BA39-4AA1-90C8-B4ECDDA3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49" y="383891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95CE8A1-CE66-4BAF-A858-B07F3A4A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07" y="445013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828CD1C-45C8-4BB7-86B4-2F3FD51A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439" y="344970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B9FCA0E-2181-4AAF-86E0-D9630E34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24" y="414605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2234B52-CA9F-4E22-A544-1D54D5008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070" y="345863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F447585-5A51-4B37-8C02-7A5482B24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66" y="377379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3AFC84E-66D9-472B-9004-091EE2F4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65" y="344970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4EB1859-3E4F-4D8E-BE4D-083E87AB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96" y="418933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F6D40173-7D61-40AB-B5C3-DCBA1F971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40" y="463606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89FAD7D-5496-4257-AA55-08CFF0414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174" y="386208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E3E4E1D-CF5F-4BF5-AB97-26C5B45F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932" y="447330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F56A62B-9B1F-480C-BDEB-86805D51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66" y="385347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741E3C8-754E-4976-A82B-31233411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86" y="437776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6E2C5E-ADE5-4D14-A374-3521C3FA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97" y="386241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D27CCABC-B12B-40AC-B30B-F4E8F636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36" y="424385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8831194-5FA0-4C88-AA81-82306FEAE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92" y="385347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DA24A82-4142-47C3-B0D1-47364D6F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23" y="459311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B673A7C-23EA-4F3B-A6C7-850F7598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67" y="503984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8B49D80-2BC2-479E-931E-8A0C97EB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01" y="426586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4C79156-0CDD-41B6-8CAE-EDA587CD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59" y="487708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01E987B-DC8D-434D-84EC-25D2797A3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92" y="420218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5CE3469-2226-4FCE-BC0D-18EDA1E49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20" y="519137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0E294C7-1B43-42D3-9635-3C9DD2FA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98" y="131012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4A62D33-BDE5-4164-8289-0C0CEEA5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01" y="544230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D314201-5237-426A-8F90-164A5494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35" y="449515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F7C02EF-05D1-4546-B3BC-25B72CC2F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297" y="502230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45510D3-5148-483A-B8ED-AD7858FF2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18" y="568181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3654A9F-EB33-4D9B-B663-F0BE3082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44" y="490753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333E8E31-4297-4243-9838-BFCBA3DF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02" y="551875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1C6CB81-7B85-411C-92A5-73C5EBFC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39" y="516429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C0E27A2-D85B-4E2B-9CEF-638DBD27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24" y="586064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AEB90B0-2DF5-49A0-AE4A-F14253A9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70" y="517322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9AA110A-4D44-4247-AFAA-DA8612C99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66" y="548838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6A02FFF-B4E9-4978-9C9D-A1682C05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65" y="516429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5CBC2B6-DB58-4612-8169-4B8BFF0D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96" y="590392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00BD091-0620-414C-9ECB-892B6245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27" y="545392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0DF39C-066B-4140-8907-85DD4676B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74" y="557667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40032A7-4FDC-4DC0-9016-324ACC8C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05" y="583116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AE2B878-B42B-47C0-8316-84518C59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70" y="481050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935D1266-CDFB-4BB2-8325-59B0BC87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55" y="550685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A7F506E-FAC1-4149-BF9E-DF2B56B6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01" y="481943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5274E24-8EB1-4FBF-981D-4B8E3154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97" y="513459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A40EF38-D9CC-43DA-A037-0205DED5B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96" y="4810503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BD9D7D3-C4C8-4B6E-9674-22E42983B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27" y="555013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594900DA-4E8A-4E04-9B51-B9EABC87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71" y="599686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A61705A-76B4-4430-93B7-8BD786DA2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05" y="522288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4A6C8ABE-8424-44AA-8B13-E7820AB78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63" y="583410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0302B33-EC5C-4A1B-81FF-0863D505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29" y="411395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45A60B7-0B05-45CC-B30A-D05EC5DD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514" y="481030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8033A34C-8103-4D17-BA65-4DC8C2F10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60" y="412288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7CC4F7D1-DB16-45B4-B21E-ABCE326B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56" y="443804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430F741-3228-45ED-830B-D984A71D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42" y="3638444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EA5F8D5-E211-4358-A126-5CA0B943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86" y="485358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D477D6D-8505-468D-83A0-9751C423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30" y="5300316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F3ADA93-955D-4DC6-A56C-851FF277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764" y="452633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E7F1AB8-FC4B-4304-AC0C-B0D92C594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522" y="5137558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EC1B28A4-E5FE-4D48-B630-AD353539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31" y="2988967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C2DAA23D-CB58-4E50-B4CE-8605CA56D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06" y="532816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14995A35-02E6-434A-A652-0CF3757F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52" y="464074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22667617-DF6E-4FDA-B05D-481A8CC8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2" y="4202185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6DD6B003-0C67-43F3-B377-FB6DA412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47" y="4631809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DA6D46C-EA4A-4FCF-8AF2-9E8F5D23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78" y="537144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B9CAFAA0-BF67-410D-A141-708228B2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22" y="5818170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AAF580D3-5213-474A-9AC6-34ADFF5C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56" y="5044191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এখন দেশেই উৎপাদন হচ্ছে মার্কিন &amp;#39;ব্রাহমা&amp;#39; জাতের গরু">
            <a:extLst>
              <a:ext uri="{FF2B5EF4-FFF2-40B4-BE49-F238E27FC236}">
                <a16:creationId xmlns:a16="http://schemas.microsoft.com/office/drawing/2014/main" id="{0EFC4E30-BE7B-4C68-A7D2-12AC26BDB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7500" l="61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14" y="5655412"/>
            <a:ext cx="425957" cy="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7061A9-CE03-4202-9957-29BF5394B5BA}"/>
              </a:ext>
            </a:extLst>
          </p:cNvPr>
          <p:cNvSpPr/>
          <p:nvPr/>
        </p:nvSpPr>
        <p:spPr>
          <a:xfrm>
            <a:off x="1529774" y="967409"/>
            <a:ext cx="1842245" cy="1898632"/>
          </a:xfrm>
          <a:custGeom>
            <a:avLst/>
            <a:gdLst>
              <a:gd name="connsiteX0" fmla="*/ 0 w 2010138"/>
              <a:gd name="connsiteY0" fmla="*/ 0 h 2189486"/>
              <a:gd name="connsiteX1" fmla="*/ 2010138 w 2010138"/>
              <a:gd name="connsiteY1" fmla="*/ 0 h 2189486"/>
              <a:gd name="connsiteX2" fmla="*/ 2010138 w 2010138"/>
              <a:gd name="connsiteY2" fmla="*/ 2189486 h 2189486"/>
              <a:gd name="connsiteX3" fmla="*/ 0 w 2010138"/>
              <a:gd name="connsiteY3" fmla="*/ 2189486 h 2189486"/>
              <a:gd name="connsiteX4" fmla="*/ 0 w 2010138"/>
              <a:gd name="connsiteY4" fmla="*/ 0 h 2189486"/>
              <a:gd name="connsiteX0" fmla="*/ 0 w 2010138"/>
              <a:gd name="connsiteY0" fmla="*/ 0 h 2189486"/>
              <a:gd name="connsiteX1" fmla="*/ 1837859 w 2010138"/>
              <a:gd name="connsiteY1" fmla="*/ 397565 h 2189486"/>
              <a:gd name="connsiteX2" fmla="*/ 2010138 w 2010138"/>
              <a:gd name="connsiteY2" fmla="*/ 2189486 h 2189486"/>
              <a:gd name="connsiteX3" fmla="*/ 0 w 2010138"/>
              <a:gd name="connsiteY3" fmla="*/ 2189486 h 2189486"/>
              <a:gd name="connsiteX4" fmla="*/ 0 w 2010138"/>
              <a:gd name="connsiteY4" fmla="*/ 0 h 2189486"/>
              <a:gd name="connsiteX0" fmla="*/ 225287 w 2010138"/>
              <a:gd name="connsiteY0" fmla="*/ 0 h 1871434"/>
              <a:gd name="connsiteX1" fmla="*/ 1837859 w 2010138"/>
              <a:gd name="connsiteY1" fmla="*/ 79513 h 1871434"/>
              <a:gd name="connsiteX2" fmla="*/ 2010138 w 2010138"/>
              <a:gd name="connsiteY2" fmla="*/ 1871434 h 1871434"/>
              <a:gd name="connsiteX3" fmla="*/ 0 w 2010138"/>
              <a:gd name="connsiteY3" fmla="*/ 1871434 h 1871434"/>
              <a:gd name="connsiteX4" fmla="*/ 225287 w 2010138"/>
              <a:gd name="connsiteY4" fmla="*/ 0 h 1871434"/>
              <a:gd name="connsiteX0" fmla="*/ 106017 w 1890868"/>
              <a:gd name="connsiteY0" fmla="*/ 0 h 1871434"/>
              <a:gd name="connsiteX1" fmla="*/ 1718589 w 1890868"/>
              <a:gd name="connsiteY1" fmla="*/ 79513 h 1871434"/>
              <a:gd name="connsiteX2" fmla="*/ 1890868 w 1890868"/>
              <a:gd name="connsiteY2" fmla="*/ 1871434 h 1871434"/>
              <a:gd name="connsiteX3" fmla="*/ 0 w 1890868"/>
              <a:gd name="connsiteY3" fmla="*/ 1831678 h 1871434"/>
              <a:gd name="connsiteX4" fmla="*/ 106017 w 1890868"/>
              <a:gd name="connsiteY4" fmla="*/ 0 h 1871434"/>
              <a:gd name="connsiteX0" fmla="*/ 106017 w 1890868"/>
              <a:gd name="connsiteY0" fmla="*/ 0 h 1904878"/>
              <a:gd name="connsiteX1" fmla="*/ 1718589 w 1890868"/>
              <a:gd name="connsiteY1" fmla="*/ 79513 h 1904878"/>
              <a:gd name="connsiteX2" fmla="*/ 1890868 w 1890868"/>
              <a:gd name="connsiteY2" fmla="*/ 1871434 h 1904878"/>
              <a:gd name="connsiteX3" fmla="*/ 0 w 1890868"/>
              <a:gd name="connsiteY3" fmla="*/ 1831678 h 1904878"/>
              <a:gd name="connsiteX4" fmla="*/ 106017 w 1890868"/>
              <a:gd name="connsiteY4" fmla="*/ 0 h 1904878"/>
              <a:gd name="connsiteX0" fmla="*/ 209059 w 1993910"/>
              <a:gd name="connsiteY0" fmla="*/ 0 h 1904878"/>
              <a:gd name="connsiteX1" fmla="*/ 1821631 w 1993910"/>
              <a:gd name="connsiteY1" fmla="*/ 79513 h 1904878"/>
              <a:gd name="connsiteX2" fmla="*/ 1993910 w 1993910"/>
              <a:gd name="connsiteY2" fmla="*/ 1871434 h 1904878"/>
              <a:gd name="connsiteX3" fmla="*/ 103042 w 1993910"/>
              <a:gd name="connsiteY3" fmla="*/ 1831678 h 1904878"/>
              <a:gd name="connsiteX4" fmla="*/ 209059 w 1993910"/>
              <a:gd name="connsiteY4" fmla="*/ 0 h 1904878"/>
              <a:gd name="connsiteX0" fmla="*/ 209059 w 1993910"/>
              <a:gd name="connsiteY0" fmla="*/ 0 h 2014915"/>
              <a:gd name="connsiteX1" fmla="*/ 1821631 w 1993910"/>
              <a:gd name="connsiteY1" fmla="*/ 79513 h 2014915"/>
              <a:gd name="connsiteX2" fmla="*/ 1993910 w 1993910"/>
              <a:gd name="connsiteY2" fmla="*/ 1871434 h 2014915"/>
              <a:gd name="connsiteX3" fmla="*/ 1074323 w 1993910"/>
              <a:gd name="connsiteY3" fmla="*/ 1895061 h 2014915"/>
              <a:gd name="connsiteX4" fmla="*/ 103042 w 1993910"/>
              <a:gd name="connsiteY4" fmla="*/ 1831678 h 2014915"/>
              <a:gd name="connsiteX5" fmla="*/ 209059 w 1993910"/>
              <a:gd name="connsiteY5" fmla="*/ 0 h 2014915"/>
              <a:gd name="connsiteX0" fmla="*/ 209059 w 1993910"/>
              <a:gd name="connsiteY0" fmla="*/ 0 h 2014915"/>
              <a:gd name="connsiteX1" fmla="*/ 1821631 w 1993910"/>
              <a:gd name="connsiteY1" fmla="*/ 79513 h 2014915"/>
              <a:gd name="connsiteX2" fmla="*/ 1842949 w 1993910"/>
              <a:gd name="connsiteY2" fmla="*/ 1007165 h 2014915"/>
              <a:gd name="connsiteX3" fmla="*/ 1993910 w 1993910"/>
              <a:gd name="connsiteY3" fmla="*/ 1871434 h 2014915"/>
              <a:gd name="connsiteX4" fmla="*/ 1074323 w 1993910"/>
              <a:gd name="connsiteY4" fmla="*/ 1895061 h 2014915"/>
              <a:gd name="connsiteX5" fmla="*/ 103042 w 1993910"/>
              <a:gd name="connsiteY5" fmla="*/ 1831678 h 2014915"/>
              <a:gd name="connsiteX6" fmla="*/ 209059 w 1993910"/>
              <a:gd name="connsiteY6" fmla="*/ 0 h 2014915"/>
              <a:gd name="connsiteX0" fmla="*/ 209059 w 1993910"/>
              <a:gd name="connsiteY0" fmla="*/ 0 h 2014915"/>
              <a:gd name="connsiteX1" fmla="*/ 1821631 w 1993910"/>
              <a:gd name="connsiteY1" fmla="*/ 79513 h 2014915"/>
              <a:gd name="connsiteX2" fmla="*/ 1842949 w 1993910"/>
              <a:gd name="connsiteY2" fmla="*/ 1007165 h 2014915"/>
              <a:gd name="connsiteX3" fmla="*/ 1993910 w 1993910"/>
              <a:gd name="connsiteY3" fmla="*/ 1871434 h 2014915"/>
              <a:gd name="connsiteX4" fmla="*/ 1074323 w 1993910"/>
              <a:gd name="connsiteY4" fmla="*/ 1895061 h 2014915"/>
              <a:gd name="connsiteX5" fmla="*/ 103042 w 1993910"/>
              <a:gd name="connsiteY5" fmla="*/ 1831678 h 2014915"/>
              <a:gd name="connsiteX6" fmla="*/ 209059 w 1993910"/>
              <a:gd name="connsiteY6" fmla="*/ 0 h 2014915"/>
              <a:gd name="connsiteX0" fmla="*/ 209059 w 1993910"/>
              <a:gd name="connsiteY0" fmla="*/ 0 h 2014915"/>
              <a:gd name="connsiteX1" fmla="*/ 1821631 w 1993910"/>
              <a:gd name="connsiteY1" fmla="*/ 79513 h 2014915"/>
              <a:gd name="connsiteX2" fmla="*/ 1842949 w 1993910"/>
              <a:gd name="connsiteY2" fmla="*/ 1007165 h 2014915"/>
              <a:gd name="connsiteX3" fmla="*/ 1993910 w 1993910"/>
              <a:gd name="connsiteY3" fmla="*/ 1871434 h 2014915"/>
              <a:gd name="connsiteX4" fmla="*/ 1074323 w 1993910"/>
              <a:gd name="connsiteY4" fmla="*/ 1895061 h 2014915"/>
              <a:gd name="connsiteX5" fmla="*/ 103042 w 1993910"/>
              <a:gd name="connsiteY5" fmla="*/ 1831678 h 2014915"/>
              <a:gd name="connsiteX6" fmla="*/ 209059 w 1993910"/>
              <a:gd name="connsiteY6" fmla="*/ 0 h 2014915"/>
              <a:gd name="connsiteX0" fmla="*/ 209059 w 1993910"/>
              <a:gd name="connsiteY0" fmla="*/ 0 h 2014915"/>
              <a:gd name="connsiteX1" fmla="*/ 1821631 w 1993910"/>
              <a:gd name="connsiteY1" fmla="*/ 79513 h 2014915"/>
              <a:gd name="connsiteX2" fmla="*/ 1750184 w 1993910"/>
              <a:gd name="connsiteY2" fmla="*/ 940904 h 2014915"/>
              <a:gd name="connsiteX3" fmla="*/ 1993910 w 1993910"/>
              <a:gd name="connsiteY3" fmla="*/ 1871434 h 2014915"/>
              <a:gd name="connsiteX4" fmla="*/ 1074323 w 1993910"/>
              <a:gd name="connsiteY4" fmla="*/ 1895061 h 2014915"/>
              <a:gd name="connsiteX5" fmla="*/ 103042 w 1993910"/>
              <a:gd name="connsiteY5" fmla="*/ 1831678 h 2014915"/>
              <a:gd name="connsiteX6" fmla="*/ 209059 w 1993910"/>
              <a:gd name="connsiteY6" fmla="*/ 0 h 2014915"/>
              <a:gd name="connsiteX0" fmla="*/ 209059 w 1993910"/>
              <a:gd name="connsiteY0" fmla="*/ 0 h 2014915"/>
              <a:gd name="connsiteX1" fmla="*/ 1821631 w 1993910"/>
              <a:gd name="connsiteY1" fmla="*/ 79513 h 2014915"/>
              <a:gd name="connsiteX2" fmla="*/ 1750184 w 1993910"/>
              <a:gd name="connsiteY2" fmla="*/ 940904 h 2014915"/>
              <a:gd name="connsiteX3" fmla="*/ 1993910 w 1993910"/>
              <a:gd name="connsiteY3" fmla="*/ 1871434 h 2014915"/>
              <a:gd name="connsiteX4" fmla="*/ 1074323 w 1993910"/>
              <a:gd name="connsiteY4" fmla="*/ 1895061 h 2014915"/>
              <a:gd name="connsiteX5" fmla="*/ 103042 w 1993910"/>
              <a:gd name="connsiteY5" fmla="*/ 1831678 h 2014915"/>
              <a:gd name="connsiteX6" fmla="*/ 209059 w 1993910"/>
              <a:gd name="connsiteY6" fmla="*/ 0 h 2014915"/>
              <a:gd name="connsiteX0" fmla="*/ 166820 w 1951671"/>
              <a:gd name="connsiteY0" fmla="*/ 0 h 2014915"/>
              <a:gd name="connsiteX1" fmla="*/ 1779392 w 1951671"/>
              <a:gd name="connsiteY1" fmla="*/ 79513 h 2014915"/>
              <a:gd name="connsiteX2" fmla="*/ 1707945 w 1951671"/>
              <a:gd name="connsiteY2" fmla="*/ 940904 h 2014915"/>
              <a:gd name="connsiteX3" fmla="*/ 1951671 w 1951671"/>
              <a:gd name="connsiteY3" fmla="*/ 1871434 h 2014915"/>
              <a:gd name="connsiteX4" fmla="*/ 1032084 w 1951671"/>
              <a:gd name="connsiteY4" fmla="*/ 1895061 h 2014915"/>
              <a:gd name="connsiteX5" fmla="*/ 60803 w 1951671"/>
              <a:gd name="connsiteY5" fmla="*/ 1831678 h 2014915"/>
              <a:gd name="connsiteX6" fmla="*/ 170692 w 1951671"/>
              <a:gd name="connsiteY6" fmla="*/ 1298713 h 2014915"/>
              <a:gd name="connsiteX7" fmla="*/ 166820 w 1951671"/>
              <a:gd name="connsiteY7" fmla="*/ 0 h 2014915"/>
              <a:gd name="connsiteX0" fmla="*/ 166820 w 1951671"/>
              <a:gd name="connsiteY0" fmla="*/ 0 h 2014915"/>
              <a:gd name="connsiteX1" fmla="*/ 1779392 w 1951671"/>
              <a:gd name="connsiteY1" fmla="*/ 79513 h 2014915"/>
              <a:gd name="connsiteX2" fmla="*/ 1707945 w 1951671"/>
              <a:gd name="connsiteY2" fmla="*/ 940904 h 2014915"/>
              <a:gd name="connsiteX3" fmla="*/ 1951671 w 1951671"/>
              <a:gd name="connsiteY3" fmla="*/ 1871434 h 2014915"/>
              <a:gd name="connsiteX4" fmla="*/ 1032084 w 1951671"/>
              <a:gd name="connsiteY4" fmla="*/ 1895061 h 2014915"/>
              <a:gd name="connsiteX5" fmla="*/ 60803 w 1951671"/>
              <a:gd name="connsiteY5" fmla="*/ 1831678 h 2014915"/>
              <a:gd name="connsiteX6" fmla="*/ 170692 w 1951671"/>
              <a:gd name="connsiteY6" fmla="*/ 1298713 h 2014915"/>
              <a:gd name="connsiteX7" fmla="*/ 166820 w 1951671"/>
              <a:gd name="connsiteY7" fmla="*/ 0 h 2014915"/>
              <a:gd name="connsiteX0" fmla="*/ 162633 w 1947484"/>
              <a:gd name="connsiteY0" fmla="*/ 0 h 2014915"/>
              <a:gd name="connsiteX1" fmla="*/ 1775205 w 1947484"/>
              <a:gd name="connsiteY1" fmla="*/ 79513 h 2014915"/>
              <a:gd name="connsiteX2" fmla="*/ 1703758 w 1947484"/>
              <a:gd name="connsiteY2" fmla="*/ 940904 h 2014915"/>
              <a:gd name="connsiteX3" fmla="*/ 1947484 w 1947484"/>
              <a:gd name="connsiteY3" fmla="*/ 1871434 h 2014915"/>
              <a:gd name="connsiteX4" fmla="*/ 1027897 w 1947484"/>
              <a:gd name="connsiteY4" fmla="*/ 1895061 h 2014915"/>
              <a:gd name="connsiteX5" fmla="*/ 56616 w 1947484"/>
              <a:gd name="connsiteY5" fmla="*/ 1831678 h 2014915"/>
              <a:gd name="connsiteX6" fmla="*/ 166505 w 1947484"/>
              <a:gd name="connsiteY6" fmla="*/ 1298713 h 2014915"/>
              <a:gd name="connsiteX7" fmla="*/ 232766 w 1947484"/>
              <a:gd name="connsiteY7" fmla="*/ 437321 h 2014915"/>
              <a:gd name="connsiteX8" fmla="*/ 162633 w 1947484"/>
              <a:gd name="connsiteY8" fmla="*/ 0 h 2014915"/>
              <a:gd name="connsiteX0" fmla="*/ 162633 w 1947484"/>
              <a:gd name="connsiteY0" fmla="*/ 0 h 2014915"/>
              <a:gd name="connsiteX1" fmla="*/ 1775205 w 1947484"/>
              <a:gd name="connsiteY1" fmla="*/ 79513 h 2014915"/>
              <a:gd name="connsiteX2" fmla="*/ 1703758 w 1947484"/>
              <a:gd name="connsiteY2" fmla="*/ 940904 h 2014915"/>
              <a:gd name="connsiteX3" fmla="*/ 1947484 w 1947484"/>
              <a:gd name="connsiteY3" fmla="*/ 1871434 h 2014915"/>
              <a:gd name="connsiteX4" fmla="*/ 1027897 w 1947484"/>
              <a:gd name="connsiteY4" fmla="*/ 1895061 h 2014915"/>
              <a:gd name="connsiteX5" fmla="*/ 56616 w 1947484"/>
              <a:gd name="connsiteY5" fmla="*/ 1831678 h 2014915"/>
              <a:gd name="connsiteX6" fmla="*/ 166505 w 1947484"/>
              <a:gd name="connsiteY6" fmla="*/ 1298713 h 2014915"/>
              <a:gd name="connsiteX7" fmla="*/ 232766 w 1947484"/>
              <a:gd name="connsiteY7" fmla="*/ 437321 h 2014915"/>
              <a:gd name="connsiteX8" fmla="*/ 162633 w 1947484"/>
              <a:gd name="connsiteY8" fmla="*/ 0 h 2014915"/>
              <a:gd name="connsiteX0" fmla="*/ 162633 w 1947484"/>
              <a:gd name="connsiteY0" fmla="*/ 0 h 2014915"/>
              <a:gd name="connsiteX1" fmla="*/ 1708944 w 1947484"/>
              <a:gd name="connsiteY1" fmla="*/ 198783 h 2014915"/>
              <a:gd name="connsiteX2" fmla="*/ 1703758 w 1947484"/>
              <a:gd name="connsiteY2" fmla="*/ 940904 h 2014915"/>
              <a:gd name="connsiteX3" fmla="*/ 1947484 w 1947484"/>
              <a:gd name="connsiteY3" fmla="*/ 1871434 h 2014915"/>
              <a:gd name="connsiteX4" fmla="*/ 1027897 w 1947484"/>
              <a:gd name="connsiteY4" fmla="*/ 1895061 h 2014915"/>
              <a:gd name="connsiteX5" fmla="*/ 56616 w 1947484"/>
              <a:gd name="connsiteY5" fmla="*/ 1831678 h 2014915"/>
              <a:gd name="connsiteX6" fmla="*/ 166505 w 1947484"/>
              <a:gd name="connsiteY6" fmla="*/ 1298713 h 2014915"/>
              <a:gd name="connsiteX7" fmla="*/ 232766 w 1947484"/>
              <a:gd name="connsiteY7" fmla="*/ 437321 h 2014915"/>
              <a:gd name="connsiteX8" fmla="*/ 162633 w 1947484"/>
              <a:gd name="connsiteY8" fmla="*/ 0 h 2014915"/>
              <a:gd name="connsiteX0" fmla="*/ 162633 w 1947484"/>
              <a:gd name="connsiteY0" fmla="*/ 0 h 2014915"/>
              <a:gd name="connsiteX1" fmla="*/ 1708944 w 1947484"/>
              <a:gd name="connsiteY1" fmla="*/ 198783 h 2014915"/>
              <a:gd name="connsiteX2" fmla="*/ 1703758 w 1947484"/>
              <a:gd name="connsiteY2" fmla="*/ 940904 h 2014915"/>
              <a:gd name="connsiteX3" fmla="*/ 1947484 w 1947484"/>
              <a:gd name="connsiteY3" fmla="*/ 1871434 h 2014915"/>
              <a:gd name="connsiteX4" fmla="*/ 1027897 w 1947484"/>
              <a:gd name="connsiteY4" fmla="*/ 1895061 h 2014915"/>
              <a:gd name="connsiteX5" fmla="*/ 56616 w 1947484"/>
              <a:gd name="connsiteY5" fmla="*/ 1831678 h 2014915"/>
              <a:gd name="connsiteX6" fmla="*/ 166505 w 1947484"/>
              <a:gd name="connsiteY6" fmla="*/ 1298713 h 2014915"/>
              <a:gd name="connsiteX7" fmla="*/ 232766 w 1947484"/>
              <a:gd name="connsiteY7" fmla="*/ 437321 h 2014915"/>
              <a:gd name="connsiteX8" fmla="*/ 162633 w 1947484"/>
              <a:gd name="connsiteY8" fmla="*/ 0 h 2014915"/>
              <a:gd name="connsiteX0" fmla="*/ 162633 w 1765108"/>
              <a:gd name="connsiteY0" fmla="*/ 0 h 1898632"/>
              <a:gd name="connsiteX1" fmla="*/ 1708944 w 1765108"/>
              <a:gd name="connsiteY1" fmla="*/ 198783 h 1898632"/>
              <a:gd name="connsiteX2" fmla="*/ 1703758 w 1765108"/>
              <a:gd name="connsiteY2" fmla="*/ 940904 h 1898632"/>
              <a:gd name="connsiteX3" fmla="*/ 1682441 w 1765108"/>
              <a:gd name="connsiteY3" fmla="*/ 1566634 h 1898632"/>
              <a:gd name="connsiteX4" fmla="*/ 1027897 w 1765108"/>
              <a:gd name="connsiteY4" fmla="*/ 1895061 h 1898632"/>
              <a:gd name="connsiteX5" fmla="*/ 56616 w 1765108"/>
              <a:gd name="connsiteY5" fmla="*/ 1831678 h 1898632"/>
              <a:gd name="connsiteX6" fmla="*/ 166505 w 1765108"/>
              <a:gd name="connsiteY6" fmla="*/ 1298713 h 1898632"/>
              <a:gd name="connsiteX7" fmla="*/ 232766 w 1765108"/>
              <a:gd name="connsiteY7" fmla="*/ 437321 h 1898632"/>
              <a:gd name="connsiteX8" fmla="*/ 162633 w 1765108"/>
              <a:gd name="connsiteY8" fmla="*/ 0 h 1898632"/>
              <a:gd name="connsiteX0" fmla="*/ 162633 w 1842245"/>
              <a:gd name="connsiteY0" fmla="*/ 0 h 1898632"/>
              <a:gd name="connsiteX1" fmla="*/ 1708944 w 1842245"/>
              <a:gd name="connsiteY1" fmla="*/ 198783 h 1898632"/>
              <a:gd name="connsiteX2" fmla="*/ 1703758 w 1842245"/>
              <a:gd name="connsiteY2" fmla="*/ 940904 h 1898632"/>
              <a:gd name="connsiteX3" fmla="*/ 1682441 w 1842245"/>
              <a:gd name="connsiteY3" fmla="*/ 1566634 h 1898632"/>
              <a:gd name="connsiteX4" fmla="*/ 1027897 w 1842245"/>
              <a:gd name="connsiteY4" fmla="*/ 1895061 h 1898632"/>
              <a:gd name="connsiteX5" fmla="*/ 56616 w 1842245"/>
              <a:gd name="connsiteY5" fmla="*/ 1831678 h 1898632"/>
              <a:gd name="connsiteX6" fmla="*/ 166505 w 1842245"/>
              <a:gd name="connsiteY6" fmla="*/ 1298713 h 1898632"/>
              <a:gd name="connsiteX7" fmla="*/ 232766 w 1842245"/>
              <a:gd name="connsiteY7" fmla="*/ 437321 h 1898632"/>
              <a:gd name="connsiteX8" fmla="*/ 162633 w 1842245"/>
              <a:gd name="connsiteY8" fmla="*/ 0 h 189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245" h="1898632">
                <a:moveTo>
                  <a:pt x="162633" y="0"/>
                </a:moveTo>
                <a:cubicBezTo>
                  <a:pt x="678070" y="66261"/>
                  <a:pt x="1763350" y="-92765"/>
                  <a:pt x="1708944" y="198783"/>
                </a:cubicBezTo>
                <a:cubicBezTo>
                  <a:pt x="1738137" y="512418"/>
                  <a:pt x="1780582" y="667025"/>
                  <a:pt x="1703758" y="940904"/>
                </a:cubicBezTo>
                <a:cubicBezTo>
                  <a:pt x="1873348" y="1189238"/>
                  <a:pt x="1910417" y="1344805"/>
                  <a:pt x="1682441" y="1566634"/>
                </a:cubicBezTo>
                <a:cubicBezTo>
                  <a:pt x="1557890" y="1871434"/>
                  <a:pt x="1343042" y="1901687"/>
                  <a:pt x="1027897" y="1895061"/>
                </a:cubicBezTo>
                <a:cubicBezTo>
                  <a:pt x="712752" y="1888435"/>
                  <a:pt x="235521" y="1931069"/>
                  <a:pt x="56616" y="1831678"/>
                </a:cubicBezTo>
                <a:cubicBezTo>
                  <a:pt x="-122289" y="1732287"/>
                  <a:pt x="181321" y="1544358"/>
                  <a:pt x="166505" y="1298713"/>
                </a:cubicBezTo>
                <a:cubicBezTo>
                  <a:pt x="151689" y="1053068"/>
                  <a:pt x="-111146" y="600764"/>
                  <a:pt x="232766" y="437321"/>
                </a:cubicBezTo>
                <a:cubicBezTo>
                  <a:pt x="232121" y="220869"/>
                  <a:pt x="-138614" y="46382"/>
                  <a:pt x="162633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4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0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1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000"/>
                            </p:stCondLst>
                            <p:childTnLst>
                              <p:par>
                                <p:cTn id="4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1.66667E-6 -4.44444E-6 L -0.02409 -0.83611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4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79167E-6 2.59259E-6 L -0.0323 0.84814 " pathEditMode="relative" rAng="0" ptsTypes="AA">
                                      <p:cBhvr>
                                        <p:cTn id="44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8600"/>
                            </p:stCondLst>
                            <p:childTnLst>
                              <p:par>
                                <p:cTn id="4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9" grpId="0"/>
      <p:bldP spid="149" grpId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322</Words>
  <Application>Microsoft Office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                                 পরিচিতি </vt:lpstr>
      <vt:lpstr>                            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ABDUS SALAM MUKUL</dc:creator>
  <cp:lastModifiedBy>ABDUS SALAM MUKUL</cp:lastModifiedBy>
  <cp:revision>71</cp:revision>
  <dcterms:created xsi:type="dcterms:W3CDTF">2022-02-25T04:42:54Z</dcterms:created>
  <dcterms:modified xsi:type="dcterms:W3CDTF">2022-03-05T15:31:57Z</dcterms:modified>
</cp:coreProperties>
</file>