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68" r:id="rId5"/>
    <p:sldId id="260" r:id="rId6"/>
    <p:sldId id="262" r:id="rId7"/>
    <p:sldId id="265" r:id="rId8"/>
    <p:sldId id="263" r:id="rId9"/>
    <p:sldId id="264" r:id="rId10"/>
    <p:sldId id="274" r:id="rId11"/>
    <p:sldId id="272" r:id="rId12"/>
    <p:sldId id="276" r:id="rId13"/>
    <p:sldId id="273" r:id="rId14"/>
    <p:sldId id="266" r:id="rId15"/>
    <p:sldId id="269" r:id="rId16"/>
    <p:sldId id="270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81ACF"/>
    <a:srgbClr val="660033"/>
    <a:srgbClr val="2C951B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03DA0-808C-4D49-A928-505D026365F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19EFA4-F177-4DC7-B218-0D4E1C577B0B}">
      <dgm:prSet phldrT="[Text]"/>
      <dgm:spPr/>
      <dgm:t>
        <a:bodyPr/>
        <a:lstStyle/>
        <a:p>
          <a:endParaRPr lang="en-US" dirty="0"/>
        </a:p>
      </dgm:t>
    </dgm:pt>
    <dgm:pt modelId="{159F1AF8-20FB-4C40-A716-4DE3E8D2115B}" type="parTrans" cxnId="{A0E53FC2-F2A8-4D2A-ACBB-6341C282ED67}">
      <dgm:prSet/>
      <dgm:spPr/>
      <dgm:t>
        <a:bodyPr/>
        <a:lstStyle/>
        <a:p>
          <a:endParaRPr lang="en-US"/>
        </a:p>
      </dgm:t>
    </dgm:pt>
    <dgm:pt modelId="{42C388F3-A052-4470-B554-9391F3E98F70}" type="sibTrans" cxnId="{A0E53FC2-F2A8-4D2A-ACBB-6341C282ED67}">
      <dgm:prSet/>
      <dgm:spPr/>
      <dgm:t>
        <a:bodyPr/>
        <a:lstStyle/>
        <a:p>
          <a:endParaRPr lang="en-US"/>
        </a:p>
      </dgm:t>
    </dgm:pt>
    <dgm:pt modelId="{18CD7551-0FD3-40C9-A8BF-E0A4B5B1A545}">
      <dgm:prSet phldrT="[Text]" custT="1"/>
      <dgm:spPr/>
      <dgm:t>
        <a:bodyPr/>
        <a:lstStyle/>
        <a:p>
          <a:r>
            <a:rPr lang="bn-BD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জন্মঃ</a:t>
          </a: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১</a:t>
          </a:r>
          <a:r>
            <a:rPr lang="bn-BD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৮৬১খ্রিস্টাব্দে</a:t>
          </a:r>
          <a:endParaRPr lang="en-US" sz="1600" dirty="0">
            <a:solidFill>
              <a:schemeClr val="tx1"/>
            </a:solidFill>
          </a:endParaRPr>
        </a:p>
      </dgm:t>
    </dgm:pt>
    <dgm:pt modelId="{CF6BF7DB-55A7-428A-8C2D-A347092F6D32}" type="parTrans" cxnId="{AA524BA7-9516-4F56-A966-240FD0833C32}">
      <dgm:prSet/>
      <dgm:spPr/>
      <dgm:t>
        <a:bodyPr/>
        <a:lstStyle/>
        <a:p>
          <a:endParaRPr lang="en-US"/>
        </a:p>
      </dgm:t>
    </dgm:pt>
    <dgm:pt modelId="{CDE77DFC-4C22-4DA5-A468-8D1CE5985170}" type="sibTrans" cxnId="{AA524BA7-9516-4F56-A966-240FD0833C32}">
      <dgm:prSet/>
      <dgm:spPr/>
      <dgm:t>
        <a:bodyPr/>
        <a:lstStyle/>
        <a:p>
          <a:endParaRPr lang="en-US"/>
        </a:p>
      </dgm:t>
    </dgm:pt>
    <dgm:pt modelId="{E6325A04-9CD6-4F49-971D-81B81E3FD16F}">
      <dgm:prSet phldrT="[Text]" custT="1"/>
      <dgm:spPr/>
      <dgm:t>
        <a:bodyPr/>
        <a:lstStyle/>
        <a:p>
          <a:r>
            <a:rPr lang="bn-BD" sz="16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জন্মস্থানঃকলকাতার জোড়াসাঁকো</a:t>
          </a:r>
          <a:endParaRPr lang="en-US" sz="1600" dirty="0">
            <a:solidFill>
              <a:schemeClr val="tx1"/>
            </a:solidFill>
          </a:endParaRPr>
        </a:p>
      </dgm:t>
    </dgm:pt>
    <dgm:pt modelId="{7F861688-0C28-4A94-8717-C082E804F8F5}" type="parTrans" cxnId="{EC41A700-92E6-4C1D-BB29-B5D75D0AD30C}">
      <dgm:prSet/>
      <dgm:spPr/>
      <dgm:t>
        <a:bodyPr/>
        <a:lstStyle/>
        <a:p>
          <a:endParaRPr lang="en-US"/>
        </a:p>
      </dgm:t>
    </dgm:pt>
    <dgm:pt modelId="{10049038-8B33-47BB-B10A-6E0C8F52BC16}" type="sibTrans" cxnId="{EC41A700-92E6-4C1D-BB29-B5D75D0AD30C}">
      <dgm:prSet/>
      <dgm:spPr/>
      <dgm:t>
        <a:bodyPr/>
        <a:lstStyle/>
        <a:p>
          <a:endParaRPr lang="en-US"/>
        </a:p>
      </dgm:t>
    </dgm:pt>
    <dgm:pt modelId="{958A0AA9-3EA8-4F22-B9F0-65EA80EBD071}">
      <dgm:prSet phldrT="[Text]" custT="1"/>
      <dgm:spPr/>
      <dgm:t>
        <a:bodyPr/>
        <a:lstStyle/>
        <a:p>
          <a:r>
            <a:rPr lang="bn-BD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সাহিত্য ক্ষেত্রঃ কবিতা, সংগীত, ছোট গল্প, উপন্যাস, না</a:t>
          </a:r>
          <a:r>
            <a: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ট</a:t>
          </a:r>
          <a:r>
            <a:rPr lang="bn-BD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ক, প্রবন্ধ,ভ্রমণ কাহি</a:t>
          </a:r>
          <a:r>
            <a:rPr lang="en-US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নী</a:t>
          </a:r>
          <a:r>
            <a:rPr lang="bn-BD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, রম্য </a:t>
          </a:r>
          <a:endParaRPr lang="en-US" sz="16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  <a:p>
          <a:endParaRPr lang="en-US" sz="1600" dirty="0">
            <a:solidFill>
              <a:schemeClr val="tx1"/>
            </a:solidFill>
          </a:endParaRPr>
        </a:p>
      </dgm:t>
    </dgm:pt>
    <dgm:pt modelId="{0DA95867-31D9-4C79-815C-1242212E7608}" type="parTrans" cxnId="{BF266F19-8B3F-42D6-B036-8DACA4503FE1}">
      <dgm:prSet/>
      <dgm:spPr/>
      <dgm:t>
        <a:bodyPr/>
        <a:lstStyle/>
        <a:p>
          <a:endParaRPr lang="en-US"/>
        </a:p>
      </dgm:t>
    </dgm:pt>
    <dgm:pt modelId="{4185C4D1-95B8-4FF4-BC54-1A4C562B727E}" type="sibTrans" cxnId="{BF266F19-8B3F-42D6-B036-8DACA4503FE1}">
      <dgm:prSet/>
      <dgm:spPr/>
      <dgm:t>
        <a:bodyPr/>
        <a:lstStyle/>
        <a:p>
          <a:endParaRPr lang="en-US"/>
        </a:p>
      </dgm:t>
    </dgm:pt>
    <dgm:pt modelId="{1F6DA78A-5C48-44FB-B287-4890087FDD44}">
      <dgm:prSet phldrT="[Text]" custT="1"/>
      <dgm:spPr/>
      <dgm:t>
        <a:bodyPr/>
        <a:lstStyle/>
        <a:p>
          <a:r>
            <a:rPr lang="bn-BD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জাতীয় সংগীত  ‘সোনার বাংলা’</a:t>
          </a:r>
          <a:endParaRPr lang="en-US" sz="16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  <a:p>
          <a:r>
            <a:rPr lang="bn-BD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এর রচয়িতা</a:t>
          </a:r>
          <a:endParaRPr lang="en-US" sz="1600" dirty="0">
            <a:solidFill>
              <a:schemeClr val="tx1"/>
            </a:solidFill>
          </a:endParaRPr>
        </a:p>
      </dgm:t>
    </dgm:pt>
    <dgm:pt modelId="{0A49FCFB-8DCD-404D-96AE-55942D1F009D}" type="parTrans" cxnId="{3C34C0DB-E56F-4755-9BF3-06AECB16C473}">
      <dgm:prSet/>
      <dgm:spPr/>
      <dgm:t>
        <a:bodyPr/>
        <a:lstStyle/>
        <a:p>
          <a:endParaRPr lang="en-US"/>
        </a:p>
      </dgm:t>
    </dgm:pt>
    <dgm:pt modelId="{5E60AD1D-11FD-4C96-B4FB-3AF8BEE71ADD}" type="sibTrans" cxnId="{3C34C0DB-E56F-4755-9BF3-06AECB16C473}">
      <dgm:prSet/>
      <dgm:spPr/>
      <dgm:t>
        <a:bodyPr/>
        <a:lstStyle/>
        <a:p>
          <a:endParaRPr lang="en-US"/>
        </a:p>
      </dgm:t>
    </dgm:pt>
    <dgm:pt modelId="{E7D9FF81-4360-480C-9A0E-8CFABAC52771}">
      <dgm:prSet custT="1"/>
      <dgm:spPr/>
      <dgm:t>
        <a:bodyPr/>
        <a:lstStyle/>
        <a:p>
          <a:r>
            <a:rPr lang="bn-BD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পরিচিতিঃকবি, দার্শনিক, গীতিকার, সুরকার, শিক্ষাবিদ, চিত্রশিল্পী, নাট্য-প্রযোজক ও অভিনেতা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C85B8FD3-33A0-4874-8161-0472E26AD62C}" type="parTrans" cxnId="{7254F5A2-7859-4F82-AC83-B6BD25795939}">
      <dgm:prSet/>
      <dgm:spPr/>
      <dgm:t>
        <a:bodyPr/>
        <a:lstStyle/>
        <a:p>
          <a:endParaRPr lang="en-US"/>
        </a:p>
      </dgm:t>
    </dgm:pt>
    <dgm:pt modelId="{A61413C0-DE67-465D-B91D-EDB18118F8B3}" type="sibTrans" cxnId="{7254F5A2-7859-4F82-AC83-B6BD25795939}">
      <dgm:prSet/>
      <dgm:spPr/>
      <dgm:t>
        <a:bodyPr/>
        <a:lstStyle/>
        <a:p>
          <a:endParaRPr lang="en-US"/>
        </a:p>
      </dgm:t>
    </dgm:pt>
    <dgm:pt modelId="{8F77E689-1AC2-4F83-825A-20716F3EE1EA}">
      <dgm:prSet custT="1"/>
      <dgm:spPr/>
      <dgm:t>
        <a:bodyPr/>
        <a:lstStyle/>
        <a:p>
          <a:endParaRPr lang="en-US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  <a:p>
          <a:endParaRPr lang="en-US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  <a:p>
          <a:endParaRPr lang="en-US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  <a:p>
          <a:endParaRPr lang="en-US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  <a:p>
          <a:r>
            <a:rPr lang="bn-BD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পুরষ্কারঃ১৯১৩  সালে ইংরেজিতে অনূদিত “গীতাঞ্জলি” কাব্যের জন্য নোবেল পুরস্কার পান</a:t>
          </a:r>
          <a:endParaRPr lang="en-US" sz="16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  <a:p>
          <a:endParaRPr lang="en-US" sz="16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  <a:p>
          <a:endParaRPr lang="en-US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  <a:p>
          <a:endParaRPr lang="en-US" sz="1800" dirty="0" smtClean="0">
            <a:latin typeface="NikoshBAN" panose="02000000000000000000"/>
          </a:endParaRPr>
        </a:p>
        <a:p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3E6CEC72-9A22-4812-8189-416A6AE6E923}" type="parTrans" cxnId="{9F0C919E-0FAB-4697-AB14-979AA8616187}">
      <dgm:prSet/>
      <dgm:spPr/>
      <dgm:t>
        <a:bodyPr/>
        <a:lstStyle/>
        <a:p>
          <a:endParaRPr lang="en-US"/>
        </a:p>
      </dgm:t>
    </dgm:pt>
    <dgm:pt modelId="{D482B45D-9496-4158-A68B-E2A700EAA341}" type="sibTrans" cxnId="{9F0C919E-0FAB-4697-AB14-979AA8616187}">
      <dgm:prSet/>
      <dgm:spPr/>
      <dgm:t>
        <a:bodyPr/>
        <a:lstStyle/>
        <a:p>
          <a:endParaRPr lang="en-US"/>
        </a:p>
      </dgm:t>
    </dgm:pt>
    <dgm:pt modelId="{6F08F103-834C-4B98-B355-6DE336F8AB7B}">
      <dgm:prSet custT="1"/>
      <dgm:spPr/>
      <dgm:t>
        <a:bodyPr/>
        <a:lstStyle/>
        <a:p>
          <a:r>
            <a:rPr lang="bn-BD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rPr>
            <a:t>মৃত্যুঃ১৯৪১ খ্রিস্টাব্দে</a:t>
          </a:r>
          <a:endParaRPr lang="en-U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C6084BFB-7610-4E68-A04F-0FEBE5445028}" type="parTrans" cxnId="{BC1959E1-6218-4CD1-9C01-C070EAE9E6B7}">
      <dgm:prSet/>
      <dgm:spPr/>
      <dgm:t>
        <a:bodyPr/>
        <a:lstStyle/>
        <a:p>
          <a:endParaRPr lang="en-US"/>
        </a:p>
      </dgm:t>
    </dgm:pt>
    <dgm:pt modelId="{B89BDB46-5762-4AF5-8DE0-8421089AA79E}" type="sibTrans" cxnId="{BC1959E1-6218-4CD1-9C01-C070EAE9E6B7}">
      <dgm:prSet/>
      <dgm:spPr/>
      <dgm:t>
        <a:bodyPr/>
        <a:lstStyle/>
        <a:p>
          <a:endParaRPr lang="en-US"/>
        </a:p>
      </dgm:t>
    </dgm:pt>
    <dgm:pt modelId="{4F8955E7-0FC9-4EF5-B041-4CB9F81C490C}">
      <dgm:prSet phldrT="[Text]"/>
      <dgm:spPr/>
      <dgm:t>
        <a:bodyPr/>
        <a:lstStyle/>
        <a:p>
          <a:endParaRPr lang="en-US"/>
        </a:p>
      </dgm:t>
    </dgm:pt>
    <dgm:pt modelId="{664F67D9-2739-4C98-84E2-21586B52756C}" type="parTrans" cxnId="{A15CCDEB-9A81-4D68-8FD9-2C62A198E658}">
      <dgm:prSet/>
      <dgm:spPr/>
      <dgm:t>
        <a:bodyPr/>
        <a:lstStyle/>
        <a:p>
          <a:endParaRPr lang="en-US"/>
        </a:p>
      </dgm:t>
    </dgm:pt>
    <dgm:pt modelId="{B9A10EC0-8BFE-4CD8-9D82-51D75B1B3751}" type="sibTrans" cxnId="{A15CCDEB-9A81-4D68-8FD9-2C62A198E658}">
      <dgm:prSet/>
      <dgm:spPr/>
      <dgm:t>
        <a:bodyPr/>
        <a:lstStyle/>
        <a:p>
          <a:endParaRPr lang="en-US"/>
        </a:p>
      </dgm:t>
    </dgm:pt>
    <dgm:pt modelId="{BE6DF78A-CCE8-4C4D-A2F4-15D45C266A6A}">
      <dgm:prSet phldrT="[Text]"/>
      <dgm:spPr/>
      <dgm:t>
        <a:bodyPr/>
        <a:lstStyle/>
        <a:p>
          <a:endParaRPr lang="en-US"/>
        </a:p>
      </dgm:t>
    </dgm:pt>
    <dgm:pt modelId="{8CAECB92-0272-4FEE-B992-06E3D4E050CB}" type="parTrans" cxnId="{6952D2E8-595A-40B7-9870-99E12F1E504C}">
      <dgm:prSet/>
      <dgm:spPr/>
      <dgm:t>
        <a:bodyPr/>
        <a:lstStyle/>
        <a:p>
          <a:endParaRPr lang="en-US"/>
        </a:p>
      </dgm:t>
    </dgm:pt>
    <dgm:pt modelId="{18F48718-F73B-43B3-857E-21420E17A266}" type="sibTrans" cxnId="{6952D2E8-595A-40B7-9870-99E12F1E504C}">
      <dgm:prSet/>
      <dgm:spPr/>
      <dgm:t>
        <a:bodyPr/>
        <a:lstStyle/>
        <a:p>
          <a:endParaRPr lang="en-US"/>
        </a:p>
      </dgm:t>
    </dgm:pt>
    <dgm:pt modelId="{A5CEE074-FCE3-4C24-95ED-B377C54E5BC8}" type="pres">
      <dgm:prSet presAssocID="{45F03DA0-808C-4D49-A928-505D026365F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B1772D-3561-4429-8971-2B7231EE991D}" type="pres">
      <dgm:prSet presAssocID="{8519EFA4-F177-4DC7-B218-0D4E1C577B0B}" presName="centerShape" presStyleLbl="node0" presStyleIdx="0" presStyleCnt="1"/>
      <dgm:spPr/>
      <dgm:t>
        <a:bodyPr/>
        <a:lstStyle/>
        <a:p>
          <a:endParaRPr lang="en-US"/>
        </a:p>
      </dgm:t>
    </dgm:pt>
    <dgm:pt modelId="{A5F65EC3-0612-4A3C-8290-5A15020D5786}" type="pres">
      <dgm:prSet presAssocID="{CF6BF7DB-55A7-428A-8C2D-A347092F6D32}" presName="parTrans" presStyleLbl="sibTrans2D1" presStyleIdx="0" presStyleCnt="7"/>
      <dgm:spPr/>
      <dgm:t>
        <a:bodyPr/>
        <a:lstStyle/>
        <a:p>
          <a:endParaRPr lang="en-US"/>
        </a:p>
      </dgm:t>
    </dgm:pt>
    <dgm:pt modelId="{C16B788F-B234-45E8-AB94-4806B6C7838D}" type="pres">
      <dgm:prSet presAssocID="{CF6BF7DB-55A7-428A-8C2D-A347092F6D32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A89FFA54-E879-45AA-9B1E-EBAE8A08C5E6}" type="pres">
      <dgm:prSet presAssocID="{18CD7551-0FD3-40C9-A8BF-E0A4B5B1A545}" presName="node" presStyleLbl="node1" presStyleIdx="0" presStyleCnt="7" custScaleX="122196" custScaleY="114483" custRadScaleRad="85988" custRadScaleInc="-15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0FFB2-12D6-4ECC-AE1A-5DDBE5F4398D}" type="pres">
      <dgm:prSet presAssocID="{7F861688-0C28-4A94-8717-C082E804F8F5}" presName="parTrans" presStyleLbl="sibTrans2D1" presStyleIdx="1" presStyleCnt="7"/>
      <dgm:spPr/>
      <dgm:t>
        <a:bodyPr/>
        <a:lstStyle/>
        <a:p>
          <a:endParaRPr lang="en-US"/>
        </a:p>
      </dgm:t>
    </dgm:pt>
    <dgm:pt modelId="{AB916FBE-BBE4-4EA2-8F78-7A33321EDC5D}" type="pres">
      <dgm:prSet presAssocID="{7F861688-0C28-4A94-8717-C082E804F8F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9D5DBB09-F6EA-4CAD-91F8-1CE7AD5DDB7A}" type="pres">
      <dgm:prSet presAssocID="{E6325A04-9CD6-4F49-971D-81B81E3FD16F}" presName="node" presStyleLbl="node1" presStyleIdx="1" presStyleCnt="7" custScaleX="116975" custScaleY="124199" custRadScaleRad="120231" custRadScaleInc="4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916B2-3546-4C8E-890A-F696B25852F4}" type="pres">
      <dgm:prSet presAssocID="{C85B8FD3-33A0-4874-8161-0472E26AD62C}" presName="parTrans" presStyleLbl="sibTrans2D1" presStyleIdx="2" presStyleCnt="7"/>
      <dgm:spPr/>
      <dgm:t>
        <a:bodyPr/>
        <a:lstStyle/>
        <a:p>
          <a:endParaRPr lang="en-US"/>
        </a:p>
      </dgm:t>
    </dgm:pt>
    <dgm:pt modelId="{18D521CD-E6F5-4B6E-B0B9-BD7B0DB7DC18}" type="pres">
      <dgm:prSet presAssocID="{C85B8FD3-33A0-4874-8161-0472E26AD62C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8C10299-985B-4FFE-976A-834AB3D7CBDF}" type="pres">
      <dgm:prSet presAssocID="{E7D9FF81-4360-480C-9A0E-8CFABAC52771}" presName="node" presStyleLbl="node1" presStyleIdx="2" presStyleCnt="7" custScaleX="151032" custScaleY="143359" custRadScaleRad="129652" custRadScaleInc="-17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5C7D0-000B-406C-89FC-7ED023406F57}" type="pres">
      <dgm:prSet presAssocID="{0DA95867-31D9-4C79-815C-1242212E7608}" presName="parTrans" presStyleLbl="sibTrans2D1" presStyleIdx="3" presStyleCnt="7" custLinFactNeighborX="0" custLinFactNeighborY="-10834"/>
      <dgm:spPr/>
      <dgm:t>
        <a:bodyPr/>
        <a:lstStyle/>
        <a:p>
          <a:endParaRPr lang="en-US"/>
        </a:p>
      </dgm:t>
    </dgm:pt>
    <dgm:pt modelId="{D9F06EEE-1FD4-4FC8-8769-20E1DCD5C7C5}" type="pres">
      <dgm:prSet presAssocID="{0DA95867-31D9-4C79-815C-1242212E7608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6F6DF3F-1A1E-4196-9FE6-1C383D4A98E4}" type="pres">
      <dgm:prSet presAssocID="{958A0AA9-3EA8-4F22-B9F0-65EA80EBD071}" presName="node" presStyleLbl="node1" presStyleIdx="3" presStyleCnt="7" custScaleX="145413" custScaleY="123755" custRadScaleRad="102426" custRadScaleInc="-13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B57CA-817D-484D-B551-23FD507DF5E2}" type="pres">
      <dgm:prSet presAssocID="{0A49FCFB-8DCD-404D-96AE-55942D1F009D}" presName="parTrans" presStyleLbl="sibTrans2D1" presStyleIdx="4" presStyleCnt="7" custLinFactNeighborX="-25808" custLinFactNeighborY="25996"/>
      <dgm:spPr/>
      <dgm:t>
        <a:bodyPr/>
        <a:lstStyle/>
        <a:p>
          <a:endParaRPr lang="en-US"/>
        </a:p>
      </dgm:t>
    </dgm:pt>
    <dgm:pt modelId="{1365FD29-1724-4294-BEA3-60E6C39B791C}" type="pres">
      <dgm:prSet presAssocID="{0A49FCFB-8DCD-404D-96AE-55942D1F009D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D340BD51-71F5-4179-8235-83B6AC310D28}" type="pres">
      <dgm:prSet presAssocID="{1F6DA78A-5C48-44FB-B287-4890087FDD44}" presName="node" presStyleLbl="node1" presStyleIdx="4" presStyleCnt="7" custScaleX="116995" custScaleY="122123" custRadScaleRad="121256" custRadScaleInc="61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77A4F-75FB-4305-9EAF-B181D1DD5512}" type="pres">
      <dgm:prSet presAssocID="{3E6CEC72-9A22-4812-8189-416A6AE6E923}" presName="parTrans" presStyleLbl="sibTrans2D1" presStyleIdx="5" presStyleCnt="7"/>
      <dgm:spPr/>
      <dgm:t>
        <a:bodyPr/>
        <a:lstStyle/>
        <a:p>
          <a:endParaRPr lang="en-US"/>
        </a:p>
      </dgm:t>
    </dgm:pt>
    <dgm:pt modelId="{F9D32194-62FB-4F09-BDED-950C426E979A}" type="pres">
      <dgm:prSet presAssocID="{3E6CEC72-9A22-4812-8189-416A6AE6E92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3B3D8E31-E727-4DBB-93C8-09E3708085E7}" type="pres">
      <dgm:prSet presAssocID="{8F77E689-1AC2-4F83-825A-20716F3EE1EA}" presName="node" presStyleLbl="node1" presStyleIdx="5" presStyleCnt="7" custScaleX="144227" custScaleY="150480" custRadScaleRad="153868" custRadScaleInc="22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4F3DB-97FF-4E6B-8874-A436630E6C4B}" type="pres">
      <dgm:prSet presAssocID="{C6084BFB-7610-4E68-A04F-0FEBE5445028}" presName="parTrans" presStyleLbl="sibTrans2D1" presStyleIdx="6" presStyleCnt="7"/>
      <dgm:spPr/>
      <dgm:t>
        <a:bodyPr/>
        <a:lstStyle/>
        <a:p>
          <a:endParaRPr lang="en-US"/>
        </a:p>
      </dgm:t>
    </dgm:pt>
    <dgm:pt modelId="{BD666E07-7C53-49FC-8F40-A270D2E5E747}" type="pres">
      <dgm:prSet presAssocID="{C6084BFB-7610-4E68-A04F-0FEBE5445028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39E92DCE-519C-4205-86D3-1E11BB516B95}" type="pres">
      <dgm:prSet presAssocID="{6F08F103-834C-4B98-B355-6DE336F8AB7B}" presName="node" presStyleLbl="node1" presStyleIdx="6" presStyleCnt="7" custScaleX="129858" custScaleY="134433" custRadScaleRad="142928" custRadScaleInc="-17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E3842A-3D36-4E33-B3A2-47C0654CF806}" type="presOf" srcId="{7F861688-0C28-4A94-8717-C082E804F8F5}" destId="{AB916FBE-BBE4-4EA2-8F78-7A33321EDC5D}" srcOrd="1" destOrd="0" presId="urn:microsoft.com/office/officeart/2005/8/layout/radial5"/>
    <dgm:cxn modelId="{BC1959E1-6218-4CD1-9C01-C070EAE9E6B7}" srcId="{8519EFA4-F177-4DC7-B218-0D4E1C577B0B}" destId="{6F08F103-834C-4B98-B355-6DE336F8AB7B}" srcOrd="6" destOrd="0" parTransId="{C6084BFB-7610-4E68-A04F-0FEBE5445028}" sibTransId="{B89BDB46-5762-4AF5-8DE0-8421089AA79E}"/>
    <dgm:cxn modelId="{AA524BA7-9516-4F56-A966-240FD0833C32}" srcId="{8519EFA4-F177-4DC7-B218-0D4E1C577B0B}" destId="{18CD7551-0FD3-40C9-A8BF-E0A4B5B1A545}" srcOrd="0" destOrd="0" parTransId="{CF6BF7DB-55A7-428A-8C2D-A347092F6D32}" sibTransId="{CDE77DFC-4C22-4DA5-A468-8D1CE5985170}"/>
    <dgm:cxn modelId="{A0E53FC2-F2A8-4D2A-ACBB-6341C282ED67}" srcId="{45F03DA0-808C-4D49-A928-505D026365F0}" destId="{8519EFA4-F177-4DC7-B218-0D4E1C577B0B}" srcOrd="0" destOrd="0" parTransId="{159F1AF8-20FB-4C40-A716-4DE3E8D2115B}" sibTransId="{42C388F3-A052-4470-B554-9391F3E98F70}"/>
    <dgm:cxn modelId="{89DBD70D-D0C7-4303-930F-4067356C3E38}" type="presOf" srcId="{E7D9FF81-4360-480C-9A0E-8CFABAC52771}" destId="{B8C10299-985B-4FFE-976A-834AB3D7CBDF}" srcOrd="0" destOrd="0" presId="urn:microsoft.com/office/officeart/2005/8/layout/radial5"/>
    <dgm:cxn modelId="{A3FD5291-9BD3-466D-BCC5-A9E20268B43E}" type="presOf" srcId="{1F6DA78A-5C48-44FB-B287-4890087FDD44}" destId="{D340BD51-71F5-4179-8235-83B6AC310D28}" srcOrd="0" destOrd="0" presId="urn:microsoft.com/office/officeart/2005/8/layout/radial5"/>
    <dgm:cxn modelId="{C5B885A6-E1B0-4D2B-801E-5EB7E1EF0C33}" type="presOf" srcId="{E6325A04-9CD6-4F49-971D-81B81E3FD16F}" destId="{9D5DBB09-F6EA-4CAD-91F8-1CE7AD5DDB7A}" srcOrd="0" destOrd="0" presId="urn:microsoft.com/office/officeart/2005/8/layout/radial5"/>
    <dgm:cxn modelId="{935D948A-1378-4FC6-B5E7-87886AD5AD12}" type="presOf" srcId="{8F77E689-1AC2-4F83-825A-20716F3EE1EA}" destId="{3B3D8E31-E727-4DBB-93C8-09E3708085E7}" srcOrd="0" destOrd="0" presId="urn:microsoft.com/office/officeart/2005/8/layout/radial5"/>
    <dgm:cxn modelId="{EC41A700-92E6-4C1D-BB29-B5D75D0AD30C}" srcId="{8519EFA4-F177-4DC7-B218-0D4E1C577B0B}" destId="{E6325A04-9CD6-4F49-971D-81B81E3FD16F}" srcOrd="1" destOrd="0" parTransId="{7F861688-0C28-4A94-8717-C082E804F8F5}" sibTransId="{10049038-8B33-47BB-B10A-6E0C8F52BC16}"/>
    <dgm:cxn modelId="{30E9F62F-02D0-4606-814F-4A858E3EB9EB}" type="presOf" srcId="{7F861688-0C28-4A94-8717-C082E804F8F5}" destId="{8440FFB2-12D6-4ECC-AE1A-5DDBE5F4398D}" srcOrd="0" destOrd="0" presId="urn:microsoft.com/office/officeart/2005/8/layout/radial5"/>
    <dgm:cxn modelId="{1BBA3A9C-52E3-41DA-A2AA-FF538C726993}" type="presOf" srcId="{0A49FCFB-8DCD-404D-96AE-55942D1F009D}" destId="{1365FD29-1724-4294-BEA3-60E6C39B791C}" srcOrd="1" destOrd="0" presId="urn:microsoft.com/office/officeart/2005/8/layout/radial5"/>
    <dgm:cxn modelId="{6952D2E8-595A-40B7-9870-99E12F1E504C}" srcId="{45F03DA0-808C-4D49-A928-505D026365F0}" destId="{BE6DF78A-CCE8-4C4D-A2F4-15D45C266A6A}" srcOrd="1" destOrd="0" parTransId="{8CAECB92-0272-4FEE-B992-06E3D4E050CB}" sibTransId="{18F48718-F73B-43B3-857E-21420E17A266}"/>
    <dgm:cxn modelId="{72F10DCA-A4C1-4104-8619-F41D86FD55AC}" type="presOf" srcId="{C85B8FD3-33A0-4874-8161-0472E26AD62C}" destId="{18D521CD-E6F5-4B6E-B0B9-BD7B0DB7DC18}" srcOrd="1" destOrd="0" presId="urn:microsoft.com/office/officeart/2005/8/layout/radial5"/>
    <dgm:cxn modelId="{1C7C1A85-ED6E-4DB4-A6A2-68A1C1D3FFE3}" type="presOf" srcId="{0DA95867-31D9-4C79-815C-1242212E7608}" destId="{6375C7D0-000B-406C-89FC-7ED023406F57}" srcOrd="0" destOrd="0" presId="urn:microsoft.com/office/officeart/2005/8/layout/radial5"/>
    <dgm:cxn modelId="{44881EE3-E934-4E47-880F-287143CD5BD0}" type="presOf" srcId="{C85B8FD3-33A0-4874-8161-0472E26AD62C}" destId="{D11916B2-3546-4C8E-890A-F696B25852F4}" srcOrd="0" destOrd="0" presId="urn:microsoft.com/office/officeart/2005/8/layout/radial5"/>
    <dgm:cxn modelId="{A39CBB9F-BF88-4149-8C01-9F77C06B7B98}" type="presOf" srcId="{958A0AA9-3EA8-4F22-B9F0-65EA80EBD071}" destId="{16F6DF3F-1A1E-4196-9FE6-1C383D4A98E4}" srcOrd="0" destOrd="0" presId="urn:microsoft.com/office/officeart/2005/8/layout/radial5"/>
    <dgm:cxn modelId="{9C8FA3F7-5CED-4B2B-938F-D2912E8F23AB}" type="presOf" srcId="{CF6BF7DB-55A7-428A-8C2D-A347092F6D32}" destId="{A5F65EC3-0612-4A3C-8290-5A15020D5786}" srcOrd="0" destOrd="0" presId="urn:microsoft.com/office/officeart/2005/8/layout/radial5"/>
    <dgm:cxn modelId="{9F0C919E-0FAB-4697-AB14-979AA8616187}" srcId="{8519EFA4-F177-4DC7-B218-0D4E1C577B0B}" destId="{8F77E689-1AC2-4F83-825A-20716F3EE1EA}" srcOrd="5" destOrd="0" parTransId="{3E6CEC72-9A22-4812-8189-416A6AE6E923}" sibTransId="{D482B45D-9496-4158-A68B-E2A700EAA341}"/>
    <dgm:cxn modelId="{B79F06B3-BC67-4070-9F23-52E31161F1C4}" type="presOf" srcId="{18CD7551-0FD3-40C9-A8BF-E0A4B5B1A545}" destId="{A89FFA54-E879-45AA-9B1E-EBAE8A08C5E6}" srcOrd="0" destOrd="0" presId="urn:microsoft.com/office/officeart/2005/8/layout/radial5"/>
    <dgm:cxn modelId="{0DCE5F04-B772-4425-9B29-354EEF725FF1}" type="presOf" srcId="{0DA95867-31D9-4C79-815C-1242212E7608}" destId="{D9F06EEE-1FD4-4FC8-8769-20E1DCD5C7C5}" srcOrd="1" destOrd="0" presId="urn:microsoft.com/office/officeart/2005/8/layout/radial5"/>
    <dgm:cxn modelId="{A5F02B42-C855-401A-A99C-CD2E7D8C62D1}" type="presOf" srcId="{C6084BFB-7610-4E68-A04F-0FEBE5445028}" destId="{BD666E07-7C53-49FC-8F40-A270D2E5E747}" srcOrd="1" destOrd="0" presId="urn:microsoft.com/office/officeart/2005/8/layout/radial5"/>
    <dgm:cxn modelId="{A15CCDEB-9A81-4D68-8FD9-2C62A198E658}" srcId="{45F03DA0-808C-4D49-A928-505D026365F0}" destId="{4F8955E7-0FC9-4EF5-B041-4CB9F81C490C}" srcOrd="2" destOrd="0" parTransId="{664F67D9-2739-4C98-84E2-21586B52756C}" sibTransId="{B9A10EC0-8BFE-4CD8-9D82-51D75B1B3751}"/>
    <dgm:cxn modelId="{FEAB6C7D-7E00-4AF1-8DC2-8236D4C516E1}" type="presOf" srcId="{6F08F103-834C-4B98-B355-6DE336F8AB7B}" destId="{39E92DCE-519C-4205-86D3-1E11BB516B95}" srcOrd="0" destOrd="0" presId="urn:microsoft.com/office/officeart/2005/8/layout/radial5"/>
    <dgm:cxn modelId="{26A25D16-18A6-4E64-ADBE-BD9D4AADC4E4}" type="presOf" srcId="{45F03DA0-808C-4D49-A928-505D026365F0}" destId="{A5CEE074-FCE3-4C24-95ED-B377C54E5BC8}" srcOrd="0" destOrd="0" presId="urn:microsoft.com/office/officeart/2005/8/layout/radial5"/>
    <dgm:cxn modelId="{3A916754-BA4D-4966-924C-72B739E86B9E}" type="presOf" srcId="{CF6BF7DB-55A7-428A-8C2D-A347092F6D32}" destId="{C16B788F-B234-45E8-AB94-4806B6C7838D}" srcOrd="1" destOrd="0" presId="urn:microsoft.com/office/officeart/2005/8/layout/radial5"/>
    <dgm:cxn modelId="{36DCEAB2-43EC-47FD-891C-20CCDD6BB079}" type="presOf" srcId="{3E6CEC72-9A22-4812-8189-416A6AE6E923}" destId="{4D577A4F-75FB-4305-9EAF-B181D1DD5512}" srcOrd="0" destOrd="0" presId="urn:microsoft.com/office/officeart/2005/8/layout/radial5"/>
    <dgm:cxn modelId="{2604F96C-262C-45E3-BD29-880889FFDEAE}" type="presOf" srcId="{8519EFA4-F177-4DC7-B218-0D4E1C577B0B}" destId="{77B1772D-3561-4429-8971-2B7231EE991D}" srcOrd="0" destOrd="0" presId="urn:microsoft.com/office/officeart/2005/8/layout/radial5"/>
    <dgm:cxn modelId="{7254F5A2-7859-4F82-AC83-B6BD25795939}" srcId="{8519EFA4-F177-4DC7-B218-0D4E1C577B0B}" destId="{E7D9FF81-4360-480C-9A0E-8CFABAC52771}" srcOrd="2" destOrd="0" parTransId="{C85B8FD3-33A0-4874-8161-0472E26AD62C}" sibTransId="{A61413C0-DE67-465D-B91D-EDB18118F8B3}"/>
    <dgm:cxn modelId="{3C34C0DB-E56F-4755-9BF3-06AECB16C473}" srcId="{8519EFA4-F177-4DC7-B218-0D4E1C577B0B}" destId="{1F6DA78A-5C48-44FB-B287-4890087FDD44}" srcOrd="4" destOrd="0" parTransId="{0A49FCFB-8DCD-404D-96AE-55942D1F009D}" sibTransId="{5E60AD1D-11FD-4C96-B4FB-3AF8BEE71ADD}"/>
    <dgm:cxn modelId="{8E96D3F9-BE44-4DA5-9146-65C6202DC22B}" type="presOf" srcId="{C6084BFB-7610-4E68-A04F-0FEBE5445028}" destId="{62D4F3DB-97FF-4E6B-8874-A436630E6C4B}" srcOrd="0" destOrd="0" presId="urn:microsoft.com/office/officeart/2005/8/layout/radial5"/>
    <dgm:cxn modelId="{E49DDF29-82AA-450C-8CA7-FD600150AACF}" type="presOf" srcId="{3E6CEC72-9A22-4812-8189-416A6AE6E923}" destId="{F9D32194-62FB-4F09-BDED-950C426E979A}" srcOrd="1" destOrd="0" presId="urn:microsoft.com/office/officeart/2005/8/layout/radial5"/>
    <dgm:cxn modelId="{61911970-F4C9-4B28-AE30-9C1585AE50D4}" type="presOf" srcId="{0A49FCFB-8DCD-404D-96AE-55942D1F009D}" destId="{022B57CA-817D-484D-B551-23FD507DF5E2}" srcOrd="0" destOrd="0" presId="urn:microsoft.com/office/officeart/2005/8/layout/radial5"/>
    <dgm:cxn modelId="{BF266F19-8B3F-42D6-B036-8DACA4503FE1}" srcId="{8519EFA4-F177-4DC7-B218-0D4E1C577B0B}" destId="{958A0AA9-3EA8-4F22-B9F0-65EA80EBD071}" srcOrd="3" destOrd="0" parTransId="{0DA95867-31D9-4C79-815C-1242212E7608}" sibTransId="{4185C4D1-95B8-4FF4-BC54-1A4C562B727E}"/>
    <dgm:cxn modelId="{84E06FB3-FDA9-4FCD-86BF-56CE94C647E5}" type="presParOf" srcId="{A5CEE074-FCE3-4C24-95ED-B377C54E5BC8}" destId="{77B1772D-3561-4429-8971-2B7231EE991D}" srcOrd="0" destOrd="0" presId="urn:microsoft.com/office/officeart/2005/8/layout/radial5"/>
    <dgm:cxn modelId="{E37E6954-10A1-4B3F-A454-138A92C2AEED}" type="presParOf" srcId="{A5CEE074-FCE3-4C24-95ED-B377C54E5BC8}" destId="{A5F65EC3-0612-4A3C-8290-5A15020D5786}" srcOrd="1" destOrd="0" presId="urn:microsoft.com/office/officeart/2005/8/layout/radial5"/>
    <dgm:cxn modelId="{846408A6-2C5F-4E5B-BE24-CEA1C7FD0254}" type="presParOf" srcId="{A5F65EC3-0612-4A3C-8290-5A15020D5786}" destId="{C16B788F-B234-45E8-AB94-4806B6C7838D}" srcOrd="0" destOrd="0" presId="urn:microsoft.com/office/officeart/2005/8/layout/radial5"/>
    <dgm:cxn modelId="{EBF41D92-0250-484F-8C2B-1BDE0E8EEFF3}" type="presParOf" srcId="{A5CEE074-FCE3-4C24-95ED-B377C54E5BC8}" destId="{A89FFA54-E879-45AA-9B1E-EBAE8A08C5E6}" srcOrd="2" destOrd="0" presId="urn:microsoft.com/office/officeart/2005/8/layout/radial5"/>
    <dgm:cxn modelId="{2509984B-6723-4817-8A7A-EDD6828DEA8F}" type="presParOf" srcId="{A5CEE074-FCE3-4C24-95ED-B377C54E5BC8}" destId="{8440FFB2-12D6-4ECC-AE1A-5DDBE5F4398D}" srcOrd="3" destOrd="0" presId="urn:microsoft.com/office/officeart/2005/8/layout/radial5"/>
    <dgm:cxn modelId="{06106C0E-550E-4C46-8D1F-1F26DBAEC16D}" type="presParOf" srcId="{8440FFB2-12D6-4ECC-AE1A-5DDBE5F4398D}" destId="{AB916FBE-BBE4-4EA2-8F78-7A33321EDC5D}" srcOrd="0" destOrd="0" presId="urn:microsoft.com/office/officeart/2005/8/layout/radial5"/>
    <dgm:cxn modelId="{14449022-69A0-4E7F-80A5-2FFF81AC4A9B}" type="presParOf" srcId="{A5CEE074-FCE3-4C24-95ED-B377C54E5BC8}" destId="{9D5DBB09-F6EA-4CAD-91F8-1CE7AD5DDB7A}" srcOrd="4" destOrd="0" presId="urn:microsoft.com/office/officeart/2005/8/layout/radial5"/>
    <dgm:cxn modelId="{0AD0ED0A-8B88-4ADC-A573-1E2BE34792D5}" type="presParOf" srcId="{A5CEE074-FCE3-4C24-95ED-B377C54E5BC8}" destId="{D11916B2-3546-4C8E-890A-F696B25852F4}" srcOrd="5" destOrd="0" presId="urn:microsoft.com/office/officeart/2005/8/layout/radial5"/>
    <dgm:cxn modelId="{A4FCC62B-3551-4091-95EF-4FDEB93BB685}" type="presParOf" srcId="{D11916B2-3546-4C8E-890A-F696B25852F4}" destId="{18D521CD-E6F5-4B6E-B0B9-BD7B0DB7DC18}" srcOrd="0" destOrd="0" presId="urn:microsoft.com/office/officeart/2005/8/layout/radial5"/>
    <dgm:cxn modelId="{11AF529F-2603-4FDB-8D5A-33C7BB129814}" type="presParOf" srcId="{A5CEE074-FCE3-4C24-95ED-B377C54E5BC8}" destId="{B8C10299-985B-4FFE-976A-834AB3D7CBDF}" srcOrd="6" destOrd="0" presId="urn:microsoft.com/office/officeart/2005/8/layout/radial5"/>
    <dgm:cxn modelId="{EBC71A7E-8E7B-44C7-BB8F-A0DC8562F960}" type="presParOf" srcId="{A5CEE074-FCE3-4C24-95ED-B377C54E5BC8}" destId="{6375C7D0-000B-406C-89FC-7ED023406F57}" srcOrd="7" destOrd="0" presId="urn:microsoft.com/office/officeart/2005/8/layout/radial5"/>
    <dgm:cxn modelId="{AAE555AE-5A90-4CE0-9008-F1DB01EB2A18}" type="presParOf" srcId="{6375C7D0-000B-406C-89FC-7ED023406F57}" destId="{D9F06EEE-1FD4-4FC8-8769-20E1DCD5C7C5}" srcOrd="0" destOrd="0" presId="urn:microsoft.com/office/officeart/2005/8/layout/radial5"/>
    <dgm:cxn modelId="{DD50C099-8A20-4625-A6E6-7BFA8609D2B1}" type="presParOf" srcId="{A5CEE074-FCE3-4C24-95ED-B377C54E5BC8}" destId="{16F6DF3F-1A1E-4196-9FE6-1C383D4A98E4}" srcOrd="8" destOrd="0" presId="urn:microsoft.com/office/officeart/2005/8/layout/radial5"/>
    <dgm:cxn modelId="{235BDD2A-414D-46AD-B2D3-ED86BF8BFA08}" type="presParOf" srcId="{A5CEE074-FCE3-4C24-95ED-B377C54E5BC8}" destId="{022B57CA-817D-484D-B551-23FD507DF5E2}" srcOrd="9" destOrd="0" presId="urn:microsoft.com/office/officeart/2005/8/layout/radial5"/>
    <dgm:cxn modelId="{25D377EA-147C-45C0-8549-6891F145D70C}" type="presParOf" srcId="{022B57CA-817D-484D-B551-23FD507DF5E2}" destId="{1365FD29-1724-4294-BEA3-60E6C39B791C}" srcOrd="0" destOrd="0" presId="urn:microsoft.com/office/officeart/2005/8/layout/radial5"/>
    <dgm:cxn modelId="{903CD2C3-112F-4C2D-8093-BA7263A515DE}" type="presParOf" srcId="{A5CEE074-FCE3-4C24-95ED-B377C54E5BC8}" destId="{D340BD51-71F5-4179-8235-83B6AC310D28}" srcOrd="10" destOrd="0" presId="urn:microsoft.com/office/officeart/2005/8/layout/radial5"/>
    <dgm:cxn modelId="{5856DCDB-93D8-4850-B0D2-1E6D1C93616C}" type="presParOf" srcId="{A5CEE074-FCE3-4C24-95ED-B377C54E5BC8}" destId="{4D577A4F-75FB-4305-9EAF-B181D1DD5512}" srcOrd="11" destOrd="0" presId="urn:microsoft.com/office/officeart/2005/8/layout/radial5"/>
    <dgm:cxn modelId="{95223070-CD84-4436-A854-1D2C819789CF}" type="presParOf" srcId="{4D577A4F-75FB-4305-9EAF-B181D1DD5512}" destId="{F9D32194-62FB-4F09-BDED-950C426E979A}" srcOrd="0" destOrd="0" presId="urn:microsoft.com/office/officeart/2005/8/layout/radial5"/>
    <dgm:cxn modelId="{5FB4E91E-C464-4A2E-999A-B325CC0DFACB}" type="presParOf" srcId="{A5CEE074-FCE3-4C24-95ED-B377C54E5BC8}" destId="{3B3D8E31-E727-4DBB-93C8-09E3708085E7}" srcOrd="12" destOrd="0" presId="urn:microsoft.com/office/officeart/2005/8/layout/radial5"/>
    <dgm:cxn modelId="{8D0434B9-BBB5-4EC6-A90B-C633AA8811B8}" type="presParOf" srcId="{A5CEE074-FCE3-4C24-95ED-B377C54E5BC8}" destId="{62D4F3DB-97FF-4E6B-8874-A436630E6C4B}" srcOrd="13" destOrd="0" presId="urn:microsoft.com/office/officeart/2005/8/layout/radial5"/>
    <dgm:cxn modelId="{B2AD28FA-D6C3-4A6C-8DB8-16E7888B658C}" type="presParOf" srcId="{62D4F3DB-97FF-4E6B-8874-A436630E6C4B}" destId="{BD666E07-7C53-49FC-8F40-A270D2E5E747}" srcOrd="0" destOrd="0" presId="urn:microsoft.com/office/officeart/2005/8/layout/radial5"/>
    <dgm:cxn modelId="{22BDC8C9-9517-404F-8D91-5D48F2ADD643}" type="presParOf" srcId="{A5CEE074-FCE3-4C24-95ED-B377C54E5BC8}" destId="{39E92DCE-519C-4205-86D3-1E11BB516B95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C29-685F-40D9-AE10-FE185798479E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44E8-EF27-4C92-97BB-6D6CAB1D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3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C29-685F-40D9-AE10-FE185798479E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44E8-EF27-4C92-97BB-6D6CAB1D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0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C29-685F-40D9-AE10-FE185798479E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44E8-EF27-4C92-97BB-6D6CAB1D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60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C29-685F-40D9-AE10-FE185798479E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44E8-EF27-4C92-97BB-6D6CAB1D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26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C29-685F-40D9-AE10-FE185798479E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44E8-EF27-4C92-97BB-6D6CAB1D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25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C29-685F-40D9-AE10-FE185798479E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44E8-EF27-4C92-97BB-6D6CAB1D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999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C29-685F-40D9-AE10-FE185798479E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44E8-EF27-4C92-97BB-6D6CAB1D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59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C29-685F-40D9-AE10-FE185798479E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44E8-EF27-4C92-97BB-6D6CAB1D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0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C29-685F-40D9-AE10-FE185798479E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44E8-EF27-4C92-97BB-6D6CAB1D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3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C29-685F-40D9-AE10-FE185798479E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44E8-EF27-4C92-97BB-6D6CAB1D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94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1C29-685F-40D9-AE10-FE185798479E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44E8-EF27-4C92-97BB-6D6CAB1D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13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E1C29-685F-40D9-AE10-FE185798479E}" type="datetimeFigureOut">
              <a:rPr lang="en-US" smtClean="0"/>
              <a:pPr/>
              <a:t>06-Mar-22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744E8-EF27-4C92-97BB-6D6CAB1D7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40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hdphoto" Target="../media/hdphoto3.wdp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12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21.gif"/><Relationship Id="rId5" Type="http://schemas.microsoft.com/office/2007/relationships/hdphoto" Target="../media/hdphoto1.wdp"/><Relationship Id="rId15" Type="http://schemas.openxmlformats.org/officeDocument/2006/relationships/image" Target="../media/image24.jpeg"/><Relationship Id="rId10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12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12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diagramColors" Target="../diagrams/colors1.xml"/><Relationship Id="rId5" Type="http://schemas.microsoft.com/office/2007/relationships/hdphoto" Target="../media/hdphoto1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69720" y="0"/>
            <a:ext cx="8610600" cy="264687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600" b="1" spc="50" dirty="0" err="1">
                <a:ln w="11430"/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50" dirty="0">
              <a:ln w="11430"/>
              <a:solidFill>
                <a:srgbClr val="00B0F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4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545911" y="0"/>
              <a:ext cx="13811536" cy="6858000"/>
              <a:chOff x="-545911" y="0"/>
              <a:chExt cx="13811536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699"/>
                </a:avLst>
              </a:prstGeom>
              <a:blipFill>
                <a:blip r:embed="rId2"/>
                <a:stretch>
                  <a:fillRect/>
                </a:stretch>
              </a:blip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0963" y="61913"/>
                <a:ext cx="12030075" cy="6710362"/>
              </a:xfrm>
              <a:prstGeom prst="frame">
                <a:avLst>
                  <a:gd name="adj1" fmla="val 484"/>
                </a:avLst>
              </a:prstGeom>
              <a:blipFill>
                <a:blip r:embed="rId3"/>
                <a:stretch>
                  <a:fillRect/>
                </a:stretch>
              </a:blipFill>
              <a:ln w="22225">
                <a:solidFill>
                  <a:srgbClr val="CC00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-545911" y="5902657"/>
                <a:ext cx="13811536" cy="955343"/>
                <a:chOff x="-573207" y="5902657"/>
                <a:chExt cx="13811536" cy="95534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-573207" y="5902657"/>
                  <a:ext cx="7260610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1842448" y="5902657"/>
                  <a:ext cx="11395881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18623" y="163772"/>
              <a:ext cx="1000338" cy="10523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364" y="163631"/>
              <a:ext cx="1105467" cy="1214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60778A-C3ED-454A-91A4-082956FF0BF2}"/>
              </a:ext>
            </a:extLst>
          </p:cNvPr>
          <p:cNvSpPr txBox="1"/>
          <p:nvPr/>
        </p:nvSpPr>
        <p:spPr>
          <a:xfrm>
            <a:off x="1880703" y="137416"/>
            <a:ext cx="83387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  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কিছু নতুন শব্দের অর্থ জেনে নেই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73B807-66B0-4035-9130-D41BE77F5BE3}"/>
              </a:ext>
            </a:extLst>
          </p:cNvPr>
          <p:cNvSpPr txBox="1"/>
          <p:nvPr/>
        </p:nvSpPr>
        <p:spPr>
          <a:xfrm>
            <a:off x="193961" y="1621547"/>
            <a:ext cx="1925783" cy="1200329"/>
          </a:xfrm>
          <a:prstGeom prst="rect">
            <a:avLst/>
          </a:prstGeom>
          <a:solidFill>
            <a:schemeClr val="accent1"/>
          </a:soli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/>
              <a:t> 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পুঞ্জ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600" dirty="0"/>
          </a:p>
        </p:txBody>
      </p:sp>
      <p:sp>
        <p:nvSpPr>
          <p:cNvPr id="13" name="Arrow: Right 24">
            <a:extLst>
              <a:ext uri="{FF2B5EF4-FFF2-40B4-BE49-F238E27FC236}">
                <a16:creationId xmlns:a16="http://schemas.microsoft.com/office/drawing/2014/main" xmlns="" id="{C87B9164-F996-4599-A10B-B5BB749C6CD2}"/>
              </a:ext>
            </a:extLst>
          </p:cNvPr>
          <p:cNvSpPr/>
          <p:nvPr/>
        </p:nvSpPr>
        <p:spPr>
          <a:xfrm>
            <a:off x="2195775" y="1779522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rrow: Right 24">
            <a:extLst>
              <a:ext uri="{FF2B5EF4-FFF2-40B4-BE49-F238E27FC236}">
                <a16:creationId xmlns:a16="http://schemas.microsoft.com/office/drawing/2014/main" xmlns="" id="{C87B9164-F996-4599-A10B-B5BB749C6CD2}"/>
              </a:ext>
            </a:extLst>
          </p:cNvPr>
          <p:cNvSpPr/>
          <p:nvPr/>
        </p:nvSpPr>
        <p:spPr>
          <a:xfrm>
            <a:off x="6158176" y="1737960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C60DC5-F00B-4E60-8628-70A3E4374250}"/>
              </a:ext>
            </a:extLst>
          </p:cNvPr>
          <p:cNvSpPr txBox="1"/>
          <p:nvPr/>
        </p:nvSpPr>
        <p:spPr>
          <a:xfrm>
            <a:off x="7385448" y="1530406"/>
            <a:ext cx="4599709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স্তুপ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6315B6-741A-465E-86CF-75B7D1616A6F}"/>
              </a:ext>
            </a:extLst>
          </p:cNvPr>
          <p:cNvSpPr txBox="1"/>
          <p:nvPr/>
        </p:nvSpPr>
        <p:spPr>
          <a:xfrm>
            <a:off x="221673" y="3339643"/>
            <a:ext cx="193963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/>
              <a:t>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খড়্‌গ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Arrow: Right 24">
            <a:extLst>
              <a:ext uri="{FF2B5EF4-FFF2-40B4-BE49-F238E27FC236}">
                <a16:creationId xmlns:a16="http://schemas.microsoft.com/office/drawing/2014/main" xmlns="" id="{C87B9164-F996-4599-A10B-B5BB749C6CD2}"/>
              </a:ext>
            </a:extLst>
          </p:cNvPr>
          <p:cNvSpPr/>
          <p:nvPr/>
        </p:nvSpPr>
        <p:spPr>
          <a:xfrm>
            <a:off x="2209631" y="3455922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Arrow: Right 24">
            <a:extLst>
              <a:ext uri="{FF2B5EF4-FFF2-40B4-BE49-F238E27FC236}">
                <a16:creationId xmlns:a16="http://schemas.microsoft.com/office/drawing/2014/main" xmlns="" id="{C87B9164-F996-4599-A10B-B5BB749C6CD2}"/>
              </a:ext>
            </a:extLst>
          </p:cNvPr>
          <p:cNvSpPr/>
          <p:nvPr/>
        </p:nvSpPr>
        <p:spPr>
          <a:xfrm>
            <a:off x="6185884" y="3400503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DEFF154-9AE7-4D49-9389-D2D7D365596E}"/>
              </a:ext>
            </a:extLst>
          </p:cNvPr>
          <p:cNvSpPr txBox="1"/>
          <p:nvPr/>
        </p:nvSpPr>
        <p:spPr>
          <a:xfrm>
            <a:off x="7370618" y="3137913"/>
            <a:ext cx="457200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যুদ্ধে ব্যবহৃত প্রাচীন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অস্ত্র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D3D6B27-F2B4-404C-B158-395FF53E0D29}"/>
              </a:ext>
            </a:extLst>
          </p:cNvPr>
          <p:cNvSpPr txBox="1"/>
          <p:nvPr/>
        </p:nvSpPr>
        <p:spPr>
          <a:xfrm>
            <a:off x="221109" y="4796783"/>
            <a:ext cx="188478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/>
              <a:t>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দীপ্তিরাশি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C87B9164-F996-4599-A10B-B5BB749C6CD2}"/>
              </a:ext>
            </a:extLst>
          </p:cNvPr>
          <p:cNvSpPr/>
          <p:nvPr/>
        </p:nvSpPr>
        <p:spPr>
          <a:xfrm>
            <a:off x="2181920" y="4896794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Arrow: Right 24">
            <a:extLst>
              <a:ext uri="{FF2B5EF4-FFF2-40B4-BE49-F238E27FC236}">
                <a16:creationId xmlns:a16="http://schemas.microsoft.com/office/drawing/2014/main" xmlns="" id="{C87B9164-F996-4599-A10B-B5BB749C6CD2}"/>
              </a:ext>
            </a:extLst>
          </p:cNvPr>
          <p:cNvSpPr/>
          <p:nvPr/>
        </p:nvSpPr>
        <p:spPr>
          <a:xfrm>
            <a:off x="6158175" y="4952212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4B38258-CC00-4FC4-A0F5-55876A50EF43}"/>
              </a:ext>
            </a:extLst>
          </p:cNvPr>
          <p:cNvSpPr txBox="1"/>
          <p:nvPr/>
        </p:nvSpPr>
        <p:spPr>
          <a:xfrm>
            <a:off x="7412181" y="4849127"/>
            <a:ext cx="466050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/>
              <a:t>     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আলোর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ছটা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3898" y="1193822"/>
            <a:ext cx="2680688" cy="1524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3896" y="2783983"/>
            <a:ext cx="2680689" cy="1524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94" t="14446" r="15000" b="13291"/>
          <a:stretch/>
        </p:blipFill>
        <p:spPr>
          <a:xfrm>
            <a:off x="3439670" y="4369158"/>
            <a:ext cx="265203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3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545911" y="0"/>
              <a:ext cx="13811536" cy="6858000"/>
              <a:chOff x="-545911" y="0"/>
              <a:chExt cx="13811536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699"/>
                </a:avLst>
              </a:prstGeom>
              <a:blipFill>
                <a:blip r:embed="rId2"/>
                <a:stretch>
                  <a:fillRect/>
                </a:stretch>
              </a:blip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0963" y="61913"/>
                <a:ext cx="12030075" cy="6710362"/>
              </a:xfrm>
              <a:prstGeom prst="frame">
                <a:avLst>
                  <a:gd name="adj1" fmla="val 484"/>
                </a:avLst>
              </a:prstGeom>
              <a:blipFill>
                <a:blip r:embed="rId3"/>
                <a:stretch>
                  <a:fillRect/>
                </a:stretch>
              </a:blipFill>
              <a:ln w="22225">
                <a:solidFill>
                  <a:srgbClr val="CC00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-545911" y="5902657"/>
                <a:ext cx="13811536" cy="955343"/>
                <a:chOff x="-573207" y="5902657"/>
                <a:chExt cx="13811536" cy="95534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-573207" y="5902657"/>
                  <a:ext cx="7260610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1842448" y="5902657"/>
                  <a:ext cx="11395881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18623" y="163772"/>
              <a:ext cx="1000338" cy="10523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364" y="163631"/>
              <a:ext cx="1105467" cy="1214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4376189" y="323070"/>
            <a:ext cx="3541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62"/>
          <a:stretch/>
        </p:blipFill>
        <p:spPr>
          <a:xfrm>
            <a:off x="4433455" y="1305790"/>
            <a:ext cx="3241963" cy="24626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412045" y="4097038"/>
            <a:ext cx="11842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‘পুঞ্জ’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 অর্থ লিখ এবং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পুঞ্জ শব্দটি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 একটি বাক্য গঠন করো।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5790" y="5288529"/>
            <a:ext cx="10831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‘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দীপ্তিরাশি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 অর্থ লিখ এবং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দীপ্তিরাশি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শব্দটি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 একটি বাক্য গঠন করো।</a:t>
            </a:r>
          </a:p>
        </p:txBody>
      </p:sp>
    </p:spTree>
    <p:extLst>
      <p:ext uri="{BB962C8B-B14F-4D97-AF65-F5344CB8AC3E}">
        <p14:creationId xmlns:p14="http://schemas.microsoft.com/office/powerpoint/2010/main" xmlns="" val="39507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545911" y="0"/>
              <a:ext cx="13811536" cy="6858000"/>
              <a:chOff x="-545911" y="0"/>
              <a:chExt cx="13811536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699"/>
                </a:avLst>
              </a:prstGeom>
              <a:blipFill>
                <a:blip r:embed="rId2"/>
                <a:stretch>
                  <a:fillRect/>
                </a:stretch>
              </a:blip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0963" y="61913"/>
                <a:ext cx="12030075" cy="6710362"/>
              </a:xfrm>
              <a:prstGeom prst="frame">
                <a:avLst>
                  <a:gd name="adj1" fmla="val 484"/>
                </a:avLst>
              </a:prstGeom>
              <a:blipFill>
                <a:blip r:embed="rId3"/>
                <a:stretch>
                  <a:fillRect/>
                </a:stretch>
              </a:blipFill>
              <a:ln w="22225">
                <a:solidFill>
                  <a:srgbClr val="CC00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-545911" y="5902657"/>
                <a:ext cx="13811536" cy="955343"/>
                <a:chOff x="-573207" y="5902657"/>
                <a:chExt cx="13811536" cy="95534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-573207" y="5902657"/>
                  <a:ext cx="7260610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1842448" y="5902657"/>
                  <a:ext cx="11395881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18623" y="163772"/>
              <a:ext cx="1000338" cy="10523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364" y="163631"/>
              <a:ext cx="1105467" cy="1214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3949" y="211427"/>
            <a:ext cx="9182637" cy="30726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4406" y="2588654"/>
            <a:ext cx="8436735" cy="3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আজি  বাংলাদেশের হৃদয়  হতে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কখন আপনি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তুমি এই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অপরূপ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রূপে বাহির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হলে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জননী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!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ওগো মা, তোমায় দেখে দেখে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আঁখি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 ফিরে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!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দুয়ার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আজি খুলে গেছে সোনার মন্দিরে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!!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40564" y="221974"/>
            <a:ext cx="9140687" cy="3051313"/>
            <a:chOff x="228600" y="4038600"/>
            <a:chExt cx="7747000" cy="24345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43200" y="4038600"/>
              <a:ext cx="2603500" cy="243450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669"/>
            <a:stretch/>
          </p:blipFill>
          <p:spPr>
            <a:xfrm>
              <a:off x="5334000" y="4038600"/>
              <a:ext cx="2641600" cy="242779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600" y="4038600"/>
              <a:ext cx="2514600" cy="243450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798983" y="3604591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ডান হাতে তোর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খড়্‌গ জ্বলে,  বাঁ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হাত করে শঙ্কাহরণ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দুই নয়নে স্নেহের হাসি,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ললাটনেত্র   আগুনবরণ।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ওগো 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মা, তোমার কী মুরতি আজি দেখি রে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!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মুক্ত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পুঞ্জ মেঘে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লুকায়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অশনি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আঁচল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ঝলে আকাশতলে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রৌদ্রবসনী!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ওগো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মা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তোমায় দেখে আখিঁ না ফিরে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!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দুয়ার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আজি খুলে গেছে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সোনার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মন্দিরে!!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74304" y="208722"/>
            <a:ext cx="9180444" cy="3077817"/>
            <a:chOff x="533400" y="3733800"/>
            <a:chExt cx="7749063" cy="262847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rightnessContrast bright="9000" contras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001" b="9148"/>
            <a:stretch/>
          </p:blipFill>
          <p:spPr>
            <a:xfrm>
              <a:off x="4419600" y="3733800"/>
              <a:ext cx="3862863" cy="26284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3400" y="3733800"/>
              <a:ext cx="3862863" cy="262847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842052" y="3737113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অনাদরে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মুখে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ভেবেছিলাম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দুঃখিনী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ভাঙা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দুখের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বুঝি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নাইকো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সীমা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কোথা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দরিদ্র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কোথা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মলিন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হাসি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আকাশে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ছড়িয়ে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গে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চরণের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দীপ্তিরাশি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!</a:t>
            </a: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ওগো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মুরতি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!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দুয়ার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গেছে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সোনার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মন্দিরে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।।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0869" y="241851"/>
            <a:ext cx="9137373" cy="304468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43000" y="35814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আজি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দুখের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সুখের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স্রোতে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ভাসাও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ধরণী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অভয়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বাজে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হৃদয়মাঝে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হৃদয়হরণী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!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ওগো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মা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তোমায়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আঁখি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 ফিরে!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দুয়ার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আজি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খুলে গেছে সোনার মন্দিরে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!!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2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20927" y="0"/>
            <a:ext cx="13811536" cy="6858000"/>
            <a:chOff x="-545911" y="0"/>
            <a:chExt cx="13811536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545911" y="0"/>
              <a:ext cx="13811536" cy="6858000"/>
              <a:chOff x="-545911" y="0"/>
              <a:chExt cx="13811536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699"/>
                </a:avLst>
              </a:prstGeom>
              <a:blipFill>
                <a:blip r:embed="rId2"/>
                <a:stretch>
                  <a:fillRect/>
                </a:stretch>
              </a:blip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0963" y="61913"/>
                <a:ext cx="12030075" cy="6710362"/>
              </a:xfrm>
              <a:prstGeom prst="frame">
                <a:avLst>
                  <a:gd name="adj1" fmla="val 484"/>
                </a:avLst>
              </a:prstGeom>
              <a:blipFill>
                <a:blip r:embed="rId3"/>
                <a:stretch>
                  <a:fillRect/>
                </a:stretch>
              </a:blipFill>
              <a:ln w="22225">
                <a:solidFill>
                  <a:srgbClr val="CC00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-545911" y="5902657"/>
                <a:ext cx="13811536" cy="955343"/>
                <a:chOff x="-573207" y="5902657"/>
                <a:chExt cx="13811536" cy="95534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-573207" y="5902657"/>
                  <a:ext cx="7260610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1842448" y="5902657"/>
                  <a:ext cx="11395881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18623" y="163772"/>
              <a:ext cx="1000338" cy="10523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364" y="163631"/>
              <a:ext cx="1105467" cy="1214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F80C2C-FB1A-415C-A2FB-DC580ABF3035}"/>
              </a:ext>
            </a:extLst>
          </p:cNvPr>
          <p:cNvSpPr txBox="1"/>
          <p:nvPr/>
        </p:nvSpPr>
        <p:spPr>
          <a:xfrm>
            <a:off x="4829152" y="124912"/>
            <a:ext cx="2887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GB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80FE724-6D9F-4916-AE3D-BEEFE282DA0D}"/>
              </a:ext>
            </a:extLst>
          </p:cNvPr>
          <p:cNvSpPr txBox="1"/>
          <p:nvPr/>
        </p:nvSpPr>
        <p:spPr>
          <a:xfrm>
            <a:off x="2433596" y="759163"/>
            <a:ext cx="9758404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প্রশ্নগুলোর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দলগতভাবে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109" y="824779"/>
            <a:ext cx="2216727" cy="2070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6542" y="1539029"/>
            <a:ext cx="2785553" cy="14053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15A7D9-0ACE-48D1-AA16-46DE1AE174C3}"/>
              </a:ext>
            </a:extLst>
          </p:cNvPr>
          <p:cNvSpPr txBox="1"/>
          <p:nvPr/>
        </p:nvSpPr>
        <p:spPr>
          <a:xfrm>
            <a:off x="5132080" y="1497465"/>
            <a:ext cx="6676744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bn-BD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as-IN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ওগো </a:t>
            </a:r>
            <a:r>
              <a:rPr lang="as-IN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মা, তোমায় দেখে দেখে আঁখি না ফিরে</a:t>
            </a:r>
            <a:r>
              <a:rPr lang="as-IN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!</a:t>
            </a:r>
            <a:r>
              <a:rPr lang="bn-IN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”-বলতে কবি কী বুঝাতে চেয়েছেন? ব্যাখ্যা কর।</a:t>
            </a:r>
            <a:endParaRPr lang="as-IN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GB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64" y="2948853"/>
            <a:ext cx="2282536" cy="1819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2688" y="3236825"/>
            <a:ext cx="2898944" cy="14678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2BB0D82-D9EC-4209-9E13-0C3829892592}"/>
              </a:ext>
            </a:extLst>
          </p:cNvPr>
          <p:cNvSpPr txBox="1"/>
          <p:nvPr/>
        </p:nvSpPr>
        <p:spPr>
          <a:xfrm>
            <a:off x="5146622" y="3263016"/>
            <a:ext cx="7045378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খ)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as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ওগো মা, তোমার কী মুরতি আজি দেখি রে!</a:t>
            </a:r>
          </a:p>
          <a:p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”-</a:t>
            </a:r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 কবি কী বুঝাতে চেয়েছেন? ব্যাখ্যা কর।</a:t>
            </a:r>
            <a:r>
              <a:rPr lang="as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as-IN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788910"/>
            <a:ext cx="2258291" cy="18889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053" y="5038636"/>
            <a:ext cx="2817188" cy="14238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69EA38D-DB72-4971-919C-FDA243C7BD34}"/>
              </a:ext>
            </a:extLst>
          </p:cNvPr>
          <p:cNvSpPr txBox="1"/>
          <p:nvPr/>
        </p:nvSpPr>
        <p:spPr>
          <a:xfrm>
            <a:off x="5081412" y="4734342"/>
            <a:ext cx="6925709" cy="181588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bn-BD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bn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as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দুয়ার আজি খুলে গেছে </a:t>
            </a:r>
          </a:p>
          <a:p>
            <a:r>
              <a:rPr lang="as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সোনার </a:t>
            </a:r>
            <a:r>
              <a:rPr lang="as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মন্দিরে</a:t>
            </a:r>
            <a:r>
              <a:rPr lang="bn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,”-</a:t>
            </a:r>
            <a:r>
              <a:rPr lang="bn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 কবি কী বুঝাতে চেয়েছেন? ব্যাখ্যা কর।</a:t>
            </a:r>
            <a:r>
              <a:rPr lang="as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bn-BD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GB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5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545911" y="0"/>
              <a:ext cx="13811536" cy="6858000"/>
              <a:chOff x="-545911" y="0"/>
              <a:chExt cx="13811536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699"/>
                </a:avLst>
              </a:prstGeom>
              <a:blipFill>
                <a:blip r:embed="rId2"/>
                <a:stretch>
                  <a:fillRect/>
                </a:stretch>
              </a:blip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0963" y="61913"/>
                <a:ext cx="12030075" cy="6710362"/>
              </a:xfrm>
              <a:prstGeom prst="frame">
                <a:avLst>
                  <a:gd name="adj1" fmla="val 484"/>
                </a:avLst>
              </a:prstGeom>
              <a:blipFill>
                <a:blip r:embed="rId3"/>
                <a:stretch>
                  <a:fillRect/>
                </a:stretch>
              </a:blipFill>
              <a:ln w="22225">
                <a:solidFill>
                  <a:srgbClr val="CC00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-545911" y="5902657"/>
                <a:ext cx="13811536" cy="955343"/>
                <a:chOff x="-573207" y="5902657"/>
                <a:chExt cx="13811536" cy="95534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-573207" y="5902657"/>
                  <a:ext cx="7260610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1842448" y="5902657"/>
                  <a:ext cx="11395881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18623" y="163772"/>
              <a:ext cx="1000338" cy="10523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364" y="163631"/>
              <a:ext cx="1105467" cy="1214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Rectangular Callout 10"/>
          <p:cNvSpPr/>
          <p:nvPr/>
        </p:nvSpPr>
        <p:spPr>
          <a:xfrm>
            <a:off x="4194913" y="62017"/>
            <a:ext cx="3785305" cy="603001"/>
          </a:xfrm>
          <a:prstGeom prst="wedgeRectCallou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5455" y="775853"/>
            <a:ext cx="7495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বহুনির্বাচনী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প্রশ্নগুলোর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দাওঃ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0545" y="1343891"/>
            <a:ext cx="105571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জলের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 কী দাঁড়িয়ে আছে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ক) নতুন নগর    খ) পাহাড় চূড়া          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নারিকেল বন   ঘ) নতুন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পশু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জলের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ঢেউয়ে কী নাচে? 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বরফ      খ) নৌকা 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ফুল    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ঘ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ছায়া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নীল আকাশের মাঝে কী সাজে?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নারিকেল বন    খ)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বরফ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গ) সূর্য          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পাহাড় চূড়া</a:t>
            </a:r>
          </a:p>
          <a:p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রবীন্দ্রনাথ ঠাকুর নোবেল পুরস্কার পান কত সালে?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ক)১৯১২ খ)১৯১৩ গ) ১৯৪১ ঘ) ১৮৬১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9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545911" y="0"/>
              <a:ext cx="13811536" cy="6858000"/>
              <a:chOff x="-545911" y="0"/>
              <a:chExt cx="13811536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699"/>
                </a:avLst>
              </a:prstGeom>
              <a:blipFill>
                <a:blip r:embed="rId2"/>
                <a:stretch>
                  <a:fillRect/>
                </a:stretch>
              </a:blip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0963" y="61913"/>
                <a:ext cx="12030075" cy="6710362"/>
              </a:xfrm>
              <a:prstGeom prst="frame">
                <a:avLst>
                  <a:gd name="adj1" fmla="val 484"/>
                </a:avLst>
              </a:prstGeom>
              <a:blipFill>
                <a:blip r:embed="rId3"/>
                <a:stretch>
                  <a:fillRect/>
                </a:stretch>
              </a:blipFill>
              <a:ln w="22225">
                <a:solidFill>
                  <a:srgbClr val="CC00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-545911" y="5902657"/>
                <a:ext cx="13811536" cy="955343"/>
                <a:chOff x="-573207" y="5902657"/>
                <a:chExt cx="13811536" cy="95534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-573207" y="5902657"/>
                  <a:ext cx="7260610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1842448" y="5902657"/>
                  <a:ext cx="11395881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18623" y="163772"/>
              <a:ext cx="1000338" cy="10523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364" y="163631"/>
              <a:ext cx="1105467" cy="1214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3228108" y="166255"/>
            <a:ext cx="581891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         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576CBD-DAC6-45D2-9358-53BD6D46B2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3395" y="1346719"/>
            <a:ext cx="5234078" cy="36056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87478" y="5194187"/>
            <a:ext cx="9508804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প্রকৃতির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ভারসাম্য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রক্ষায়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পদক্ষেপ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নেওয়া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উচিত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১০টি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0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545911" y="0"/>
              <a:ext cx="13811536" cy="6858000"/>
              <a:chOff x="-545911" y="0"/>
              <a:chExt cx="13811536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699"/>
                </a:avLst>
              </a:prstGeom>
              <a:blipFill>
                <a:blip r:embed="rId2"/>
                <a:stretch>
                  <a:fillRect/>
                </a:stretch>
              </a:blip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0963" y="61913"/>
                <a:ext cx="12030075" cy="6710362"/>
              </a:xfrm>
              <a:prstGeom prst="frame">
                <a:avLst>
                  <a:gd name="adj1" fmla="val 484"/>
                </a:avLst>
              </a:prstGeom>
              <a:blipFill>
                <a:blip r:embed="rId3"/>
                <a:stretch>
                  <a:fillRect/>
                </a:stretch>
              </a:blipFill>
              <a:ln w="22225">
                <a:solidFill>
                  <a:srgbClr val="CC00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-545911" y="5902657"/>
                <a:ext cx="13811536" cy="955343"/>
                <a:chOff x="-573207" y="5902657"/>
                <a:chExt cx="13811536" cy="95534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-573207" y="5902657"/>
                  <a:ext cx="7260610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1842448" y="5902657"/>
                  <a:ext cx="11395881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18623" y="163772"/>
              <a:ext cx="1000338" cy="10523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364" y="163631"/>
              <a:ext cx="1105467" cy="1214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909" y="55419"/>
            <a:ext cx="11938715" cy="6802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7091" y="-27295"/>
            <a:ext cx="993370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xmlns="" val="317411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545911" y="0"/>
              <a:ext cx="13811536" cy="6858000"/>
              <a:chOff x="-545911" y="0"/>
              <a:chExt cx="13811536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699"/>
                </a:avLst>
              </a:prstGeom>
              <a:blipFill>
                <a:blip r:embed="rId2"/>
                <a:stretch>
                  <a:fillRect/>
                </a:stretch>
              </a:blip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0963" y="61913"/>
                <a:ext cx="12030075" cy="6710362"/>
              </a:xfrm>
              <a:prstGeom prst="frame">
                <a:avLst>
                  <a:gd name="adj1" fmla="val 484"/>
                </a:avLst>
              </a:prstGeom>
              <a:blipFill>
                <a:blip r:embed="rId3"/>
                <a:stretch>
                  <a:fillRect/>
                </a:stretch>
              </a:blipFill>
              <a:ln w="22225">
                <a:solidFill>
                  <a:srgbClr val="CC00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-545911" y="5902657"/>
                <a:ext cx="13811536" cy="955343"/>
                <a:chOff x="-573207" y="5902657"/>
                <a:chExt cx="13811536" cy="95534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-573207" y="5902657"/>
                  <a:ext cx="7260610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1842448" y="5902657"/>
                  <a:ext cx="11395881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18623" y="163772"/>
              <a:ext cx="1000338" cy="10523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364" y="163631"/>
              <a:ext cx="1105467" cy="1214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701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545911" y="5902657"/>
            <a:ext cx="13811536" cy="955343"/>
            <a:chOff x="-573207" y="5902657"/>
            <a:chExt cx="13811536" cy="955343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2878" b="93836" l="13245" r="87274"/>
                      </a14:imgEffect>
                    </a14:imgLayer>
                  </a14:imgProps>
                </a:ext>
              </a:extLst>
            </a:blip>
            <a:srcRect l="3991" t="81508" r="3473" b="4794"/>
            <a:stretch/>
          </p:blipFill>
          <p:spPr>
            <a:xfrm>
              <a:off x="-573207" y="5902657"/>
              <a:ext cx="7260610" cy="955343"/>
            </a:xfrm>
            <a:prstGeom prst="rect">
              <a:avLst/>
            </a:prstGeom>
            <a:grpFill/>
            <a:ln>
              <a:solidFill>
                <a:srgbClr val="0099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82878" b="93836" l="13245" r="87274"/>
                      </a14:imgEffect>
                    </a14:imgLayer>
                  </a14:imgProps>
                </a:ext>
              </a:extLst>
            </a:blip>
            <a:srcRect l="3991" t="81508" r="3473" b="4794"/>
            <a:stretch/>
          </p:blipFill>
          <p:spPr>
            <a:xfrm>
              <a:off x="1842448" y="5902657"/>
              <a:ext cx="11395881" cy="955343"/>
            </a:xfrm>
            <a:prstGeom prst="rect">
              <a:avLst/>
            </a:prstGeom>
            <a:grpFill/>
            <a:ln>
              <a:solidFill>
                <a:srgbClr val="0099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8623" y="163772"/>
            <a:ext cx="1000338" cy="105237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364" y="163631"/>
            <a:ext cx="1105467" cy="121479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86" name="Oval 85"/>
          <p:cNvSpPr/>
          <p:nvPr/>
        </p:nvSpPr>
        <p:spPr>
          <a:xfrm rot="2627409">
            <a:off x="-3482736" y="4537878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10" t="24000" r="13556" b="50134"/>
          <a:stretch/>
        </p:blipFill>
        <p:spPr>
          <a:xfrm>
            <a:off x="952178" y="1111891"/>
            <a:ext cx="2095037" cy="21196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Flowchart: Terminator 14"/>
          <p:cNvSpPr/>
          <p:nvPr/>
        </p:nvSpPr>
        <p:spPr>
          <a:xfrm>
            <a:off x="2808875" y="226442"/>
            <a:ext cx="6762797" cy="1071570"/>
          </a:xfrm>
          <a:prstGeom prst="flowChartTerminator">
            <a:avLst/>
          </a:prstGeom>
          <a:solidFill>
            <a:srgbClr val="0099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914" y="3266028"/>
            <a:ext cx="54708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ডিটু রায়                                                                    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(বাংলা)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mamataditu@gmail.com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আদমপুর বলর্দ্ধনা শালিকদাহ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তেরখাদা,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88678" y="3460802"/>
            <a:ext cx="5804848" cy="181588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  :   </a:t>
            </a:r>
            <a:r>
              <a:rPr lang="en-US" sz="2800" b="1" dirty="0" err="1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BD" sz="2800" b="1" dirty="0" smtClean="0">
              <a:ln w="11430">
                <a:solidFill>
                  <a:srgbClr val="0C000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   :    বাংলা ১ম পত্র  </a:t>
            </a:r>
          </a:p>
          <a:p>
            <a:pPr algn="just"/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      </a:t>
            </a:r>
            <a:r>
              <a:rPr lang="en-AU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মিনিট।</a:t>
            </a:r>
            <a:endParaRPr lang="en-US" sz="2800" b="1" dirty="0" smtClean="0">
              <a:ln w="11430">
                <a:solidFill>
                  <a:srgbClr val="0C000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19873" y="2286671"/>
            <a:ext cx="136854" cy="2932496"/>
            <a:chOff x="5719873" y="2286671"/>
            <a:chExt cx="136854" cy="2932496"/>
          </a:xfrm>
          <a:solidFill>
            <a:srgbClr val="2C95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9" name="Straight Connector 18"/>
            <p:cNvCxnSpPr/>
            <p:nvPr/>
          </p:nvCxnSpPr>
          <p:spPr>
            <a:xfrm>
              <a:off x="5797105" y="2405048"/>
              <a:ext cx="0" cy="2668065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Connector 21"/>
            <p:cNvSpPr/>
            <p:nvPr/>
          </p:nvSpPr>
          <p:spPr>
            <a:xfrm>
              <a:off x="5722217" y="5032217"/>
              <a:ext cx="134510" cy="186950"/>
            </a:xfrm>
            <a:prstGeom prst="flowChartConnector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5719873" y="2286671"/>
              <a:ext cx="134510" cy="186950"/>
            </a:xfrm>
            <a:prstGeom prst="flowChartConnector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6000461" y="2131205"/>
            <a:ext cx="0" cy="3186820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Connector 28"/>
          <p:cNvSpPr/>
          <p:nvPr/>
        </p:nvSpPr>
        <p:spPr>
          <a:xfrm>
            <a:off x="5903532" y="5309022"/>
            <a:ext cx="184474" cy="24495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5901188" y="1902296"/>
            <a:ext cx="184474" cy="24495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6281422" y="2442460"/>
            <a:ext cx="0" cy="2668065"/>
          </a:xfrm>
          <a:prstGeom prst="line">
            <a:avLst/>
          </a:prstGeom>
          <a:solidFill>
            <a:srgbClr val="2C951B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Connector 35"/>
          <p:cNvSpPr/>
          <p:nvPr/>
        </p:nvSpPr>
        <p:spPr>
          <a:xfrm>
            <a:off x="6233039" y="5043125"/>
            <a:ext cx="134510" cy="186950"/>
          </a:xfrm>
          <a:prstGeom prst="flowChartConnector">
            <a:avLst/>
          </a:prstGeom>
          <a:solidFill>
            <a:srgbClr val="2C951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6230695" y="2297579"/>
            <a:ext cx="134510" cy="186950"/>
          </a:xfrm>
          <a:prstGeom prst="flowChartConnector">
            <a:avLst/>
          </a:prstGeom>
          <a:solidFill>
            <a:srgbClr val="2C951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4511" y="1434905"/>
            <a:ext cx="1636750" cy="1899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69339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545911" y="0"/>
              <a:ext cx="13811536" cy="6858000"/>
              <a:chOff x="-545911" y="0"/>
              <a:chExt cx="13811536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699"/>
                </a:avLst>
              </a:prstGeom>
              <a:blipFill>
                <a:blip r:embed="rId2"/>
                <a:stretch>
                  <a:fillRect/>
                </a:stretch>
              </a:blip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0963" y="61913"/>
                <a:ext cx="12030075" cy="6710362"/>
              </a:xfrm>
              <a:prstGeom prst="frame">
                <a:avLst>
                  <a:gd name="adj1" fmla="val 484"/>
                </a:avLst>
              </a:prstGeom>
              <a:blipFill>
                <a:blip r:embed="rId3"/>
                <a:stretch>
                  <a:fillRect/>
                </a:stretch>
              </a:blipFill>
              <a:ln w="22225">
                <a:solidFill>
                  <a:srgbClr val="CC00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-545911" y="5902657"/>
                <a:ext cx="13811536" cy="955343"/>
                <a:chOff x="-573207" y="5902657"/>
                <a:chExt cx="13811536" cy="95534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-573207" y="5902657"/>
                  <a:ext cx="7260610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1842448" y="5902657"/>
                  <a:ext cx="11395881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18623" y="163772"/>
              <a:ext cx="1000338" cy="10523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364" y="163631"/>
              <a:ext cx="1105467" cy="1214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5087" y="1037230"/>
            <a:ext cx="5800297" cy="4118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7916" y="272955"/>
            <a:ext cx="816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বলতো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75713" y="5240741"/>
            <a:ext cx="8011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বাংলাদেশের মানচিত্র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85754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5063" y="-463486"/>
            <a:ext cx="12258928" cy="7321485"/>
            <a:chOff x="-95063" y="-463486"/>
            <a:chExt cx="12258928" cy="7321485"/>
          </a:xfrm>
        </p:grpSpPr>
        <p:sp>
          <p:nvSpPr>
            <p:cNvPr id="12" name="Frame 11"/>
            <p:cNvSpPr/>
            <p:nvPr/>
          </p:nvSpPr>
          <p:spPr>
            <a:xfrm>
              <a:off x="-95063" y="-463486"/>
              <a:ext cx="12258928" cy="7321485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0099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-13969" y="-398651"/>
              <a:ext cx="12096114" cy="7163869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0099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2675" y="77154"/>
            <a:ext cx="996286" cy="823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376" y="0"/>
            <a:ext cx="885498" cy="99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9176" y="170766"/>
            <a:ext cx="8461887" cy="64293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2887579" y="633492"/>
            <a:ext cx="6547319" cy="98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6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625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bn-BD" sz="5625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3A4C44F-22B4-4709-8820-110F9CB0B5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1963" y="1391522"/>
            <a:ext cx="1644063" cy="1680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8296" y="1379621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 হৃদয়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রবীন্দ্রনাথ ঠাকুর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3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05 -0.1 L 0.39505 -0.09977 C 0.39857 -0.10069 0.40195 -0.10208 0.4056 -0.10208 C 0.41094 -0.10208 0.40898 -0.09884 0.4138 -0.09791 C 0.41914 -0.09676 0.42474 -0.09652 0.43021 -0.09583 C 0.43008 -0.0956 0.42253 -0.09259 0.422 -0.09166 C 0.42109 -0.09004 0.42122 -0.0875 0.42083 -0.08541 C 0.42122 -0.07708 0.42031 -0.06875 0.422 -0.06041 C 0.42253 -0.05764 0.42513 -0.05902 0.42669 -0.05833 C 0.42982 -0.05648 0.43294 -0.05416 0.43607 -0.05208 C 0.43919 -0.05277 0.44245 -0.05185 0.44544 -0.05416 C 0.44648 -0.05486 0.44661 -0.0581 0.44661 -0.06041 C 0.44661 -0.06736 0.44583 -0.0743 0.44544 -0.08125 C 0.44193 -0.08078 0.43815 -0.08148 0.4349 -0.07916 C 0.43372 -0.07824 0.43307 -0.07477 0.43372 -0.07338 C 0.43424 -0.07083 0.43594 -0.07129 0.43724 -0.07083 C 0.43867 -0.0699 0.44036 -0.06944 0.44193 -0.06944 C 0.4431 -0.06666 0.44453 -0.06527 0.44544 -0.0625 C 0.44622 -0.05995 0.44609 -0.05671 0.44661 -0.05416 C 0.44779 -0.04652 0.44753 -0.04838 0.45013 -0.04166 C 0.45052 -0.03981 0.45 -0.03541 0.4513 -0.03541 C 0.4526 -0.03541 0.45365 -0.03912 0.45365 -0.04166 C 0.45325 -0.0618 0.45404 -0.08287 0.45013 -0.10208 C 0.44896 -0.10717 0.4375 -0.10416 0.44075 -0.10416 C 0.44857 -0.10416 0.45638 -0.10277 0.46419 -0.10208 C 0.46719 -0.08541 0.46601 -0.09375 0.46771 -0.07708 C 0.46732 -0.06041 0.46654 -0.04375 0.46654 -0.02708 C 0.46654 -0.01504 0.46706 -0.05069 0.46771 -0.0625 C 0.46797 -0.06898 0.46888 -0.07361 0.47005 -0.07916 C 0.47109 -0.08472 0.47044 -0.09328 0.47357 -0.09583 C 0.47995 -0.10069 0.50169 -0.09791 0.49466 -0.09791 C 0.4832 -0.09791 0.472 -0.09652 0.46068 -0.09583 C 0.46224 -0.09305 0.46341 -0.08958 0.46536 -0.0875 C 0.46706 -0.08541 0.46914 -0.08449 0.47122 -0.08426 C 0.47578 -0.08078 0.47565 -0.08078 0.48177 -0.07916 C 0.48216 -0.07361 0.48294 -0.06875 0.48294 -0.0625 C 0.48294 -0.05879 0.48346 -0.05347 0.48177 -0.05208 C 0.48021 -0.05069 0.47943 -0.05625 0.47825 -0.05833 C 0.48099 -0.07338 0.47851 -0.06898 0.48411 -0.075 C 0.48815 -0.06412 0.48529 -0.07338 0.48763 -0.05833 C 0.48815 -0.05393 0.48919 -0.05 0.48997 -0.04583 L 0.49115 -0.03981 C 0.49232 -0.04097 0.49362 -0.0419 0.49466 -0.04375 C 0.49779 -0.0493 0.49713 -0.05254 0.49818 -0.06041 C 0.50234 -0.09305 0.49896 -0.06365 0.50169 -0.0875 C 0.50482 -0.08727 0.50807 -0.0875 0.51107 -0.08541 C 0.51211 -0.08449 0.51224 -0.08125 0.51224 -0.07916 C 0.51185 -0.07291 0.5099 -0.05833 0.5099 -0.0581 C 0.5095 -0.04722 0.51016 -0.03565 0.50872 -0.025 C 0.5082 -0.02176 0.50638 -0.03009 0.50638 -0.03333 C 0.50599 -0.04791 0.50677 -0.0625 0.50755 -0.07708 C 0.50755 -0.08078 0.50833 -0.0824 0.50872 -0.08541 C 0.50911 -0.09004 0.5095 -0.09514 0.5099 -0.1 L 0.52865 -0.09791 C 0.53008 -0.09699 0.52838 -0.0919 0.52747 -0.08958 C 0.5263 -0.08657 0.52435 -0.08541 0.52279 -0.08426 C 0.51862 -0.06921 0.51888 -0.07338 0.52161 -0.04791 C 0.52174 -0.04537 0.52266 -0.04282 0.52396 -0.04166 C 0.52604 -0.03912 0.53099 -0.0375 0.53099 -0.03727 C 0.5319 -0.03981 0.5362 -0.04838 0.53216 -0.05208 C 0.53086 -0.05301 0.52982 -0.0493 0.52865 -0.04791 C 0.52786 -0.05 0.52682 -0.05185 0.5263 -0.05416 C 0.52565 -0.05671 0.52552 -0.05972 0.52513 -0.0625 C 0.52279 -0.07685 0.52383 -0.07291 0.52044 -0.08125 C 0.52148 -0.08958 0.52135 -0.09953 0.52513 -0.10625 C 0.52604 -0.10787 0.52747 -0.10902 0.52865 -0.11041 C 0.53255 -0.10972 0.53867 -0.11458 0.54036 -0.10833 C 0.54401 -0.09375 0.54101 -0.07685 0.54154 -0.06041 C 0.54219 -0.03634 0.54167 -0.04213 0.54388 -0.02708 C 0.54596 -0.03819 0.54427 -0.02893 0.54622 -0.04375 C 0.54687 -0.04907 0.54766 -0.05602 0.54974 -0.06041 C 0.55052 -0.06227 0.55208 -0.06319 0.55325 -0.06481 C 0.55443 -0.06319 0.55599 -0.0625 0.55677 -0.06041 C 0.55755 -0.05787 0.55768 -0.05486 0.55794 -0.05208 C 0.55846 -0.04514 0.55859 -0.03796 0.55911 -0.03125 C 0.5599 -0.02014 0.5599 -0.02176 0.56263 -0.0125 C 0.56341 -0.02361 0.56393 -0.03472 0.56497 -0.04583 C 0.5651 -0.04791 0.56615 -0.04977 0.56615 -0.05208 C 0.56615 -0.06759 0.56601 -0.06574 0.56263 -0.075 C 0.55677 -0.07361 0.55078 -0.07338 0.54505 -0.07083 C 0.54362 -0.07014 0.54284 -0.06597 0.54154 -0.06666 C 0.54023 -0.06713 0.54075 -0.07083 0.54036 -0.07338 C 0.54245 -0.12129 0.53711 -0.11666 0.58724 -0.09791 C 0.59036 -0.09652 0.58255 -0.08958 0.58021 -0.08541 L 0.57669 -0.07916 C 0.5763 -0.07731 0.57396 -0.06574 0.57435 -0.06481 C 0.57617 -0.05833 0.58034 -0.05555 0.58255 -0.05 C 0.58333 -0.04791 0.58359 -0.0449 0.5849 -0.04375 C 0.58698 -0.0412 0.58958 -0.04097 0.59193 -0.03981 L 0.59544 -0.0375 C 0.59661 -0.03819 0.59896 -0.03727 0.59896 -0.03981 C 0.59896 -0.04305 0.59661 -0.04514 0.59544 -0.04791 C 0.59115 -0.05671 0.59206 -0.05092 0.58958 -0.0625 C 0.58672 -0.07477 0.58776 -0.07338 0.58607 -0.08426 C 0.58568 -0.08541 0.5849 -0.09166 0.5849 -0.08958 C 0.58437 -0.07152 0.5849 -0.05347 0.5849 -0.03541 L 0.5849 -0.03518 C 0.58177 -0.0324 0.57904 -0.02592 0.57552 -0.025 C 0.57357 -0.0243 0.5724 -0.02916 0.57083 -0.03125 C 0.56966 -0.03264 0.56849 -0.03402 0.56732 -0.03541 C 0.56836 -0.05023 0.56588 -0.05069 0.572 -0.05625 C 0.57305 -0.05717 0.57435 -0.05764 0.57552 -0.05833 C 0.57708 -0.05694 0.57982 -0.05717 0.58021 -0.05416 C 0.58346 -0.02708 0.58255 -0.02916 0.57552 -0.02916 L 0.57552 -0.02893 C 0.57799 -0.02777 0.58984 -0.02037 0.59427 -0.02152 C 0.60208 -0.02152 0.6099 -0.02361 0.61771 -0.025 C 0.6181 -0.02662 0.62122 -0.03634 0.62122 -0.03981 C 0.62122 -0.0669 0.62083 -0.05231 0.61888 -0.06666 C 0.6181 -0.07129 0.61784 -0.07847 0.61654 -0.08426 C 0.61588 -0.08541 0.61497 -0.0875 0.61419 -0.08958 C 0.61562 -0.06921 0.61432 -0.07801 0.61771 -0.06041 C 0.6181 -0.05764 0.6194 -0.0493 0.62122 -0.04791 C 0.6237 -0.04583 0.62669 -0.04652 0.62943 -0.04583 C 0.63294 -0.04652 0.63646 -0.04629 0.63997 -0.04791 C 0.64167 -0.04861 0.64414 -0.04884 0.64466 -0.05208 C 0.6457 -0.06041 0.64557 -0.07685 0.63997 -0.08125 C 0.63815 -0.08264 0.63607 -0.08264 0.63411 -0.08426 C 0.63177 -0.08264 0.62865 -0.08426 0.62708 -0.08125 C 0.62591 -0.07916 0.63021 -0.08078 0.63177 -0.07916 C 0.63294 -0.07847 0.63411 -0.07777 0.63529 -0.07708 C 0.63646 -0.07777 0.63763 -0.08078 0.6388 -0.07916 C 0.64062 -0.07777 0.64154 -0.06944 0.64232 -0.06666 C 0.64297 -0.06365 0.64388 -0.06111 0.64466 -0.05833 C 0.64505 -0.05625 0.64505 -0.0537 0.64583 -0.05208 C 0.64674 -0.04953 0.64818 -0.04791 0.64935 -0.04583 C 0.64974 -0.04375 0.64987 -0.04143 0.65052 -0.03981 C 0.65182 -0.03518 0.65521 -0.02708 0.65521 -0.02685 C 0.65482 -0.03541 0.6543 -0.04375 0.65404 -0.05208 C 0.65351 -0.0618 0.65325 -0.07152 0.65286 -0.08125 C 0.65247 -0.08611 0.65208 -0.09097 0.65169 -0.09583 C 0.6513 -0.09861 0.65169 -0.10231 0.65052 -0.10416 C 0.64896 -0.10625 0.64661 -0.10555 0.64466 -0.10625 C 0.63646 -0.10486 0.63359 -0.10555 0.62708 -0.10208 C 0.62344 -0.1 0.62005 -0.09699 0.61654 -0.09583 C 0.61458 -0.09514 0.60859 -0.09328 0.61068 -0.09375 C 0.61615 -0.09467 0.62161 -0.09629 0.62708 -0.09791 C 0.62904 -0.09838 0.63099 -0.0993 0.63294 -0.1 C 0.6431 -0.0993 0.65443 -0.10671 0.66341 -0.09791 C 0.66497 -0.09629 0.66198 -0.06898 0.66107 -0.06041 C 0.66068 -0.0574 0.66029 -0.05486 0.6599 -0.05208 C 0.66133 -0.02523 0.66016 -0.02546 0.66224 -0.04166 C 0.66341 -0.05162 0.66263 -0.04815 0.66575 -0.05625 C 0.66615 -0.06597 0.66601 -0.07662 0.66693 -0.08541 C 0.66719 -0.08842 0.66797 -0.09143 0.66927 -0.09375 C 0.67005 -0.09514 0.67148 -0.0956 0.67279 -0.09583 C 0.67969 -0.09699 0.68685 -0.09722 0.69388 -0.09791 C 0.69193 -0.09722 0.68958 -0.09768 0.68802 -0.09583 C 0.68516 -0.09259 0.68099 -0.08426 0.68099 -0.08402 C 0.68138 -0.07916 0.68086 -0.0743 0.68216 -0.07083 C 0.68268 -0.06944 0.6845 -0.06944 0.68555 -0.06944 C 0.6957 -0.06088 0.68555 -0.06736 0.69388 -0.0625 C 0.69505 -0.06111 0.69687 -0.06065 0.6974 -0.05833 C 0.69883 -0.05 0.69362 -0.04745 0.69154 -0.04375 C 0.69049 -0.0419 0.68997 -0.03981 0.68919 -0.0375 C 0.68763 -0.03819 0.68555 -0.0375 0.6845 -0.03981 C 0.68333 -0.04143 0.68359 -0.0449 0.68333 -0.04791 C 0.68281 -0.05185 0.68281 -0.05625 0.68216 -0.06041 C 0.68164 -0.06273 0.68073 -0.06481 0.67982 -0.06666 C 0.6776 -0.07106 0.67279 -0.07916 0.67279 -0.07893 C 0.67018 -0.09259 0.67018 -0.09467 0.67279 -0.05833 C 0.67305 -0.0537 0.67526 -0.04745 0.6763 -0.04375 C 0.67669 -0.04166 0.67643 -0.03865 0.67747 -0.0375 C 0.67943 -0.03472 0.6845 -0.03333 0.6845 -0.0331 C 0.68763 -0.03402 0.69101 -0.03264 0.69388 -0.03541 C 0.69518 -0.0368 0.69453 -0.04097 0.69505 -0.04375 C 0.69531 -0.04583 0.69583 -0.04791 0.69622 -0.05 C 0.69583 -0.05555 0.69674 -0.0618 0.69505 -0.06666 C 0.69388 -0.06944 0.69101 -0.06782 0.68919 -0.06944 C 0.67825 -0.07338 0.69792 -0.06875 0.6763 -0.07338 C 0.67591 -0.07662 0.67513 -0.07824 0.67513 -0.08125 C 0.67513 -0.08773 0.67812 -0.09097 0.68099 -0.09375 C 0.68203 -0.09467 0.68333 -0.09514 0.6845 -0.09583 C 0.68555 -0.09467 0.68685 -0.09305 0.68802 -0.09166 C 0.68919 -0.08958 0.6901 -0.08727 0.69154 -0.08541 C 0.69284 -0.08426 0.69453 -0.0824 0.69622 -0.08125 C 0.69844 -0.08055 0.70325 -0.07708 0.70325 -0.07685 C 0.70286 -0.07106 0.70299 -0.0574 0.70091 -0.05 C 0.70026 -0.04768 0.69935 -0.04583 0.69857 -0.04375 C 0.69818 -0.03889 0.6974 -0.03402 0.6974 -0.02916 C 0.6974 -0.025 0.69805 -0.0375 0.69857 -0.04166 C 0.69883 -0.04514 0.69922 -0.04861 0.69974 -0.05208 C 0.70169 -0.0662 0.70026 -0.04861 0.70208 -0.06944 C 0.70247 -0.07407 0.70521 -0.08102 0.70325 -0.08541 C 0.70143 -0.08912 0.69779 -0.08426 0.69505 -0.08426 C 0.68607 -0.07801 0.69036 -0.07824 0.68216 -0.08125 C 0.68177 -0.08611 0.67825 -0.09467 0.68099 -0.09583 C 0.70677 -0.10694 0.70963 -0.1044 0.72435 -0.09583 C 0.72318 -0.09375 0.722 -0.09143 0.72083 -0.08958 C 0.71966 -0.08796 0.71823 -0.08727 0.71732 -0.08541 C 0.71289 -0.07685 0.71302 -0.07523 0.71146 -0.06666 C 0.71185 -0.0618 0.71159 -0.05648 0.71263 -0.05208 C 0.71432 -0.04398 0.71758 -0.03889 0.72083 -0.03333 C 0.72604 -0.05208 0.72357 -0.04467 0.72786 -0.05625 C 0.72708 -0.05 0.7263 -0.03634 0.722 -0.03333 L 0.71497 -0.02916 C 0.71419 -0.03125 0.71263 -0.03287 0.71263 -0.03541 C 0.71224 -0.04583 0.7125 -0.05648 0.7138 -0.06666 C 0.71419 -0.07037 0.71927 -0.07477 0.72083 -0.07708 C 0.722 -0.07893 0.72279 -0.08171 0.72435 -0.08426 C 0.72656 -0.08565 0.73294 -0.08819 0.73607 -0.08958 C 0.73763 -0.09097 0.73906 -0.09259 0.74075 -0.09375 C 0.74258 -0.09467 0.74466 -0.09467 0.74661 -0.09583 C 0.74857 -0.09676 0.75052 -0.09861 0.75247 -0.1 C 0.75208 -0.09791 0.75221 -0.0949 0.7513 -0.09375 C 0.74922 -0.0912 0.74427 -0.08958 0.74427 -0.08935 C 0.74388 -0.0875 0.74375 -0.08495 0.7431 -0.08426 C 0.74141 -0.08055 0.73828 -0.07824 0.73607 -0.07708 C 0.73529 -0.075 0.73463 -0.07338 0.73372 -0.07083 C 0.73268 -0.06944 0.7306 -0.06944 0.73021 -0.06666 C 0.72969 -0.06389 0.73047 -0.06065 0.73138 -0.05833 C 0.73229 -0.05555 0.73854 -0.05115 0.73958 -0.05 C 0.74219 -0.04652 0.74466 -0.03981 0.74661 -0.03541 C 0.75312 -0.03912 0.74974 -0.03518 0.7513 -0.05416 C 0.75156 -0.05833 0.75208 -0.06227 0.75247 -0.06666 C 0.75469 -0.09629 0.75247 -0.075 0.75482 -0.09583 C 0.75599 -0.09467 0.75742 -0.09352 0.75833 -0.09166 C 0.75898 -0.08981 0.75859 -0.08727 0.7595 -0.08541 C 0.76146 -0.08171 0.76419 -0.08078 0.76654 -0.07708 L 0.77005 -0.07338 C 0.77044 -0.07083 0.77122 -0.06944 0.77122 -0.06666 C 0.77122 -0.05625 0.76667 -0.05949 0.76185 -0.05833 C 0.75638 -0.06065 0.75234 -0.05949 0.75833 -0.07708 C 0.75898 -0.07916 0.76198 -0.07083 0.76068 -0.07083 C 0.75312 -0.0699 0.74583 -0.07361 0.73841 -0.075 C 0.73802 -0.07708 0.73698 -0.07893 0.73724 -0.08125 C 0.73763 -0.08634 0.74036 -0.08912 0.7431 -0.08958 C 0.7543 -0.09143 0.76575 -0.09259 0.77708 -0.09375 L 0.7888 -0.09166 C 0.79049 -0.08958 0.7849 -0.08889 0.78294 -0.0875 C 0.7806 -0.08588 0.77591 -0.08426 0.77591 -0.08402 C 0.77474 -0.08194 0.77318 -0.08102 0.7724 -0.07916 C 0.77057 -0.07523 0.77096 -0.07037 0.7724 -0.06666 C 0.7737 -0.06296 0.77865 -0.05602 0.7806 -0.05416 C 0.78203 -0.05231 0.78359 -0.05092 0.78529 -0.05 C 0.78867 -0.04745 0.79583 -0.04375 0.79583 -0.04352 C 0.7974 -0.04166 0.79857 -0.03634 0.80052 -0.0375 C 0.80195 -0.03819 0.79974 -0.04305 0.79935 -0.04583 C 0.79792 -0.05416 0.79857 -0.05115 0.79466 -0.05833 L 0.78997 -0.08426 L 0.7888 -0.08958 C 0.78919 -0.09467 0.78867 -0.09977 0.78997 -0.10416 C 0.79049 -0.10602 0.79115 -0.1 0.79115 -0.09791 C 0.79115 -0.08819 0.79023 -0.08472 0.7888 -0.07708 C 0.78841 -0.07338 0.78802 -0.06921 0.78763 -0.06481 C 0.78724 -0.06157 0.78659 -0.05902 0.78646 -0.05625 C 0.78581 -0.04652 0.78646 -0.03657 0.78529 -0.02708 C 0.78476 -0.02361 0.78294 -0.02152 0.78177 -0.01875 C 0.77825 -0.01134 0.77917 -0.01296 0.77474 -0.01018 C 0.77318 -0.01111 0.77044 -0.00972 0.77005 -0.0125 C 0.76823 -0.02291 0.77174 -0.03981 0.77825 -0.04375 L 0.78177 -0.04583 C 0.78216 -0.04375 0.78255 -0.04166 0.78294 -0.03981 C 0.78333 -0.03634 0.78307 -0.0324 0.78411 -0.02916 C 0.78516 -0.02569 0.78724 -0.02361 0.7888 -0.02152 C 0.80156 -0.02152 0.84831 0.00672 0.83919 -0.03125 C 0.83854 -0.03333 0.83763 -0.03541 0.83685 -0.0375 C 0.83763 -0.04722 0.83802 -0.05694 0.83919 -0.06666 C 0.83958 -0.07083 0.84075 -0.075 0.84154 -0.07916 C 0.84193 -0.08125 0.84284 -0.0875 0.84271 -0.08541 C 0.84232 -0.08194 0.84232 -0.07801 0.84154 -0.075 C 0.84075 -0.07315 0.83906 -0.07083 0.83802 -0.06944 C 0.83711 -0.06666 0.83646 -0.06481 0.83568 -0.0625 C 0.83008 -0.07315 0.8332 -0.06458 0.83099 -0.07916 C 0.83034 -0.08426 0.82865 -0.09166 0.82865 -0.09143 C 0.82904 -0.09375 0.82865 -0.09699 0.82982 -0.09791 C 0.83125 -0.09884 0.83307 -0.09722 0.8345 -0.09583 C 0.83594 -0.09467 0.83672 -0.09143 0.83802 -0.08958 C 0.84779 -0.075 0.83476 -0.09722 0.84505 -0.07916 C 0.84544 -0.07708 0.84557 -0.07477 0.84622 -0.07338 C 0.84674 -0.0706 0.84792 -0.06944 0.84857 -0.06666 C 0.84909 -0.06389 0.84935 -0.06111 0.84974 -0.05833 C 0.85013 -0.0625 0.85013 -0.06666 0.85091 -0.07083 C 0.8513 -0.07361 0.85286 -0.07685 0.85325 -0.07916 C 0.85404 -0.08588 0.85404 -0.09305 0.85443 -0.1 C 0.85677 -0.09583 0.86029 -0.09305 0.86146 -0.0875 L 0.8638 -0.075 L 0.86497 -0.06944 C 0.86693 -0.02963 0.86549 -0.04537 0.86732 -0.07916 C 0.86745 -0.08264 0.8681 -0.08588 0.86849 -0.08958 C 0.86888 -0.0949 0.86849 -0.10092 0.86966 -0.10625 C 0.87018 -0.10856 0.872 -0.10902 0.87318 -0.11041 C 0.87904 -0.10972 0.88503 -0.11134 0.89075 -0.10833 C 0.89206 -0.1074 0.88919 -0.10393 0.88841 -0.10208 C 0.88724 -0.09907 0.88594 -0.09652 0.8849 -0.09375 C 0.88398 -0.09166 0.88346 -0.08912 0.88255 -0.0875 C 0.88151 -0.08565 0.88008 -0.08472 0.87904 -0.08426 C 0.86992 -0.0699 0.88073 -0.08426 0.872 -0.07338 C 0.87161 -0.07083 0.87122 -0.06921 0.87083 -0.06666 C 0.86901 -0.05926 0.86849 -0.05833 0.86615 -0.05208 C 0.86836 -0.03981 0.86693 -0.04051 0.88021 -0.04791 C 0.88151 -0.04861 0.8819 -0.05185 0.88255 -0.05416 C 0.88737 -0.07129 0.8793 -0.04861 0.88607 -0.06666 C 0.88646 -0.06944 0.88685 -0.0706 0.88724 -0.07338 C 0.88763 -0.07639 0.88776 -0.07847 0.88841 -0.08125 C 0.88893 -0.08426 0.88997 -0.08727 0.89075 -0.08958 C 0.89036 -0.09583 0.89062 -0.10231 0.88958 -0.10833 C 0.88893 -0.11111 0.88724 -0.1125 0.88607 -0.11458 C 0.8849 -0.1162 0.88372 -0.11759 0.88255 -0.11875 C 0.88138 -0.11967 0.88021 -0.12014 0.87904 -0.12083 C 0.87161 -0.12453 0.87513 -0.12176 0.86497 -0.125 C 0.86328 -0.12569 0.86185 -0.12639 0.86029 -0.12708 C 0.8599 -0.1294 0.85911 -0.13102 0.85911 -0.13333 C 0.85911 -0.1375 0.85911 -0.1419 0.86029 -0.14583 C 0.86094 -0.14815 0.86575 -0.15185 0.86732 -0.15208 C 0.87461 -0.15324 0.88216 -0.15347 0.88958 -0.15416 C 0.89726 -0.16111 0.89661 -0.16227 0.9095 -0.15625 C 0.91081 -0.15555 0.91107 -0.15208 0.91185 -0.15 C 0.91224 -0.14791 0.91237 -0.1456 0.91302 -0.14375 C 0.91432 -0.13935 0.9168 -0.13588 0.91771 -0.13125 C 0.91862 -0.12615 0.91888 -0.12268 0.92122 -0.11875 C 0.92213 -0.1169 0.92357 -0.11597 0.92474 -0.11458 C 0.93112 -0.10532 0.93112 -0.10509 0.93529 -0.09791 L 0.93529 -0.09768 L 0.93529 -0.09791 L 0.93646 -0.1020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5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01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545911" y="0"/>
              <a:ext cx="13811536" cy="6858000"/>
              <a:chOff x="-545911" y="0"/>
              <a:chExt cx="13811536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699"/>
                </a:avLst>
              </a:prstGeom>
              <a:blipFill>
                <a:blip r:embed="rId2"/>
                <a:stretch>
                  <a:fillRect/>
                </a:stretch>
              </a:blip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0963" y="61913"/>
                <a:ext cx="12030075" cy="6710362"/>
              </a:xfrm>
              <a:prstGeom prst="frame">
                <a:avLst>
                  <a:gd name="adj1" fmla="val 484"/>
                </a:avLst>
              </a:prstGeom>
              <a:blipFill>
                <a:blip r:embed="rId3"/>
                <a:stretch>
                  <a:fillRect/>
                </a:stretch>
              </a:blipFill>
              <a:ln w="22225">
                <a:solidFill>
                  <a:srgbClr val="CC00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-545911" y="5902657"/>
                <a:ext cx="13811536" cy="955343"/>
                <a:chOff x="-573207" y="5902657"/>
                <a:chExt cx="13811536" cy="95534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-573207" y="5902657"/>
                  <a:ext cx="7260610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1842448" y="5902657"/>
                  <a:ext cx="11395881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18623" y="163772"/>
              <a:ext cx="1000338" cy="10523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364" y="163631"/>
              <a:ext cx="1105467" cy="1214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Vertical Scroll 10"/>
          <p:cNvSpPr/>
          <p:nvPr/>
        </p:nvSpPr>
        <p:spPr>
          <a:xfrm>
            <a:off x="2543389" y="277201"/>
            <a:ext cx="6405282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673994" y="1604493"/>
            <a:ext cx="10942749" cy="49530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bn-BD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শেষে শিক্ষার্থীরা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623888" indent="-623888" algn="just">
              <a:defRPr/>
            </a:pP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পরিচিতি ব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র্ণনা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কবিতাটি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নতুন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 অর্থসহ বাক্য গঠন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তে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কবিতার চরণসমূহের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ভাবার্থ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বিশ্লেষণ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BD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628650" indent="-628650" algn="just">
              <a:defRPr/>
            </a:pPr>
            <a:endParaRPr lang="bn-BD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19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545911" y="0"/>
              <a:ext cx="13811536" cy="6858000"/>
              <a:chOff x="-545911" y="0"/>
              <a:chExt cx="13811536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699"/>
                </a:avLst>
              </a:prstGeom>
              <a:blipFill>
                <a:blip r:embed="rId2"/>
                <a:stretch>
                  <a:fillRect/>
                </a:stretch>
              </a:blip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0963" y="61913"/>
                <a:ext cx="12030075" cy="6710362"/>
              </a:xfrm>
              <a:prstGeom prst="frame">
                <a:avLst>
                  <a:gd name="adj1" fmla="val 484"/>
                </a:avLst>
              </a:prstGeom>
              <a:blipFill>
                <a:blip r:embed="rId3"/>
                <a:stretch>
                  <a:fillRect/>
                </a:stretch>
              </a:blipFill>
              <a:ln w="22225">
                <a:solidFill>
                  <a:srgbClr val="CC00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-545911" y="5902657"/>
                <a:ext cx="13811536" cy="955343"/>
                <a:chOff x="-573207" y="5902657"/>
                <a:chExt cx="13811536" cy="95534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-573207" y="5902657"/>
                  <a:ext cx="7260610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1842448" y="5902657"/>
                  <a:ext cx="11395881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18623" y="163772"/>
              <a:ext cx="1000338" cy="10523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364" y="163631"/>
              <a:ext cx="1105467" cy="1214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471961953"/>
              </p:ext>
            </p:extLst>
          </p:nvPr>
        </p:nvGraphicFramePr>
        <p:xfrm>
          <a:off x="1566930" y="412124"/>
          <a:ext cx="9972540" cy="606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8220" y="2691685"/>
            <a:ext cx="1648495" cy="1661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5635982" y="4139980"/>
            <a:ext cx="1817848" cy="805508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7443" y="115910"/>
            <a:ext cx="3478642" cy="552707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9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7B1772D-3561-4429-8971-2B7231EE9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77B1772D-3561-4429-8971-2B7231EE9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F65EC3-0612-4A3C-8290-5A15020D5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A5F65EC3-0612-4A3C-8290-5A15020D5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9FFA54-E879-45AA-9B1E-EBAE8A08C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A89FFA54-E879-45AA-9B1E-EBAE8A08C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440FFB2-12D6-4ECC-AE1A-5DDBE5F43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graphicEl>
                                              <a:dgm id="{8440FFB2-12D6-4ECC-AE1A-5DDBE5F43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5DBB09-F6EA-4CAD-91F8-1CE7AD5DD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graphicEl>
                                              <a:dgm id="{9D5DBB09-F6EA-4CAD-91F8-1CE7AD5DD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1916B2-3546-4C8E-890A-F696B2585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graphicEl>
                                              <a:dgm id="{D11916B2-3546-4C8E-890A-F696B2585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8C10299-985B-4FFE-976A-834AB3D7C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>
                                            <p:graphicEl>
                                              <a:dgm id="{B8C10299-985B-4FFE-976A-834AB3D7C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75C7D0-000B-406C-89FC-7ED023406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graphicEl>
                                              <a:dgm id="{6375C7D0-000B-406C-89FC-7ED023406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6F6DF3F-1A1E-4196-9FE6-1C383D4A9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>
                                            <p:graphicEl>
                                              <a:dgm id="{16F6DF3F-1A1E-4196-9FE6-1C383D4A9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22B57CA-817D-484D-B551-23FD507DF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>
                                            <p:graphicEl>
                                              <a:dgm id="{022B57CA-817D-484D-B551-23FD507DF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340BD51-71F5-4179-8235-83B6AC310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graphicEl>
                                              <a:dgm id="{D340BD51-71F5-4179-8235-83B6AC310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577A4F-75FB-4305-9EAF-B181D1DD5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graphicEl>
                                              <a:dgm id="{4D577A4F-75FB-4305-9EAF-B181D1DD5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3D8E31-E727-4DBB-93C8-09E370808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>
                                            <p:graphicEl>
                                              <a:dgm id="{3B3D8E31-E727-4DBB-93C8-09E370808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2D4F3DB-97FF-4E6B-8874-A436630E6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>
                                            <p:graphicEl>
                                              <a:dgm id="{62D4F3DB-97FF-4E6B-8874-A436630E6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E92DCE-519C-4205-86D3-1E11BB51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">
                                            <p:graphicEl>
                                              <a:dgm id="{39E92DCE-519C-4205-86D3-1E11BB516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545911" y="0"/>
              <a:ext cx="13811536" cy="6858000"/>
              <a:chOff x="-545911" y="0"/>
              <a:chExt cx="13811536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699"/>
                </a:avLst>
              </a:prstGeom>
              <a:blipFill>
                <a:blip r:embed="rId2"/>
                <a:stretch>
                  <a:fillRect/>
                </a:stretch>
              </a:blip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0963" y="61913"/>
                <a:ext cx="12030075" cy="6710362"/>
              </a:xfrm>
              <a:prstGeom prst="frame">
                <a:avLst>
                  <a:gd name="adj1" fmla="val 484"/>
                </a:avLst>
              </a:prstGeom>
              <a:blipFill>
                <a:blip r:embed="rId3"/>
                <a:stretch>
                  <a:fillRect/>
                </a:stretch>
              </a:blipFill>
              <a:ln w="22225">
                <a:solidFill>
                  <a:srgbClr val="CC00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-545911" y="5902657"/>
                <a:ext cx="13811536" cy="955343"/>
                <a:chOff x="-573207" y="5902657"/>
                <a:chExt cx="13811536" cy="95534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-573207" y="5902657"/>
                  <a:ext cx="7260610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1842448" y="5902657"/>
                  <a:ext cx="11395881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18623" y="163772"/>
              <a:ext cx="1000338" cy="10523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364" y="163631"/>
              <a:ext cx="1105467" cy="1214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B49C7A-594D-4663-9BC8-1D4434D65518}"/>
              </a:ext>
            </a:extLst>
          </p:cNvPr>
          <p:cNvSpPr txBox="1"/>
          <p:nvPr/>
        </p:nvSpPr>
        <p:spPr>
          <a:xfrm>
            <a:off x="4469323" y="175022"/>
            <a:ext cx="3212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5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GB" sz="54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0945" y="1108362"/>
            <a:ext cx="4128655" cy="34082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387928" y="4924697"/>
            <a:ext cx="1112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কবিগুরু ‘রবীন্দ্রনাথ ঠাকুর’ সম্পর্কে পাঁচটি বাক্য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78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545911" y="0"/>
              <a:ext cx="13811536" cy="6858000"/>
              <a:chOff x="-545911" y="0"/>
              <a:chExt cx="13811536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699"/>
                </a:avLst>
              </a:prstGeom>
              <a:blipFill>
                <a:blip r:embed="rId2"/>
                <a:stretch>
                  <a:fillRect/>
                </a:stretch>
              </a:blip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0963" y="61913"/>
                <a:ext cx="12030075" cy="6710362"/>
              </a:xfrm>
              <a:prstGeom prst="frame">
                <a:avLst>
                  <a:gd name="adj1" fmla="val 484"/>
                </a:avLst>
              </a:prstGeom>
              <a:blipFill>
                <a:blip r:embed="rId3"/>
                <a:stretch>
                  <a:fillRect/>
                </a:stretch>
              </a:blipFill>
              <a:ln w="22225">
                <a:solidFill>
                  <a:srgbClr val="CC00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-545911" y="5902657"/>
                <a:ext cx="13811536" cy="955343"/>
                <a:chOff x="-573207" y="5902657"/>
                <a:chExt cx="13811536" cy="95534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-573207" y="5902657"/>
                  <a:ext cx="7260610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1842448" y="5902657"/>
                  <a:ext cx="11395881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18623" y="163772"/>
              <a:ext cx="1000338" cy="10523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364" y="163631"/>
              <a:ext cx="1105467" cy="1214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3972700" y="112815"/>
            <a:ext cx="39753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আদর্শ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E8FA0E-EA93-42AA-A368-4ABAEDAC5BB8}"/>
              </a:ext>
            </a:extLst>
          </p:cNvPr>
          <p:cNvSpPr txBox="1"/>
          <p:nvPr/>
        </p:nvSpPr>
        <p:spPr>
          <a:xfrm>
            <a:off x="0" y="712121"/>
            <a:ext cx="11994397" cy="1569660"/>
          </a:xfrm>
          <a:prstGeom prst="rect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বই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কবিতাং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শটুকু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আবৃত্তি করে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শোনাচ্ছি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নো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প্রত্যেক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আঙ্গুল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আমাকে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9168" y="2083310"/>
            <a:ext cx="6450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রবীন্দ্রনাথ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ঠাকুর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287" y="2456795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আজি বাংলাদেশের হৃদয় হতে 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কখন আপনি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তুমি এই অপরূপ রূপে বাহির 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হলে জননী!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ওগো মা, তোমায় দেখে দেখে আঁখি না ফিরে!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দুয়ার আজি খুলে গেছে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সোনার মন্দিরে॥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ডান হাতে তোর খড়্গ জ্বলে, 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বাঁ হাত করে শঙ্কাহরণ,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দুই নয়নে স্নেহের হাসি, 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ললাটনেত্র আগুনবরণ।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ওগো মা, তোমার কী মুরতি আজি দেখি রে!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দুয়ার আজি খুলে গেছে 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সোনার মন্দিরে ॥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11521" y="3875001"/>
            <a:ext cx="46567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মুক্তকেশের পুঞ্জ মেঘে 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লুকায় অশনি,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আঁচল ঝলে আকাশতলে রৌদ্রবসনী!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ওগো মা, তোমায় দেখে দেখে আঁখি না ফিরে!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দুয়ার আজি খুলে গেছে </a:t>
            </a:r>
          </a:p>
          <a:p>
            <a:r>
              <a:rPr lang="as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সোনার মন্দিরে</a:t>
            </a:r>
            <a:r>
              <a:rPr lang="as-IN" dirty="0"/>
              <a:t> ॥</a:t>
            </a:r>
            <a:endParaRPr lang="as-IN" dirty="0"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79582" y="3116687"/>
            <a:ext cx="90153" cy="3193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48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8" grpId="0"/>
      <p:bldP spid="10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545911" y="0"/>
              <a:ext cx="13811536" cy="6858000"/>
              <a:chOff x="-545911" y="0"/>
              <a:chExt cx="13811536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699"/>
                </a:avLst>
              </a:prstGeom>
              <a:blipFill>
                <a:blip r:embed="rId2"/>
                <a:stretch>
                  <a:fillRect/>
                </a:stretch>
              </a:blipFill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Frame 3"/>
              <p:cNvSpPr/>
              <p:nvPr/>
            </p:nvSpPr>
            <p:spPr>
              <a:xfrm>
                <a:off x="80963" y="61913"/>
                <a:ext cx="12030075" cy="6710362"/>
              </a:xfrm>
              <a:prstGeom prst="frame">
                <a:avLst>
                  <a:gd name="adj1" fmla="val 484"/>
                </a:avLst>
              </a:prstGeom>
              <a:blipFill>
                <a:blip r:embed="rId3"/>
                <a:stretch>
                  <a:fillRect/>
                </a:stretch>
              </a:blipFill>
              <a:ln w="22225">
                <a:solidFill>
                  <a:srgbClr val="CC00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-545911" y="5902657"/>
                <a:ext cx="13811536" cy="955343"/>
                <a:chOff x="-573207" y="5902657"/>
                <a:chExt cx="13811536" cy="95534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-573207" y="5902657"/>
                  <a:ext cx="7260610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82878" b="93836" l="13245" r="87274"/>
                          </a14:imgEffect>
                        </a14:imgLayer>
                      </a14:imgProps>
                    </a:ext>
                  </a:extLst>
                </a:blip>
                <a:srcRect l="3991" t="81508" r="3473" b="4794"/>
                <a:stretch/>
              </p:blipFill>
              <p:spPr>
                <a:xfrm>
                  <a:off x="1842448" y="5902657"/>
                  <a:ext cx="11395881" cy="9553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18623" y="163772"/>
              <a:ext cx="1000338" cy="10523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8364" y="163631"/>
              <a:ext cx="1105467" cy="12147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53F21C4-CDC7-4A91-9C93-9058158F6A9D}"/>
              </a:ext>
            </a:extLst>
          </p:cNvPr>
          <p:cNvSpPr/>
          <p:nvPr/>
        </p:nvSpPr>
        <p:spPr>
          <a:xfrm>
            <a:off x="1741194" y="307839"/>
            <a:ext cx="9299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শিক্ষার্থীদের </a:t>
            </a:r>
            <a:r>
              <a:rPr lang="en-US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</a:t>
            </a:r>
            <a:r>
              <a:rPr lang="bn-BD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পাঠ </a:t>
            </a:r>
            <a:r>
              <a:rPr lang="bn-BD" sz="40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প্রমিত উচ্চার</a:t>
            </a:r>
            <a:r>
              <a:rPr lang="en-US" sz="40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bn-BD" sz="40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অনুশীলন</a:t>
            </a:r>
            <a:endParaRPr lang="en-US" sz="40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E74A1C-0ADC-44C7-92C3-3B25956A22B4}"/>
              </a:ext>
            </a:extLst>
          </p:cNvPr>
          <p:cNvSpPr txBox="1"/>
          <p:nvPr/>
        </p:nvSpPr>
        <p:spPr>
          <a:xfrm>
            <a:off x="923235" y="1095933"/>
            <a:ext cx="1115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পাঠ্যাংশটুকু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9387" y="1820074"/>
            <a:ext cx="4318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নতুন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রবীন্দ্রনাথ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ঠাকুর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4738" y="3515863"/>
            <a:ext cx="56659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আজি দুখের রাতে সুখের স্রোতে ভাসাও ধরণী--</a:t>
            </a:r>
          </a:p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অভয় বাজে হৃদয়মাঝে হৃদয়হরণী!</a:t>
            </a:r>
          </a:p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ওগো মা, তোমায় দেখে দেখে আঁখি না ফিরে!</a:t>
            </a:r>
          </a:p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দুয়ার আজি খুলে গেছে </a:t>
            </a:r>
          </a:p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সোনার মন্দিরে ॥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952" y="2567678"/>
            <a:ext cx="47952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 অনাদরে চাই নি মুখে </a:t>
            </a:r>
          </a:p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ভেবেছিলেম দুঃখিনী মা</a:t>
            </a:r>
          </a:p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 ভাঙা ঘরে একলা পড়ে, </a:t>
            </a:r>
          </a:p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দুখের বুঝি নাইকো সীমা।</a:t>
            </a:r>
          </a:p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কোথা সে তোর দরিদ্র বেশ, </a:t>
            </a:r>
          </a:p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কোথা সে তোর মলিন হাসি--</a:t>
            </a:r>
          </a:p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আকাশে আজ ছড়িয়ে গেল </a:t>
            </a:r>
          </a:p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ওই চরণের দীপ্তিরাশি!</a:t>
            </a:r>
          </a:p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ওগো মা, তোমার কী মুরতি আজি দেখি রে!</a:t>
            </a:r>
          </a:p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দুয়ার আজি খুলে গেছে </a:t>
            </a:r>
          </a:p>
          <a:p>
            <a:r>
              <a:rPr lang="as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সোনার মন্দিরে ॥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79582" y="3116687"/>
            <a:ext cx="90153" cy="3193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29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8" grpId="0"/>
      <p:bldP spid="10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815</Words>
  <Application>Microsoft Office PowerPoint</Application>
  <PresentationFormat>Custom</PresentationFormat>
  <Paragraphs>142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72</cp:revision>
  <dcterms:created xsi:type="dcterms:W3CDTF">2021-08-02T09:32:31Z</dcterms:created>
  <dcterms:modified xsi:type="dcterms:W3CDTF">2022-03-06T07:46:31Z</dcterms:modified>
</cp:coreProperties>
</file>