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4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86C5D-577F-493F-94D2-9870F0671B07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72668-8362-448C-B1CC-25B34ACAE5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99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72668-8362-448C-B1CC-25B34ACAE51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72668-8362-448C-B1CC-25B34ACAE5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19200" y="3429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4800" y="34290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Direct Access Storage 3"/>
          <p:cNvSpPr/>
          <p:nvPr/>
        </p:nvSpPr>
        <p:spPr>
          <a:xfrm>
            <a:off x="1143000" y="304800"/>
            <a:ext cx="7239000" cy="1524000"/>
          </a:xfrm>
          <a:prstGeom prst="flowChartMagneticDrum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09600"/>
            <a:ext cx="3810000" cy="923330"/>
          </a:xfrm>
          <a:prstGeom prst="rect">
            <a:avLst/>
          </a:prstGeom>
          <a:solidFill>
            <a:srgbClr val="FF0000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সকলকে</a:t>
            </a:r>
            <a:r>
              <a:rPr lang="en-US" sz="5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শুভেচ্ছা</a:t>
            </a:r>
            <a:endParaRPr lang="en-US" sz="5400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D:\গোলাপ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8382000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Sun 7"/>
          <p:cNvSpPr/>
          <p:nvPr/>
        </p:nvSpPr>
        <p:spPr>
          <a:xfrm>
            <a:off x="6248400" y="457200"/>
            <a:ext cx="1905000" cy="1295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"/>
            <a:ext cx="4495800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en-US" sz="8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:--</a:t>
            </a:r>
            <a:endParaRPr lang="en-US" sz="88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200" y="1752600"/>
            <a:ext cx="7620000" cy="646331"/>
            <a:chOff x="457200" y="1752600"/>
            <a:chExt cx="7620000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457200" y="1752600"/>
              <a:ext cx="7620000" cy="646331"/>
            </a:xfrm>
            <a:prstGeom prst="rect">
              <a:avLst/>
            </a:prstGeom>
            <a:solidFill>
              <a:srgbClr val="00B050"/>
            </a:solidFill>
            <a:ln w="7620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Nikosh" pitchFamily="2" charset="0"/>
                  <a:cs typeface="Nikosh" pitchFamily="2" charset="0"/>
                </a:rPr>
                <a:t>          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ঝিঙে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ফুল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কবিতার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কবির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নাম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কি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?</a:t>
              </a:r>
              <a:endParaRPr lang="en-US" sz="36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533400" y="1981200"/>
              <a:ext cx="304800" cy="228600"/>
            </a:xfrm>
            <a:prstGeom prst="rightArrow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" y="2514600"/>
            <a:ext cx="6096000" cy="646331"/>
            <a:chOff x="457200" y="2514600"/>
            <a:chExt cx="6096000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2514600"/>
              <a:ext cx="6096000" cy="646331"/>
            </a:xfrm>
            <a:prstGeom prst="rect">
              <a:avLst/>
            </a:prstGeom>
            <a:solidFill>
              <a:srgbClr val="00B050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" pitchFamily="2" charset="0"/>
                  <a:cs typeface="Nikosh" pitchFamily="2" charset="0"/>
                </a:rPr>
                <a:t>    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ঝিঙে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ফুল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কোন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মাসে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ফোটে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?</a:t>
              </a:r>
              <a:endParaRPr lang="en-US" sz="36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533400" y="2743200"/>
              <a:ext cx="304800" cy="2286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724400" y="4419600"/>
            <a:ext cx="3657600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কাজী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নজরুল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ইসলাম</a:t>
            </a:r>
            <a:endParaRPr lang="en-US" sz="3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5562600"/>
            <a:ext cx="1676400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পৌষ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মাস</a:t>
            </a:r>
            <a:endParaRPr lang="en-US" sz="3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5562600"/>
            <a:ext cx="1828800" cy="646331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স্বর্গের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নাম</a:t>
            </a:r>
            <a:endParaRPr lang="en-US" sz="3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3276600"/>
            <a:ext cx="3276600" cy="646331"/>
            <a:chOff x="457200" y="3276600"/>
            <a:chExt cx="3276600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3276600"/>
              <a:ext cx="3276600" cy="646331"/>
            </a:xfrm>
            <a:prstGeom prst="rect">
              <a:avLst/>
            </a:prstGeom>
            <a:solidFill>
              <a:srgbClr val="00B050"/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  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অলকা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কী</a:t>
              </a:r>
              <a:r>
                <a:rPr lang="en-US" sz="36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?</a:t>
              </a:r>
              <a:endParaRPr lang="en-US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533400" y="3429000"/>
              <a:ext cx="304800" cy="2286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4267200" cy="1015663"/>
          </a:xfrm>
          <a:prstGeom prst="rect">
            <a:avLst/>
          </a:prstGeom>
          <a:solidFill>
            <a:srgbClr val="FF000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কাজ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3733800"/>
            <a:ext cx="7924800" cy="646331"/>
            <a:chOff x="762000" y="2362200"/>
            <a:chExt cx="7924800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62000" y="2362200"/>
              <a:ext cx="7924800" cy="646331"/>
            </a:xfrm>
            <a:prstGeom prst="rect">
              <a:avLst/>
            </a:prstGeom>
            <a:solidFill>
              <a:srgbClr val="00B050"/>
            </a:solidFill>
            <a:ln w="762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        </a:t>
              </a:r>
              <a:r>
                <a:rPr 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ঝিঙে</a:t>
              </a:r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ফুল</a:t>
              </a:r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কবিতার</a:t>
              </a:r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মূলবক্তব্য</a:t>
              </a:r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বিশ্লেষণ</a:t>
              </a:r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6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করো</a:t>
              </a:r>
              <a:r>
                <a:rPr lang="en-US" sz="3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" pitchFamily="2" charset="0"/>
                  <a:cs typeface="Nikosh" pitchFamily="2" charset="0"/>
                </a:rPr>
                <a:t> ।</a:t>
              </a:r>
              <a:endPara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990600" y="2514600"/>
              <a:ext cx="457200" cy="3048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1371600" y="533400"/>
            <a:ext cx="6858000" cy="2286000"/>
          </a:xfrm>
          <a:prstGeom prst="can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7000" y="14478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সকলকে</a:t>
            </a:r>
            <a:r>
              <a:rPr lang="en-US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ধন্যবাদ</a:t>
            </a:r>
            <a:endParaRPr lang="en-US" sz="60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D: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200400"/>
            <a:ext cx="7543800" cy="34290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752600" y="228600"/>
            <a:ext cx="5257800" cy="1371600"/>
          </a:xfrm>
          <a:prstGeom prst="horizontalScroll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0" y="2209800"/>
            <a:ext cx="4648200" cy="3048000"/>
          </a:xfrm>
          <a:prstGeom prst="cloud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2600" y="5029200"/>
            <a:ext cx="4953000" cy="1828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19400" y="3048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590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27432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নুর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নেহার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বেগম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শিক্ষিকা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কম্পিউটার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কবি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নজরুল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উচ্চ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cs typeface="Nikosh" pitchFamily="2" charset="0"/>
              </a:rPr>
              <a:t>বিদ্যালয়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শ্রেণী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ষষ্ঠ</a:t>
            </a:r>
            <a:endParaRPr lang="en-US" sz="4000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প্রথম</a:t>
            </a:r>
            <a:endParaRPr lang="en-US" sz="4000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কবিতা</a:t>
            </a:r>
            <a:endParaRPr lang="en-US" sz="40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LENOVO\Desktop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828800"/>
            <a:ext cx="3400425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0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0"/>
            <a:ext cx="45720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sz="48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ছবি</a:t>
            </a:r>
            <a:r>
              <a:rPr lang="en-US" sz="48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48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দেখ</a:t>
            </a:r>
            <a:endParaRPr lang="en-US" sz="4800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D:\ঝিঙ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4267200" cy="28956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D:\ঝিঙে ১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066800"/>
            <a:ext cx="4267200" cy="29718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3" name="Picture 5" descr="D:\ফুল ১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4191000"/>
            <a:ext cx="5029200" cy="25146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নজরুল ৪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09800"/>
            <a:ext cx="3352800" cy="3934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Curved Down Ribbon 2"/>
          <p:cNvSpPr/>
          <p:nvPr/>
        </p:nvSpPr>
        <p:spPr>
          <a:xfrm>
            <a:off x="990600" y="0"/>
            <a:ext cx="7239000" cy="1524000"/>
          </a:xfrm>
          <a:prstGeom prst="ellipseRibbon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rved Up Ribbon 3"/>
          <p:cNvSpPr/>
          <p:nvPr/>
        </p:nvSpPr>
        <p:spPr>
          <a:xfrm rot="19689216">
            <a:off x="3739359" y="2218715"/>
            <a:ext cx="5105400" cy="2590800"/>
          </a:xfrm>
          <a:prstGeom prst="ellipseRibbon2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381001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ঝিঙে</a:t>
            </a:r>
            <a:r>
              <a:rPr lang="en-US" sz="6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ফুল</a:t>
            </a:r>
            <a:endParaRPr lang="en-US" sz="60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9636045">
            <a:off x="4665916" y="2546086"/>
            <a:ext cx="332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কাজী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নজরুল</a:t>
            </a:r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     </a:t>
            </a:r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ইসলাম</a:t>
            </a:r>
            <a:endParaRPr lang="en-US" sz="40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নজরুল 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590800"/>
            <a:ext cx="2438400" cy="1600200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Donut 2"/>
          <p:cNvSpPr/>
          <p:nvPr/>
        </p:nvSpPr>
        <p:spPr>
          <a:xfrm>
            <a:off x="1828800" y="1371600"/>
            <a:ext cx="5257800" cy="3962400"/>
          </a:xfrm>
          <a:prstGeom prst="donut">
            <a:avLst/>
          </a:prstGeom>
          <a:solidFill>
            <a:schemeClr val="accent3">
              <a:lumMod val="75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13156677">
            <a:off x="1963247" y="1443129"/>
            <a:ext cx="504210" cy="363938"/>
          </a:xfrm>
          <a:prstGeom prst="right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ight Arrow 5"/>
          <p:cNvSpPr/>
          <p:nvPr/>
        </p:nvSpPr>
        <p:spPr>
          <a:xfrm rot="8573600" flipV="1">
            <a:off x="1809910" y="4771740"/>
            <a:ext cx="533400" cy="369013"/>
          </a:xfrm>
          <a:prstGeom prst="right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Down Arrow 6"/>
          <p:cNvSpPr/>
          <p:nvPr/>
        </p:nvSpPr>
        <p:spPr>
          <a:xfrm rot="13048185" flipH="1">
            <a:off x="6843740" y="1384699"/>
            <a:ext cx="306379" cy="572120"/>
          </a:xfrm>
          <a:prstGeom prst="down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TextBox 7"/>
          <p:cNvSpPr txBox="1"/>
          <p:nvPr/>
        </p:nvSpPr>
        <p:spPr>
          <a:xfrm rot="19080160">
            <a:off x="42533" y="873599"/>
            <a:ext cx="2812112" cy="52322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জন্ম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:১৮৯৯খ্রি:২৪মে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440009">
            <a:off x="6306175" y="1017801"/>
            <a:ext cx="2818257" cy="52322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মৃত্যু:২৯আগষ্ট১৯৭৬খ্রি:</a:t>
            </a:r>
          </a:p>
        </p:txBody>
      </p:sp>
      <p:sp>
        <p:nvSpPr>
          <p:cNvPr id="10" name="TextBox 9"/>
          <p:cNvSpPr txBox="1"/>
          <p:nvPr/>
        </p:nvSpPr>
        <p:spPr>
          <a:xfrm rot="2875941">
            <a:off x="-109008" y="5107405"/>
            <a:ext cx="3084722" cy="461665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পিতা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: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কাজী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ফকির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আাহমদ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7918433">
            <a:off x="6452459" y="4391623"/>
            <a:ext cx="3025008" cy="52322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মাতা:জাহেদা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খাতুন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 rot="2042984">
            <a:off x="7050656" y="4096540"/>
            <a:ext cx="533400" cy="307124"/>
          </a:xfrm>
          <a:prstGeom prst="right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3" name="TextBox 12"/>
          <p:cNvSpPr txBox="1"/>
          <p:nvPr/>
        </p:nvSpPr>
        <p:spPr>
          <a:xfrm>
            <a:off x="3124200" y="152400"/>
            <a:ext cx="3048000" cy="52322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কাজী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নজরুল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ইসলাম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6200000">
            <a:off x="4343400" y="8382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2895600" y="6172200"/>
            <a:ext cx="3429000" cy="52322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তিনি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বিদ্রোহী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কবি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4267200" y="5638800"/>
            <a:ext cx="457200" cy="304800"/>
          </a:xfrm>
          <a:prstGeom prst="right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নজরুল 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1400"/>
            <a:ext cx="28194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Bevel 3"/>
          <p:cNvSpPr/>
          <p:nvPr/>
        </p:nvSpPr>
        <p:spPr>
          <a:xfrm>
            <a:off x="2362200" y="106680"/>
            <a:ext cx="4800600" cy="990600"/>
          </a:xfrm>
          <a:prstGeom prst="bevel">
            <a:avLst/>
          </a:prstGeom>
          <a:solidFill>
            <a:srgbClr val="00B0F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2286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কবি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1524000"/>
            <a:ext cx="5257800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শিক্ষাজীবন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প্রাথমিক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মক্তবে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লাভ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প্রথমে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রানীগন্জ্সিয়ারসোল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স্কুল,মারমুন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উচ্চ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ইংরেজি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স্কুল,ময়মনসিংহ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জেলার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ত্রিশালের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দরিরামপুর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স্কুল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1800" y="3124200"/>
            <a:ext cx="6172200" cy="1200329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সাহিত্যসাধনা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বিদ্রোহ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কবি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প্রেমের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কবি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মানবতার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কবি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কবিতা,নাটক,উপন্যাস,কাব্যগ্রন্থ,গল্প,প্রবন্ধ,জীবনীগ্রন্থ,অনুবাদ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রচনা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400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2400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4572000"/>
            <a:ext cx="6172200" cy="954107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সন্মাননা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: ১৯৭৬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খ্রি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সরকার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কবিকে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একুশে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পদক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প্রদানএবং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জাতীয়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কবি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মর্যাদা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5715000"/>
            <a:ext cx="6172200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জীবনাবসনা:২৯ আগষ্ট,১৯৭৬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খ্রি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:।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ঢাকা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বিশ্ববিদ্যালয়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কেন্দ্রীয়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মসজিদ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প্রাঙ্গণ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 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1447800"/>
            <a:ext cx="3124200" cy="1569660"/>
          </a:xfrm>
          <a:prstGeom prst="rect">
            <a:avLst/>
          </a:prstGeom>
          <a:solidFill>
            <a:srgbClr val="FF000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বিখ্যাত</a:t>
            </a: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কাব্যগ্রন্থ</a:t>
            </a: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অগ্নিবীণা,বিষের</a:t>
            </a: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বাশি</a:t>
            </a: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,, </a:t>
            </a:r>
            <a:r>
              <a:rPr lang="en-US" sz="32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ব্যাথার</a:t>
            </a: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দান</a:t>
            </a:r>
            <a:r>
              <a:rPr lang="en-US" sz="32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2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1295400" y="457200"/>
            <a:ext cx="4648200" cy="914400"/>
          </a:xfrm>
          <a:prstGeom prst="flowChartPredefinedProcess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457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শিখণ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ফল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57200" y="3886200"/>
            <a:ext cx="7315200" cy="584775"/>
            <a:chOff x="457200" y="3886200"/>
            <a:chExt cx="7315200" cy="584775"/>
          </a:xfrm>
        </p:grpSpPr>
        <p:sp>
          <p:nvSpPr>
            <p:cNvPr id="12" name="Right Arrow 11"/>
            <p:cNvSpPr/>
            <p:nvPr/>
          </p:nvSpPr>
          <p:spPr>
            <a:xfrm>
              <a:off x="457200" y="3886200"/>
              <a:ext cx="533400" cy="4572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95400" y="3886200"/>
              <a:ext cx="647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প্রকৃতির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প্রতি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মমত্ববোধ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সম্পর্কে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জানতে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পারবে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।</a:t>
              </a:r>
              <a:endParaRPr lang="en-US" sz="32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200" y="2057400"/>
            <a:ext cx="8229600" cy="684034"/>
            <a:chOff x="533400" y="2286000"/>
            <a:chExt cx="8229600" cy="584775"/>
          </a:xfrm>
        </p:grpSpPr>
        <p:sp>
          <p:nvSpPr>
            <p:cNvPr id="6" name="TextBox 5"/>
            <p:cNvSpPr txBox="1"/>
            <p:nvPr/>
          </p:nvSpPr>
          <p:spPr>
            <a:xfrm>
              <a:off x="533400" y="2286000"/>
              <a:ext cx="822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" pitchFamily="2" charset="0"/>
                  <a:cs typeface="Nikosh" pitchFamily="2" charset="0"/>
                </a:rPr>
                <a:t>     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আমাদের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প্রাকৃতিক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পরিবেশ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সম্পর্কে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জানতে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পারবে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।</a:t>
              </a:r>
              <a:endParaRPr lang="en-US" sz="32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33400" y="2362200"/>
              <a:ext cx="457200" cy="3810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" y="2948741"/>
            <a:ext cx="8153400" cy="684034"/>
            <a:chOff x="457200" y="2948741"/>
            <a:chExt cx="8153400" cy="684034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2948741"/>
              <a:ext cx="7620000" cy="684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Nikosh" pitchFamily="2" charset="0"/>
                  <a:cs typeface="Nikosh" pitchFamily="2" charset="0"/>
                </a:rPr>
                <a:t>  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বাংলার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ফুল,লতাপাতা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ও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পতঙ্গের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সম্পর্কে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জানতে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3200" b="1" dirty="0" err="1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পারবে</a:t>
              </a:r>
              <a:r>
                <a:rPr lang="en-US" sz="3200" b="1" dirty="0" smtClean="0">
                  <a:solidFill>
                    <a:srgbClr val="FF0000"/>
                  </a:solidFill>
                  <a:latin typeface="Nikosh" pitchFamily="2" charset="0"/>
                  <a:cs typeface="Nikosh" pitchFamily="2" charset="0"/>
                </a:rPr>
                <a:t>।</a:t>
              </a:r>
              <a:endParaRPr lang="en-US" sz="28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457200" y="3037875"/>
              <a:ext cx="533400" cy="44567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imag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971800"/>
            <a:ext cx="3581400" cy="2590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5562600"/>
            <a:ext cx="4419600" cy="83099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তুমি</a:t>
            </a:r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বলো</a:t>
            </a:r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আমি</a:t>
            </a:r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হায়</a:t>
            </a:r>
            <a:endParaRPr lang="en-US" sz="6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033" name="Picture 9" descr="C:\Users\user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28600"/>
            <a:ext cx="4648200" cy="2667000"/>
          </a:xfrm>
          <a:prstGeom prst="rect">
            <a:avLst/>
          </a:prstGeom>
          <a:noFill/>
        </p:spPr>
      </p:pic>
      <p:pic>
        <p:nvPicPr>
          <p:cNvPr id="1035" name="Picture 11" descr="D:\ফল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495300" y="952500"/>
            <a:ext cx="4572000" cy="3124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76800" y="5638800"/>
            <a:ext cx="4038600" cy="83099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ভালোবাসি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মাটি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হায়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1066800" y="304800"/>
            <a:ext cx="6248400" cy="1752600"/>
          </a:xfrm>
          <a:prstGeom prst="doubleWave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6858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endParaRPr lang="en-US" sz="60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00" y="3124200"/>
            <a:ext cx="8610600" cy="1323439"/>
            <a:chOff x="228600" y="3124200"/>
            <a:chExt cx="8610600" cy="1323439"/>
          </a:xfrm>
        </p:grpSpPr>
        <p:sp>
          <p:nvSpPr>
            <p:cNvPr id="4" name="TextBox 3"/>
            <p:cNvSpPr txBox="1"/>
            <p:nvPr/>
          </p:nvSpPr>
          <p:spPr>
            <a:xfrm>
              <a:off x="228600" y="3124200"/>
              <a:ext cx="8610600" cy="1323439"/>
            </a:xfrm>
            <a:prstGeom prst="rect">
              <a:avLst/>
            </a:prstGeom>
            <a:solidFill>
              <a:srgbClr val="C00000"/>
            </a:solidFill>
            <a:ln w="762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" pitchFamily="2" charset="0"/>
                  <a:cs typeface="Nikosh" pitchFamily="2" charset="0"/>
                </a:rPr>
                <a:t>      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ঝিঙে</a:t>
              </a:r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ফুল</a:t>
              </a:r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কবিতার</a:t>
              </a:r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আলোকে</a:t>
              </a:r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ঝিঙে</a:t>
              </a:r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ফুলের</a:t>
              </a:r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সৌন্দর্য</a:t>
              </a:r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 </a:t>
              </a:r>
            </a:p>
            <a:p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     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ব্যাখ্যা</a:t>
              </a:r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কর</a:t>
              </a:r>
              <a:r>
                <a:rPr lang="en-US" sz="4000" dirty="0" smtClean="0">
                  <a:solidFill>
                    <a:schemeClr val="bg1"/>
                  </a:solidFill>
                  <a:latin typeface="Nikosh" pitchFamily="2" charset="0"/>
                  <a:cs typeface="Nikosh" pitchFamily="2" charset="0"/>
                </a:rPr>
                <a:t>।</a:t>
              </a:r>
              <a:endParaRPr lang="en-US" sz="4000" dirty="0">
                <a:solidFill>
                  <a:schemeClr val="bg1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381000" y="3200400"/>
              <a:ext cx="685800" cy="609600"/>
            </a:xfrm>
            <a:prstGeom prst="rightArrow">
              <a:avLst/>
            </a:prstGeom>
            <a:solidFill>
              <a:srgbClr val="FFFF0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221</Words>
  <Application>Microsoft Office PowerPoint</Application>
  <PresentationFormat>On-screen Show (4:3)</PresentationFormat>
  <Paragraphs>45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Mostafij Shah</dc:creator>
  <cp:lastModifiedBy>LENOVO</cp:lastModifiedBy>
  <cp:revision>218</cp:revision>
  <dcterms:created xsi:type="dcterms:W3CDTF">2006-08-16T00:00:00Z</dcterms:created>
  <dcterms:modified xsi:type="dcterms:W3CDTF">2022-03-06T07:53:33Z</dcterms:modified>
</cp:coreProperties>
</file>