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9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1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9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D35CC-7D86-4B0D-B07E-603A447FC0A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6CFD-457E-486F-8FF2-6CC5BE2F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4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711200"/>
            <a:ext cx="9372600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/>
              <a:t>সবাইকে</a:t>
            </a:r>
            <a:r>
              <a:rPr lang="en-US" sz="8000" dirty="0" smtClean="0"/>
              <a:t> </a:t>
            </a:r>
            <a:r>
              <a:rPr lang="en-US" sz="8000" dirty="0" err="1" smtClean="0"/>
              <a:t>স্বাগতম</a:t>
            </a:r>
            <a:endParaRPr lang="en-US" sz="8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88" y="2557462"/>
            <a:ext cx="5661000" cy="376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9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421" y="782448"/>
            <a:ext cx="11855116" cy="110799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বাড়ীর কাজঃ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60422" y="2374232"/>
            <a:ext cx="11855116" cy="818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1263" y="2518611"/>
            <a:ext cx="1140593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প্রশ্নঃ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মিশরকে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নীল</a:t>
            </a:r>
            <a:r>
              <a:rPr lang="en-US" sz="2800" dirty="0" smtClean="0"/>
              <a:t> </a:t>
            </a:r>
            <a:r>
              <a:rPr lang="en-US" sz="2800" dirty="0" err="1" smtClean="0"/>
              <a:t>নদ</a:t>
            </a:r>
            <a:r>
              <a:rPr lang="en-US" sz="2800" dirty="0" smtClean="0"/>
              <a:t> ও </a:t>
            </a:r>
            <a:r>
              <a:rPr lang="en-US" sz="2800" dirty="0" err="1" smtClean="0"/>
              <a:t>পিরামিডের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বর্ননা</a:t>
            </a:r>
            <a:r>
              <a:rPr lang="en-US" sz="2800" dirty="0" smtClean="0"/>
              <a:t>  </a:t>
            </a:r>
            <a:r>
              <a:rPr lang="en-US" sz="2800" dirty="0" err="1" smtClean="0"/>
              <a:t>কর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379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006" y="513857"/>
            <a:ext cx="11999495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সবাইকে ধন্যবাদ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658" y="1824079"/>
            <a:ext cx="7211187" cy="419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3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8500"/>
            <a:ext cx="121920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শিক্ষক</a:t>
            </a:r>
            <a:r>
              <a:rPr lang="en-US" sz="6000" dirty="0" smtClean="0"/>
              <a:t> </a:t>
            </a:r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15308"/>
            <a:ext cx="12231189" cy="37856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মুহাম্মদ</a:t>
            </a:r>
            <a:r>
              <a:rPr lang="en-US" sz="4000" dirty="0" smtClean="0"/>
              <a:t> </a:t>
            </a:r>
            <a:r>
              <a:rPr lang="en-US" sz="4000" dirty="0" err="1" smtClean="0"/>
              <a:t>জহুরুল</a:t>
            </a:r>
            <a:r>
              <a:rPr lang="en-US" sz="4000" dirty="0" smtClean="0"/>
              <a:t> </a:t>
            </a:r>
            <a:r>
              <a:rPr lang="en-US" sz="4000" dirty="0" err="1" smtClean="0"/>
              <a:t>হক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সহকারী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শিক্ষক</a:t>
            </a:r>
            <a:r>
              <a:rPr lang="en-US" sz="4000" dirty="0" smtClean="0"/>
              <a:t> (</a:t>
            </a:r>
            <a:r>
              <a:rPr lang="en-US" sz="4000" dirty="0" err="1" smtClean="0"/>
              <a:t>বাংলা</a:t>
            </a:r>
            <a:r>
              <a:rPr lang="en-US" sz="4000" dirty="0" smtClean="0"/>
              <a:t>) </a:t>
            </a:r>
          </a:p>
          <a:p>
            <a:pPr algn="ctr"/>
            <a:r>
              <a:rPr lang="en-US" sz="4000" dirty="0" err="1" smtClean="0"/>
              <a:t>হাজী</a:t>
            </a:r>
            <a:r>
              <a:rPr lang="en-US" sz="4000" dirty="0" smtClean="0"/>
              <a:t> </a:t>
            </a:r>
            <a:r>
              <a:rPr lang="en-US" sz="4000" dirty="0" err="1" smtClean="0"/>
              <a:t>শমশের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কারিগরি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স্কুল</a:t>
            </a:r>
            <a:r>
              <a:rPr lang="en-US" sz="4000" dirty="0" smtClean="0"/>
              <a:t> ও </a:t>
            </a:r>
          </a:p>
          <a:p>
            <a:pPr algn="ctr"/>
            <a:r>
              <a:rPr lang="en-US" sz="4000" dirty="0" err="1" smtClean="0"/>
              <a:t>বি</a:t>
            </a:r>
            <a:r>
              <a:rPr lang="en-US" sz="4000" dirty="0" smtClean="0"/>
              <a:t> </a:t>
            </a:r>
            <a:r>
              <a:rPr lang="en-US" sz="4000" dirty="0" err="1" smtClean="0"/>
              <a:t>এম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কলেজ</a:t>
            </a:r>
            <a:r>
              <a:rPr lang="en-US" sz="4000" dirty="0" smtClean="0"/>
              <a:t> ,</a:t>
            </a:r>
          </a:p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যমুনা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সেতু</a:t>
            </a:r>
            <a:r>
              <a:rPr lang="en-US" sz="4000" dirty="0" smtClean="0"/>
              <a:t> </a:t>
            </a:r>
            <a:r>
              <a:rPr lang="en-US" sz="4000" dirty="0" err="1" smtClean="0"/>
              <a:t>পূর্ব</a:t>
            </a:r>
            <a:r>
              <a:rPr lang="en-US" sz="4000" dirty="0" smtClean="0"/>
              <a:t>, </a:t>
            </a:r>
            <a:r>
              <a:rPr lang="en-US" sz="4000" dirty="0" err="1" smtClean="0"/>
              <a:t>কালিহাতি</a:t>
            </a:r>
            <a:r>
              <a:rPr lang="en-US" sz="4000" dirty="0" smtClean="0"/>
              <a:t>, </a:t>
            </a:r>
            <a:r>
              <a:rPr lang="en-US" sz="4000" dirty="0" err="1" smtClean="0"/>
              <a:t>টাঙ্গাইল</a:t>
            </a:r>
            <a:r>
              <a:rPr lang="en-US" sz="4000" dirty="0" smtClean="0"/>
              <a:t>। </a:t>
            </a:r>
          </a:p>
          <a:p>
            <a:pPr algn="ctr"/>
            <a:r>
              <a:rPr lang="en-US" sz="4000" dirty="0" err="1" smtClean="0"/>
              <a:t>মোবাইল</a:t>
            </a:r>
            <a:r>
              <a:rPr lang="en-US" sz="4000" dirty="0" smtClean="0"/>
              <a:t> </a:t>
            </a:r>
            <a:r>
              <a:rPr lang="en-US" sz="4000" dirty="0" err="1" smtClean="0"/>
              <a:t>নং</a:t>
            </a:r>
            <a:r>
              <a:rPr lang="en-US" sz="4000" dirty="0" smtClean="0"/>
              <a:t>- ০১৭৩৬৪৩১৫৮০।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49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3900" y="736600"/>
            <a:ext cx="70993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/>
              <a:t>পাঠ</a:t>
            </a:r>
            <a:r>
              <a:rPr lang="en-US" sz="8000" u="sng" dirty="0" smtClean="0"/>
              <a:t> </a:t>
            </a:r>
            <a:r>
              <a:rPr lang="en-US" sz="8000" u="sng" dirty="0" err="1" smtClean="0"/>
              <a:t>পরিচিতি</a:t>
            </a:r>
            <a:endParaRPr lang="en-US" sz="8000" u="sng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993900" y="3373160"/>
            <a:ext cx="5454869" cy="10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07171" y="2538248"/>
            <a:ext cx="5454869" cy="10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13489" y="3050627"/>
            <a:ext cx="5454869" cy="10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87582" y="2348401"/>
            <a:ext cx="5454869" cy="10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2070" y="2549302"/>
            <a:ext cx="11769633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শ্রেনীঃ</a:t>
            </a:r>
            <a:r>
              <a:rPr lang="en-US" sz="6000" dirty="0" smtClean="0"/>
              <a:t> ৬ষ্ঠ</a:t>
            </a:r>
          </a:p>
          <a:p>
            <a:pPr algn="ctr"/>
            <a:r>
              <a:rPr lang="en-US" sz="6000" dirty="0" err="1" smtClean="0"/>
              <a:t>বিষয়ঃ</a:t>
            </a:r>
            <a:r>
              <a:rPr lang="en-US" sz="6000" dirty="0" smtClean="0"/>
              <a:t> </a:t>
            </a:r>
            <a:r>
              <a:rPr lang="en-US" sz="6000" dirty="0" err="1" smtClean="0"/>
              <a:t>বাংলা</a:t>
            </a:r>
            <a:endParaRPr lang="en-US" sz="6000" dirty="0" smtClean="0"/>
          </a:p>
          <a:p>
            <a:pPr algn="ctr"/>
            <a:r>
              <a:rPr lang="en-US" sz="6000" dirty="0" err="1" smtClean="0"/>
              <a:t>অধ্যায়ঃ</a:t>
            </a:r>
            <a:r>
              <a:rPr lang="en-US" sz="6000" dirty="0" smtClean="0"/>
              <a:t> ০৩</a:t>
            </a:r>
          </a:p>
        </p:txBody>
      </p:sp>
    </p:spTree>
    <p:extLst>
      <p:ext uri="{BB962C8B-B14F-4D97-AF65-F5344CB8AC3E}">
        <p14:creationId xmlns:p14="http://schemas.microsoft.com/office/powerpoint/2010/main" val="379643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5" y="2120900"/>
            <a:ext cx="6100355" cy="3987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075" y="2120900"/>
            <a:ext cx="5749925" cy="398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9092"/>
            <a:ext cx="121920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নিচের চিত্রগুলি লক্ষ্য করিঃ 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410788" y="6108700"/>
            <a:ext cx="1972492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CMJ" pitchFamily="2" charset="0"/>
              </a:rPr>
              <a:t>bxj</a:t>
            </a:r>
            <a:r>
              <a:rPr lang="en-US" sz="4800" dirty="0" smtClean="0">
                <a:latin typeface="SutonnyCMJ" pitchFamily="2" charset="0"/>
              </a:rPr>
              <a:t> b`</a:t>
            </a:r>
            <a:endParaRPr lang="en-US" sz="4800" dirty="0">
              <a:latin typeface="SutonnyC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60229" y="6153721"/>
            <a:ext cx="249500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CMJ" pitchFamily="2" charset="0"/>
              </a:rPr>
              <a:t>wcivwgW</a:t>
            </a:r>
            <a:endParaRPr lang="en-US" sz="4800" dirty="0">
              <a:latin typeface="Sutonn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16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568" y="609600"/>
            <a:ext cx="11758863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r>
              <a:rPr lang="en-US" sz="6000" dirty="0" err="1" smtClean="0"/>
              <a:t>শিরোনাম</a:t>
            </a:r>
            <a:r>
              <a:rPr lang="en-US" sz="60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568" y="2128921"/>
            <a:ext cx="11758863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নীল</a:t>
            </a:r>
            <a:r>
              <a:rPr lang="en-US" sz="4000" dirty="0" smtClean="0"/>
              <a:t> </a:t>
            </a:r>
            <a:r>
              <a:rPr lang="en-US" sz="4000" dirty="0" err="1" smtClean="0"/>
              <a:t>নদ</a:t>
            </a:r>
            <a:r>
              <a:rPr lang="en-US" sz="4000" dirty="0" smtClean="0"/>
              <a:t> </a:t>
            </a:r>
            <a:r>
              <a:rPr lang="en-US" sz="4000" dirty="0" err="1" smtClean="0"/>
              <a:t>আর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পিরামিডের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দেশ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74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795" y="550395"/>
            <a:ext cx="11911598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/>
              <a:t>শিখন</a:t>
            </a:r>
            <a:r>
              <a:rPr lang="en-US" sz="6600" u="sng" dirty="0" smtClean="0"/>
              <a:t> </a:t>
            </a:r>
            <a:r>
              <a:rPr lang="en-US" sz="6600" u="sng" dirty="0" err="1" smtClean="0"/>
              <a:t>ফল</a:t>
            </a:r>
            <a:r>
              <a:rPr lang="en-US" sz="6600" u="sng" dirty="0" smtClean="0"/>
              <a:t> </a:t>
            </a:r>
            <a:endParaRPr lang="en-US" sz="6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5794" y="1906032"/>
            <a:ext cx="1191159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5794" y="4565084"/>
            <a:ext cx="1191159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গ) </a:t>
            </a:r>
            <a:r>
              <a:rPr lang="en-US" sz="3200" dirty="0" err="1" smtClean="0"/>
              <a:t>মিশরের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রাজধানীর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00150" y="3288268"/>
            <a:ext cx="93472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794" y="2888158"/>
            <a:ext cx="1191159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ক)  </a:t>
            </a:r>
            <a:r>
              <a:rPr lang="en-US" sz="3600" dirty="0" err="1" smtClean="0"/>
              <a:t>নীল</a:t>
            </a:r>
            <a:r>
              <a:rPr lang="en-US" sz="3600" dirty="0" smtClean="0"/>
              <a:t> </a:t>
            </a:r>
            <a:r>
              <a:rPr lang="en-US" sz="3600" dirty="0" err="1" smtClean="0"/>
              <a:t>নদ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নদী</a:t>
            </a:r>
            <a:r>
              <a:rPr lang="en-US" sz="3600" dirty="0" smtClean="0"/>
              <a:t> 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75794" y="3768685"/>
            <a:ext cx="11911597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খ) </a:t>
            </a:r>
            <a:r>
              <a:rPr lang="en-US" sz="3200" dirty="0" err="1" smtClean="0"/>
              <a:t>পিরামিড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794" y="5397500"/>
            <a:ext cx="1191159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ঘ) </a:t>
            </a:r>
            <a:r>
              <a:rPr lang="en-US" sz="3200" dirty="0" err="1" smtClean="0"/>
              <a:t>রেস্তোরা</a:t>
            </a:r>
            <a:r>
              <a:rPr lang="en-US" sz="3200" dirty="0" smtClean="0"/>
              <a:t> 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 </a:t>
            </a:r>
            <a:r>
              <a:rPr lang="en-US" sz="3200" dirty="0" err="1" smtClean="0"/>
              <a:t>লিখতে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98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7" y="190500"/>
            <a:ext cx="5082409" cy="3004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90500"/>
            <a:ext cx="5185954" cy="31233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3682922"/>
            <a:ext cx="5185954" cy="28841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7" y="3313852"/>
            <a:ext cx="5082409" cy="3253265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>
            <a:off x="5489339" y="1450413"/>
            <a:ext cx="106527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রেস্তোরা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Left Arrow 7"/>
          <p:cNvSpPr/>
          <p:nvPr/>
        </p:nvSpPr>
        <p:spPr>
          <a:xfrm>
            <a:off x="5489339" y="5125019"/>
            <a:ext cx="885335" cy="3483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কায়রো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Right Arrow 8"/>
          <p:cNvSpPr/>
          <p:nvPr/>
        </p:nvSpPr>
        <p:spPr>
          <a:xfrm>
            <a:off x="5489339" y="4006172"/>
            <a:ext cx="1065276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মসজিদ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3276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412124"/>
            <a:ext cx="7289442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/>
              <a:t>দলীয় কাজঃ </a:t>
            </a:r>
            <a:endParaRPr lang="en-US" sz="6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7131" y="2063931"/>
            <a:ext cx="745889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ক) </a:t>
            </a:r>
            <a:r>
              <a:rPr lang="en-US" sz="3600" dirty="0" err="1" smtClean="0"/>
              <a:t>পিরামিড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দেশে</a:t>
            </a:r>
            <a:r>
              <a:rPr lang="en-US" sz="3600" dirty="0"/>
              <a:t> </a:t>
            </a:r>
            <a:r>
              <a:rPr lang="en-US" sz="3600" dirty="0" err="1" smtClean="0"/>
              <a:t>অবস্থিত</a:t>
            </a:r>
            <a:r>
              <a:rPr lang="en-US" sz="3600" dirty="0" smtClean="0"/>
              <a:t> ?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7131" y="2832330"/>
            <a:ext cx="876011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খ) </a:t>
            </a:r>
            <a:r>
              <a:rPr lang="en-US" sz="3600" dirty="0" err="1" smtClean="0"/>
              <a:t>তোমরা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দেশ</a:t>
            </a:r>
            <a:r>
              <a:rPr lang="en-US" sz="3600" dirty="0" smtClean="0"/>
              <a:t> </a:t>
            </a:r>
            <a:r>
              <a:rPr lang="en-US" sz="3600" dirty="0" err="1" smtClean="0"/>
              <a:t>ভ্রমণ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চাও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7131" y="3600729"/>
            <a:ext cx="745889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গ) </a:t>
            </a:r>
            <a:r>
              <a:rPr lang="en-US" sz="3600" dirty="0" err="1" smtClean="0"/>
              <a:t>পিরামিড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তৈরী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করেছন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487914" y="1909000"/>
            <a:ext cx="1975435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CMJ" pitchFamily="2" charset="0"/>
              </a:rPr>
              <a:t>wgki</a:t>
            </a:r>
            <a:endParaRPr lang="en-US" sz="5400" dirty="0">
              <a:latin typeface="SutonnyC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68741" y="2865161"/>
            <a:ext cx="2302007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CMJ" pitchFamily="2" charset="0"/>
              </a:rPr>
              <a:t>A‡bK</a:t>
            </a:r>
            <a:r>
              <a:rPr lang="en-US" sz="4400" dirty="0">
                <a:latin typeface="SutonnyCMJ" pitchFamily="2" charset="0"/>
              </a:rPr>
              <a:t> </a:t>
            </a:r>
            <a:r>
              <a:rPr lang="en-US" sz="4400" dirty="0" smtClean="0">
                <a:latin typeface="SutonnyCMJ" pitchFamily="2" charset="0"/>
              </a:rPr>
              <a:t>†`k</a:t>
            </a:r>
            <a:endParaRPr lang="en-US" sz="4400" dirty="0">
              <a:latin typeface="SutonnyC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68741" y="3814354"/>
            <a:ext cx="2302007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CMJ" pitchFamily="2" charset="0"/>
              </a:rPr>
              <a:t>dvivIiv</a:t>
            </a:r>
            <a:endParaRPr lang="en-US" sz="4800" dirty="0">
              <a:latin typeface="Sutonn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38" y="914400"/>
            <a:ext cx="11935326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/>
              <a:t>মূল্যায়নঃ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338" y="2390274"/>
            <a:ext cx="1193532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ক)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নদীর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মিশরের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চাষাবাদ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2506" y="3050539"/>
            <a:ext cx="1187115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খ) </a:t>
            </a:r>
            <a:r>
              <a:rPr lang="en-US" sz="3200" dirty="0" err="1" smtClean="0"/>
              <a:t>মিশরের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বেশিরভাগ</a:t>
            </a:r>
            <a:r>
              <a:rPr lang="en-US" sz="3200" dirty="0" smtClean="0"/>
              <a:t> </a:t>
            </a:r>
            <a:r>
              <a:rPr lang="en-US" sz="3200" dirty="0" err="1" smtClean="0"/>
              <a:t>লোক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কোথায়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2507" y="3866148"/>
            <a:ext cx="11871157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গ) </a:t>
            </a:r>
            <a:r>
              <a:rPr lang="en-US" sz="2800" dirty="0" err="1" smtClean="0"/>
              <a:t>পিরামিডের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ভীতরে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আছেন</a:t>
            </a:r>
            <a:r>
              <a:rPr lang="en-US" sz="2800" dirty="0" smtClean="0"/>
              <a:t>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988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178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SutonnyCMJ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3</dc:creator>
  <cp:lastModifiedBy>LAB 3</cp:lastModifiedBy>
  <cp:revision>39</cp:revision>
  <dcterms:created xsi:type="dcterms:W3CDTF">2022-03-01T03:16:24Z</dcterms:created>
  <dcterms:modified xsi:type="dcterms:W3CDTF">2022-03-06T03:53:16Z</dcterms:modified>
</cp:coreProperties>
</file>