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75" r:id="rId6"/>
    <p:sldId id="274" r:id="rId7"/>
    <p:sldId id="264" r:id="rId8"/>
    <p:sldId id="273" r:id="rId9"/>
    <p:sldId id="271" r:id="rId10"/>
    <p:sldId id="272" r:id="rId11"/>
    <p:sldId id="265" r:id="rId12"/>
    <p:sldId id="268" r:id="rId13"/>
    <p:sldId id="269" r:id="rId14"/>
    <p:sldId id="267" r:id="rId15"/>
    <p:sldId id="266" r:id="rId16"/>
    <p:sldId id="263" r:id="rId17"/>
    <p:sldId id="261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. Lutfunnahar Talukder" userId="bc44711f785eec7e" providerId="LiveId" clId="{042261FC-8801-481B-901F-A0931835CAB2}"/>
    <pc:docChg chg="undo custSel delSld modSld sldOrd">
      <pc:chgData name="Must. Lutfunnahar Talukder" userId="bc44711f785eec7e" providerId="LiveId" clId="{042261FC-8801-481B-901F-A0931835CAB2}" dt="2022-02-15T18:45:10.927" v="610" actId="20577"/>
      <pc:docMkLst>
        <pc:docMk/>
      </pc:docMkLst>
      <pc:sldChg chg="addSp delSp modSp mod">
        <pc:chgData name="Must. Lutfunnahar Talukder" userId="bc44711f785eec7e" providerId="LiveId" clId="{042261FC-8801-481B-901F-A0931835CAB2}" dt="2022-02-11T18:05:29.086" v="90" actId="164"/>
        <pc:sldMkLst>
          <pc:docMk/>
          <pc:sldMk cId="1668478592" sldId="256"/>
        </pc:sldMkLst>
        <pc:spChg chg="add del mod">
          <ac:chgData name="Must. Lutfunnahar Talukder" userId="bc44711f785eec7e" providerId="LiveId" clId="{042261FC-8801-481B-901F-A0931835CAB2}" dt="2022-02-11T18:05:29.086" v="90" actId="164"/>
          <ac:spMkLst>
            <pc:docMk/>
            <pc:sldMk cId="1668478592" sldId="256"/>
            <ac:spMk id="2" creationId="{99A0F999-D4A3-4DD8-9E7F-A7BC4DA93F44}"/>
          </ac:spMkLst>
        </pc:spChg>
        <pc:spChg chg="del">
          <ac:chgData name="Must. Lutfunnahar Talukder" userId="bc44711f785eec7e" providerId="LiveId" clId="{042261FC-8801-481B-901F-A0931835CAB2}" dt="2022-02-11T18:03:26.548" v="53" actId="478"/>
          <ac:spMkLst>
            <pc:docMk/>
            <pc:sldMk cId="1668478592" sldId="256"/>
            <ac:spMk id="4" creationId="{3D03533C-D4AF-4D7D-8AE6-4B44EF5582C0}"/>
          </ac:spMkLst>
        </pc:spChg>
        <pc:spChg chg="add mod">
          <ac:chgData name="Must. Lutfunnahar Talukder" userId="bc44711f785eec7e" providerId="LiveId" clId="{042261FC-8801-481B-901F-A0931835CAB2}" dt="2022-02-11T18:05:29.086" v="90" actId="164"/>
          <ac:spMkLst>
            <pc:docMk/>
            <pc:sldMk cId="1668478592" sldId="256"/>
            <ac:spMk id="8" creationId="{ABD9281B-5FF3-43B1-A0FC-196B4AA5964A}"/>
          </ac:spMkLst>
        </pc:spChg>
        <pc:grpChg chg="add mod">
          <ac:chgData name="Must. Lutfunnahar Talukder" userId="bc44711f785eec7e" providerId="LiveId" clId="{042261FC-8801-481B-901F-A0931835CAB2}" dt="2022-02-11T18:05:29.086" v="90" actId="164"/>
          <ac:grpSpMkLst>
            <pc:docMk/>
            <pc:sldMk cId="1668478592" sldId="256"/>
            <ac:grpSpMk id="3" creationId="{22FBF1C8-2343-48CC-A8E9-B58DF7184A80}"/>
          </ac:grpSpMkLst>
        </pc:grpChg>
        <pc:picChg chg="mod">
          <ac:chgData name="Must. Lutfunnahar Talukder" userId="bc44711f785eec7e" providerId="LiveId" clId="{042261FC-8801-481B-901F-A0931835CAB2}" dt="2022-02-11T18:05:29.086" v="90" actId="164"/>
          <ac:picMkLst>
            <pc:docMk/>
            <pc:sldMk cId="1668478592" sldId="256"/>
            <ac:picMk id="6" creationId="{CD34A719-EEF5-422F-B9E0-924D56AA2022}"/>
          </ac:picMkLst>
        </pc:picChg>
        <pc:picChg chg="mod">
          <ac:chgData name="Must. Lutfunnahar Talukder" userId="bc44711f785eec7e" providerId="LiveId" clId="{042261FC-8801-481B-901F-A0931835CAB2}" dt="2022-02-11T18:05:29.086" v="90" actId="164"/>
          <ac:picMkLst>
            <pc:docMk/>
            <pc:sldMk cId="1668478592" sldId="256"/>
            <ac:picMk id="7" creationId="{072592EB-B3F8-4CDB-B268-BD7A7A4A5A6D}"/>
          </ac:picMkLst>
        </pc:picChg>
      </pc:sldChg>
      <pc:sldChg chg="addSp delSp modSp mod delAnim modAnim">
        <pc:chgData name="Must. Lutfunnahar Talukder" userId="bc44711f785eec7e" providerId="LiveId" clId="{042261FC-8801-481B-901F-A0931835CAB2}" dt="2022-02-15T18:44:12.603" v="582" actId="478"/>
        <pc:sldMkLst>
          <pc:docMk/>
          <pc:sldMk cId="107622557" sldId="259"/>
        </pc:sldMkLst>
        <pc:spChg chg="add del mod">
          <ac:chgData name="Must. Lutfunnahar Talukder" userId="bc44711f785eec7e" providerId="LiveId" clId="{042261FC-8801-481B-901F-A0931835CAB2}" dt="2022-02-15T18:44:12.603" v="582" actId="478"/>
          <ac:spMkLst>
            <pc:docMk/>
            <pc:sldMk cId="107622557" sldId="259"/>
            <ac:spMk id="3" creationId="{DAF85F90-725F-4878-873A-C82BBC33ED21}"/>
          </ac:spMkLst>
        </pc:spChg>
      </pc:sldChg>
      <pc:sldChg chg="ord">
        <pc:chgData name="Must. Lutfunnahar Talukder" userId="bc44711f785eec7e" providerId="LiveId" clId="{042261FC-8801-481B-901F-A0931835CAB2}" dt="2022-02-14T11:42:36.641" v="572"/>
        <pc:sldMkLst>
          <pc:docMk/>
          <pc:sldMk cId="4071181405" sldId="268"/>
        </pc:sldMkLst>
      </pc:sldChg>
      <pc:sldChg chg="addSp delSp modSp mod delAnim modAnim">
        <pc:chgData name="Must. Lutfunnahar Talukder" userId="bc44711f785eec7e" providerId="LiveId" clId="{042261FC-8801-481B-901F-A0931835CAB2}" dt="2022-02-15T18:44:58.225" v="600" actId="478"/>
        <pc:sldMkLst>
          <pc:docMk/>
          <pc:sldMk cId="1857283269" sldId="269"/>
        </pc:sldMkLst>
        <pc:spChg chg="add del mod">
          <ac:chgData name="Must. Lutfunnahar Talukder" userId="bc44711f785eec7e" providerId="LiveId" clId="{042261FC-8801-481B-901F-A0931835CAB2}" dt="2022-02-15T18:44:56.850" v="599" actId="478"/>
          <ac:spMkLst>
            <pc:docMk/>
            <pc:sldMk cId="1857283269" sldId="269"/>
            <ac:spMk id="3" creationId="{A884B1C7-26DD-4867-9672-706912FDF958}"/>
          </ac:spMkLst>
        </pc:spChg>
        <pc:spChg chg="add del mod">
          <ac:chgData name="Must. Lutfunnahar Talukder" userId="bc44711f785eec7e" providerId="LiveId" clId="{042261FC-8801-481B-901F-A0931835CAB2}" dt="2022-02-15T18:44:58.225" v="600" actId="478"/>
          <ac:spMkLst>
            <pc:docMk/>
            <pc:sldMk cId="1857283269" sldId="269"/>
            <ac:spMk id="5" creationId="{D146EF33-327C-463E-82F2-2A0124166F8B}"/>
          </ac:spMkLst>
        </pc:spChg>
      </pc:sldChg>
      <pc:sldChg chg="addSp modSp del modAnim">
        <pc:chgData name="Must. Lutfunnahar Talukder" userId="bc44711f785eec7e" providerId="LiveId" clId="{042261FC-8801-481B-901F-A0931835CAB2}" dt="2022-02-14T11:14:50.386" v="168" actId="47"/>
        <pc:sldMkLst>
          <pc:docMk/>
          <pc:sldMk cId="3069345767" sldId="270"/>
        </pc:sldMkLst>
        <pc:spChg chg="add mod">
          <ac:chgData name="Must. Lutfunnahar Talukder" userId="bc44711f785eec7e" providerId="LiveId" clId="{042261FC-8801-481B-901F-A0931835CAB2}" dt="2022-02-11T18:10:34.571" v="113"/>
          <ac:spMkLst>
            <pc:docMk/>
            <pc:sldMk cId="3069345767" sldId="270"/>
            <ac:spMk id="5" creationId="{FBF776F3-EC17-40AB-B404-F8E3233F03BA}"/>
          </ac:spMkLst>
        </pc:spChg>
        <pc:picChg chg="add mod">
          <ac:chgData name="Must. Lutfunnahar Talukder" userId="bc44711f785eec7e" providerId="LiveId" clId="{042261FC-8801-481B-901F-A0931835CAB2}" dt="2022-02-11T18:10:25.166" v="112"/>
          <ac:picMkLst>
            <pc:docMk/>
            <pc:sldMk cId="3069345767" sldId="270"/>
            <ac:picMk id="3" creationId="{CD5196CD-E922-45FA-84EA-F6603B5FFEAB}"/>
          </ac:picMkLst>
        </pc:picChg>
      </pc:sldChg>
      <pc:sldChg chg="addSp delSp modSp mod delAnim modAnim">
        <pc:chgData name="Must. Lutfunnahar Talukder" userId="bc44711f785eec7e" providerId="LiveId" clId="{042261FC-8801-481B-901F-A0931835CAB2}" dt="2022-02-15T18:44:52.038" v="598" actId="478"/>
        <pc:sldMkLst>
          <pc:docMk/>
          <pc:sldMk cId="692261847" sldId="271"/>
        </pc:sldMkLst>
        <pc:spChg chg="add del mod">
          <ac:chgData name="Must. Lutfunnahar Talukder" userId="bc44711f785eec7e" providerId="LiveId" clId="{042261FC-8801-481B-901F-A0931835CAB2}" dt="2022-02-14T11:26:02.031" v="209" actId="478"/>
          <ac:spMkLst>
            <pc:docMk/>
            <pc:sldMk cId="692261847" sldId="271"/>
            <ac:spMk id="3" creationId="{BF53D3DF-F0BB-4B4B-AD50-1FA9CD6CC5AE}"/>
          </ac:spMkLst>
        </pc:spChg>
        <pc:spChg chg="add del mod">
          <ac:chgData name="Must. Lutfunnahar Talukder" userId="bc44711f785eec7e" providerId="LiveId" clId="{042261FC-8801-481B-901F-A0931835CAB2}" dt="2022-02-14T11:26:03.074" v="210" actId="478"/>
          <ac:spMkLst>
            <pc:docMk/>
            <pc:sldMk cId="692261847" sldId="271"/>
            <ac:spMk id="5" creationId="{B4DE57D7-AC4E-4269-86C6-9C161759FD6D}"/>
          </ac:spMkLst>
        </pc:spChg>
        <pc:spChg chg="add del mod">
          <ac:chgData name="Must. Lutfunnahar Talukder" userId="bc44711f785eec7e" providerId="LiveId" clId="{042261FC-8801-481B-901F-A0931835CAB2}" dt="2022-02-14T11:26:04.300" v="211" actId="478"/>
          <ac:spMkLst>
            <pc:docMk/>
            <pc:sldMk cId="692261847" sldId="271"/>
            <ac:spMk id="6" creationId="{C68AEBEC-BB53-4FD4-A989-BB08DD23E6CE}"/>
          </ac:spMkLst>
        </pc:spChg>
        <pc:spChg chg="add del mod">
          <ac:chgData name="Must. Lutfunnahar Talukder" userId="bc44711f785eec7e" providerId="LiveId" clId="{042261FC-8801-481B-901F-A0931835CAB2}" dt="2022-02-14T11:26:05.071" v="212" actId="478"/>
          <ac:spMkLst>
            <pc:docMk/>
            <pc:sldMk cId="692261847" sldId="271"/>
            <ac:spMk id="7" creationId="{30DC83AD-36D3-4EA7-A33C-0E44DE71A184}"/>
          </ac:spMkLst>
        </pc:spChg>
        <pc:spChg chg="add del mod">
          <ac:chgData name="Must. Lutfunnahar Talukder" userId="bc44711f785eec7e" providerId="LiveId" clId="{042261FC-8801-481B-901F-A0931835CAB2}" dt="2022-02-14T11:26:09.475" v="214" actId="478"/>
          <ac:spMkLst>
            <pc:docMk/>
            <pc:sldMk cId="692261847" sldId="271"/>
            <ac:spMk id="8" creationId="{E800D7FC-708C-45B0-8942-4E1527EA9C3E}"/>
          </ac:spMkLst>
        </pc:spChg>
        <pc:spChg chg="add del mod">
          <ac:chgData name="Must. Lutfunnahar Talukder" userId="bc44711f785eec7e" providerId="LiveId" clId="{042261FC-8801-481B-901F-A0931835CAB2}" dt="2022-02-15T18:44:52.038" v="598" actId="478"/>
          <ac:spMkLst>
            <pc:docMk/>
            <pc:sldMk cId="692261847" sldId="271"/>
            <ac:spMk id="11" creationId="{34B361EF-8592-4B35-9A67-BAEC82BDCEB3}"/>
          </ac:spMkLst>
        </pc:spChg>
        <pc:picChg chg="add del mod">
          <ac:chgData name="Must. Lutfunnahar Talukder" userId="bc44711f785eec7e" providerId="LiveId" clId="{042261FC-8801-481B-901F-A0931835CAB2}" dt="2022-02-14T11:14:48.285" v="167" actId="478"/>
          <ac:picMkLst>
            <pc:docMk/>
            <pc:sldMk cId="692261847" sldId="271"/>
            <ac:picMk id="9" creationId="{D3799F64-53FD-4E15-9963-430EE48244FE}"/>
          </ac:picMkLst>
        </pc:picChg>
        <pc:picChg chg="add del mod">
          <ac:chgData name="Must. Lutfunnahar Talukder" userId="bc44711f785eec7e" providerId="LiveId" clId="{042261FC-8801-481B-901F-A0931835CAB2}" dt="2022-02-15T18:44:49.257" v="597" actId="478"/>
          <ac:picMkLst>
            <pc:docMk/>
            <pc:sldMk cId="692261847" sldId="271"/>
            <ac:picMk id="10" creationId="{16D78241-477E-4A05-BD02-6058E1A7F4C7}"/>
          </ac:picMkLst>
        </pc:picChg>
      </pc:sldChg>
      <pc:sldChg chg="addSp delSp modSp mod delAnim modAnim">
        <pc:chgData name="Must. Lutfunnahar Talukder" userId="bc44711f785eec7e" providerId="LiveId" clId="{042261FC-8801-481B-901F-A0931835CAB2}" dt="2022-02-15T18:44:46.898" v="596" actId="478"/>
        <pc:sldMkLst>
          <pc:docMk/>
          <pc:sldMk cId="3739379508" sldId="272"/>
        </pc:sldMkLst>
        <pc:spChg chg="add del mod">
          <ac:chgData name="Must. Lutfunnahar Talukder" userId="bc44711f785eec7e" providerId="LiveId" clId="{042261FC-8801-481B-901F-A0931835CAB2}" dt="2022-02-14T11:25:49.215" v="206" actId="478"/>
          <ac:spMkLst>
            <pc:docMk/>
            <pc:sldMk cId="3739379508" sldId="272"/>
            <ac:spMk id="5" creationId="{07890059-B8B8-41F4-940D-6888DB9DC229}"/>
          </ac:spMkLst>
        </pc:spChg>
        <pc:spChg chg="add del mod">
          <ac:chgData name="Must. Lutfunnahar Talukder" userId="bc44711f785eec7e" providerId="LiveId" clId="{042261FC-8801-481B-901F-A0931835CAB2}" dt="2022-02-14T11:25:47.536" v="205" actId="478"/>
          <ac:spMkLst>
            <pc:docMk/>
            <pc:sldMk cId="3739379508" sldId="272"/>
            <ac:spMk id="6" creationId="{2A7E4007-3E39-4D23-A19E-18B85AFA5166}"/>
          </ac:spMkLst>
        </pc:spChg>
        <pc:spChg chg="add del mod">
          <ac:chgData name="Must. Lutfunnahar Talukder" userId="bc44711f785eec7e" providerId="LiveId" clId="{042261FC-8801-481B-901F-A0931835CAB2}" dt="2022-02-14T11:25:46.150" v="204" actId="478"/>
          <ac:spMkLst>
            <pc:docMk/>
            <pc:sldMk cId="3739379508" sldId="272"/>
            <ac:spMk id="7" creationId="{998A2DB6-AF80-4EBE-93A8-0C688615BA37}"/>
          </ac:spMkLst>
        </pc:spChg>
        <pc:spChg chg="add del mod">
          <ac:chgData name="Must. Lutfunnahar Talukder" userId="bc44711f785eec7e" providerId="LiveId" clId="{042261FC-8801-481B-901F-A0931835CAB2}" dt="2022-02-14T11:25:50.632" v="207" actId="478"/>
          <ac:spMkLst>
            <pc:docMk/>
            <pc:sldMk cId="3739379508" sldId="272"/>
            <ac:spMk id="8" creationId="{1A502170-7911-4025-9217-2C8DA8479D48}"/>
          </ac:spMkLst>
        </pc:spChg>
        <pc:spChg chg="add del mod">
          <ac:chgData name="Must. Lutfunnahar Talukder" userId="bc44711f785eec7e" providerId="LiveId" clId="{042261FC-8801-481B-901F-A0931835CAB2}" dt="2022-02-14T11:25:51.372" v="208" actId="478"/>
          <ac:spMkLst>
            <pc:docMk/>
            <pc:sldMk cId="3739379508" sldId="272"/>
            <ac:spMk id="9" creationId="{01AA7398-A535-4DC0-9688-C7600A6C94CE}"/>
          </ac:spMkLst>
        </pc:spChg>
        <pc:spChg chg="add del mod">
          <ac:chgData name="Must. Lutfunnahar Talukder" userId="bc44711f785eec7e" providerId="LiveId" clId="{042261FC-8801-481B-901F-A0931835CAB2}" dt="2022-02-15T18:44:46.898" v="596" actId="478"/>
          <ac:spMkLst>
            <pc:docMk/>
            <pc:sldMk cId="3739379508" sldId="272"/>
            <ac:spMk id="11" creationId="{03F677DD-7288-4DA4-8419-8DBB38F0FECF}"/>
          </ac:spMkLst>
        </pc:spChg>
        <pc:picChg chg="add del mod">
          <ac:chgData name="Must. Lutfunnahar Talukder" userId="bc44711f785eec7e" providerId="LiveId" clId="{042261FC-8801-481B-901F-A0931835CAB2}" dt="2022-02-14T11:14:46.293" v="166" actId="478"/>
          <ac:picMkLst>
            <pc:docMk/>
            <pc:sldMk cId="3739379508" sldId="272"/>
            <ac:picMk id="3" creationId="{EA504233-2DA5-4673-87D2-11A37A0E96B7}"/>
          </ac:picMkLst>
        </pc:picChg>
        <pc:picChg chg="add del mod">
          <ac:chgData name="Must. Lutfunnahar Talukder" userId="bc44711f785eec7e" providerId="LiveId" clId="{042261FC-8801-481B-901F-A0931835CAB2}" dt="2022-02-14T11:42:43.294" v="573" actId="21"/>
          <ac:picMkLst>
            <pc:docMk/>
            <pc:sldMk cId="3739379508" sldId="272"/>
            <ac:picMk id="10" creationId="{D039083B-1685-4C8C-BD7F-B81229F06757}"/>
          </ac:picMkLst>
        </pc:picChg>
      </pc:sldChg>
      <pc:sldChg chg="addSp delSp modSp mod delAnim modAnim">
        <pc:chgData name="Must. Lutfunnahar Talukder" userId="bc44711f785eec7e" providerId="LiveId" clId="{042261FC-8801-481B-901F-A0931835CAB2}" dt="2022-02-15T18:45:10.927" v="610" actId="20577"/>
        <pc:sldMkLst>
          <pc:docMk/>
          <pc:sldMk cId="2611525004" sldId="273"/>
        </pc:sldMkLst>
        <pc:spChg chg="add del mod">
          <ac:chgData name="Must. Lutfunnahar Talukder" userId="bc44711f785eec7e" providerId="LiveId" clId="{042261FC-8801-481B-901F-A0931835CAB2}" dt="2022-02-15T18:44:38.273" v="593" actId="478"/>
          <ac:spMkLst>
            <pc:docMk/>
            <pc:sldMk cId="2611525004" sldId="273"/>
            <ac:spMk id="7" creationId="{73A18089-A80C-48D1-8021-F91BEBEDE429}"/>
          </ac:spMkLst>
        </pc:spChg>
        <pc:spChg chg="add del mod">
          <ac:chgData name="Must. Lutfunnahar Talukder" userId="bc44711f785eec7e" providerId="LiveId" clId="{042261FC-8801-481B-901F-A0931835CAB2}" dt="2022-02-14T11:42:18.004" v="567" actId="21"/>
          <ac:spMkLst>
            <pc:docMk/>
            <pc:sldMk cId="2611525004" sldId="273"/>
            <ac:spMk id="12" creationId="{70ADC5BE-6B36-4A31-BFE5-F5E023613326}"/>
          </ac:spMkLst>
        </pc:spChg>
        <pc:spChg chg="add del mod">
          <ac:chgData name="Must. Lutfunnahar Talukder" userId="bc44711f785eec7e" providerId="LiveId" clId="{042261FC-8801-481B-901F-A0931835CAB2}" dt="2022-02-14T11:42:00.079" v="566" actId="21"/>
          <ac:spMkLst>
            <pc:docMk/>
            <pc:sldMk cId="2611525004" sldId="273"/>
            <ac:spMk id="15" creationId="{71AC846B-798F-43C0-BA4B-BBAA0B2D0513}"/>
          </ac:spMkLst>
        </pc:spChg>
        <pc:spChg chg="add mod">
          <ac:chgData name="Must. Lutfunnahar Talukder" userId="bc44711f785eec7e" providerId="LiveId" clId="{042261FC-8801-481B-901F-A0931835CAB2}" dt="2022-02-15T18:45:10.927" v="610" actId="20577"/>
          <ac:spMkLst>
            <pc:docMk/>
            <pc:sldMk cId="2611525004" sldId="273"/>
            <ac:spMk id="16" creationId="{18D5EA60-91F2-452B-9FD3-2AC7BE3A8A2F}"/>
          </ac:spMkLst>
        </pc:spChg>
        <pc:spChg chg="add del mod">
          <ac:chgData name="Must. Lutfunnahar Talukder" userId="bc44711f785eec7e" providerId="LiveId" clId="{042261FC-8801-481B-901F-A0931835CAB2}" dt="2022-02-14T11:41:53.135" v="565" actId="478"/>
          <ac:spMkLst>
            <pc:docMk/>
            <pc:sldMk cId="2611525004" sldId="273"/>
            <ac:spMk id="17" creationId="{6DA80A08-0F6B-4686-ADCB-AE94F3431285}"/>
          </ac:spMkLst>
        </pc:spChg>
        <pc:spChg chg="add del mod">
          <ac:chgData name="Must. Lutfunnahar Talukder" userId="bc44711f785eec7e" providerId="LiveId" clId="{042261FC-8801-481B-901F-A0931835CAB2}" dt="2022-02-15T18:44:40.414" v="594" actId="478"/>
          <ac:spMkLst>
            <pc:docMk/>
            <pc:sldMk cId="2611525004" sldId="273"/>
            <ac:spMk id="19" creationId="{5243756F-56F3-42A1-963B-6A0CB3BD540E}"/>
          </ac:spMkLst>
        </pc:spChg>
        <pc:spChg chg="add del mod">
          <ac:chgData name="Must. Lutfunnahar Talukder" userId="bc44711f785eec7e" providerId="LiveId" clId="{042261FC-8801-481B-901F-A0931835CAB2}" dt="2022-02-15T18:44:42.148" v="595" actId="478"/>
          <ac:spMkLst>
            <pc:docMk/>
            <pc:sldMk cId="2611525004" sldId="273"/>
            <ac:spMk id="21" creationId="{B48DA60F-DD24-407F-AB62-5EF4068DABE3}"/>
          </ac:spMkLst>
        </pc:spChg>
        <pc:picChg chg="add del mod">
          <ac:chgData name="Must. Lutfunnahar Talukder" userId="bc44711f785eec7e" providerId="LiveId" clId="{042261FC-8801-481B-901F-A0931835CAB2}" dt="2022-02-14T11:14:43.792" v="165" actId="478"/>
          <ac:picMkLst>
            <pc:docMk/>
            <pc:sldMk cId="2611525004" sldId="273"/>
            <ac:picMk id="3" creationId="{1FC55BC7-6532-49B1-963B-9F548DD17BE9}"/>
          </ac:picMkLst>
        </pc:picChg>
        <pc:picChg chg="add del mod">
          <ac:chgData name="Must. Lutfunnahar Talukder" userId="bc44711f785eec7e" providerId="LiveId" clId="{042261FC-8801-481B-901F-A0931835CAB2}" dt="2022-02-14T11:33:18.415" v="220" actId="21"/>
          <ac:picMkLst>
            <pc:docMk/>
            <pc:sldMk cId="2611525004" sldId="273"/>
            <ac:picMk id="5" creationId="{76BB7071-AEB1-443F-ACA9-BC1FE718F116}"/>
          </ac:picMkLst>
        </pc:picChg>
        <pc:picChg chg="add del mod">
          <ac:chgData name="Must. Lutfunnahar Talukder" userId="bc44711f785eec7e" providerId="LiveId" clId="{042261FC-8801-481B-901F-A0931835CAB2}" dt="2022-02-14T11:36:41.915" v="307" actId="478"/>
          <ac:picMkLst>
            <pc:docMk/>
            <pc:sldMk cId="2611525004" sldId="273"/>
            <ac:picMk id="6" creationId="{0F9DCBC7-23BA-4F72-999E-0ACDE756B138}"/>
          </ac:picMkLst>
        </pc:picChg>
        <pc:picChg chg="add del mod">
          <ac:chgData name="Must. Lutfunnahar Talukder" userId="bc44711f785eec7e" providerId="LiveId" clId="{042261FC-8801-481B-901F-A0931835CAB2}" dt="2022-02-15T18:44:34.196" v="589" actId="478"/>
          <ac:picMkLst>
            <pc:docMk/>
            <pc:sldMk cId="2611525004" sldId="273"/>
            <ac:picMk id="8" creationId="{5051C703-B7A2-4C09-A0D5-38E4FAA79D8D}"/>
          </ac:picMkLst>
        </pc:picChg>
        <pc:picChg chg="add del mod">
          <ac:chgData name="Must. Lutfunnahar Talukder" userId="bc44711f785eec7e" providerId="LiveId" clId="{042261FC-8801-481B-901F-A0931835CAB2}" dt="2022-02-14T11:41:25.613" v="557" actId="21"/>
          <ac:picMkLst>
            <pc:docMk/>
            <pc:sldMk cId="2611525004" sldId="273"/>
            <ac:picMk id="10" creationId="{4F0D94F3-4547-46E6-8AA3-94A3EB9A9E10}"/>
          </ac:picMkLst>
        </pc:picChg>
        <pc:picChg chg="add del mod">
          <ac:chgData name="Must. Lutfunnahar Talukder" userId="bc44711f785eec7e" providerId="LiveId" clId="{042261FC-8801-481B-901F-A0931835CAB2}" dt="2022-02-14T11:41:35.413" v="560" actId="478"/>
          <ac:picMkLst>
            <pc:docMk/>
            <pc:sldMk cId="2611525004" sldId="273"/>
            <ac:picMk id="14" creationId="{E7BC253C-D86A-4C2A-B038-25AD73A4F4B6}"/>
          </ac:picMkLst>
        </pc:picChg>
        <pc:picChg chg="add del mod">
          <ac:chgData name="Must. Lutfunnahar Talukder" userId="bc44711f785eec7e" providerId="LiveId" clId="{042261FC-8801-481B-901F-A0931835CAB2}" dt="2022-02-15T18:44:35.711" v="591" actId="478"/>
          <ac:picMkLst>
            <pc:docMk/>
            <pc:sldMk cId="2611525004" sldId="273"/>
            <ac:picMk id="18" creationId="{9611F9AF-9BDF-4E1D-8470-D6226AE3C07B}"/>
          </ac:picMkLst>
        </pc:picChg>
        <pc:picChg chg="add del mod">
          <ac:chgData name="Must. Lutfunnahar Talukder" userId="bc44711f785eec7e" providerId="LiveId" clId="{042261FC-8801-481B-901F-A0931835CAB2}" dt="2022-02-15T18:44:35.071" v="590" actId="478"/>
          <ac:picMkLst>
            <pc:docMk/>
            <pc:sldMk cId="2611525004" sldId="273"/>
            <ac:picMk id="20" creationId="{770C9385-121C-465E-B7C6-529322666185}"/>
          </ac:picMkLst>
        </pc:picChg>
      </pc:sldChg>
      <pc:sldChg chg="addSp delSp modSp mod delAnim modAnim">
        <pc:chgData name="Must. Lutfunnahar Talukder" userId="bc44711f785eec7e" providerId="LiveId" clId="{042261FC-8801-481B-901F-A0931835CAB2}" dt="2022-02-15T18:44:30.836" v="588" actId="478"/>
        <pc:sldMkLst>
          <pc:docMk/>
          <pc:sldMk cId="1273679391" sldId="274"/>
        </pc:sldMkLst>
        <pc:spChg chg="add mod">
          <ac:chgData name="Must. Lutfunnahar Talukder" userId="bc44711f785eec7e" providerId="LiveId" clId="{042261FC-8801-481B-901F-A0931835CAB2}" dt="2022-02-14T11:25:06.017" v="203" actId="1076"/>
          <ac:spMkLst>
            <pc:docMk/>
            <pc:sldMk cId="1273679391" sldId="274"/>
            <ac:spMk id="5" creationId="{04CD8CCE-D038-4126-B4D3-74EF0E1B4FF6}"/>
          </ac:spMkLst>
        </pc:spChg>
        <pc:picChg chg="add del mod">
          <ac:chgData name="Must. Lutfunnahar Talukder" userId="bc44711f785eec7e" providerId="LiveId" clId="{042261FC-8801-481B-901F-A0931835CAB2}" dt="2022-02-14T11:14:40.724" v="164" actId="478"/>
          <ac:picMkLst>
            <pc:docMk/>
            <pc:sldMk cId="1273679391" sldId="274"/>
            <ac:picMk id="3" creationId="{3CD7D593-42C1-4E02-87B1-3B0D0A93CECB}"/>
          </ac:picMkLst>
        </pc:picChg>
        <pc:picChg chg="add del mod">
          <ac:chgData name="Must. Lutfunnahar Talukder" userId="bc44711f785eec7e" providerId="LiveId" clId="{042261FC-8801-481B-901F-A0931835CAB2}" dt="2022-02-15T18:44:28.680" v="585" actId="478"/>
          <ac:picMkLst>
            <pc:docMk/>
            <pc:sldMk cId="1273679391" sldId="274"/>
            <ac:picMk id="6" creationId="{F940CFBC-7CD7-4CC3-8042-D169482ACF11}"/>
          </ac:picMkLst>
        </pc:picChg>
        <pc:picChg chg="add del mod">
          <ac:chgData name="Must. Lutfunnahar Talukder" userId="bc44711f785eec7e" providerId="LiveId" clId="{042261FC-8801-481B-901F-A0931835CAB2}" dt="2022-02-15T18:44:29.446" v="586" actId="478"/>
          <ac:picMkLst>
            <pc:docMk/>
            <pc:sldMk cId="1273679391" sldId="274"/>
            <ac:picMk id="7" creationId="{1AD676CB-B3E0-4CE5-B10C-7AE308532B29}"/>
          </ac:picMkLst>
        </pc:picChg>
        <pc:picChg chg="add del mod">
          <ac:chgData name="Must. Lutfunnahar Talukder" userId="bc44711f785eec7e" providerId="LiveId" clId="{042261FC-8801-481B-901F-A0931835CAB2}" dt="2022-02-15T18:44:30.180" v="587" actId="478"/>
          <ac:picMkLst>
            <pc:docMk/>
            <pc:sldMk cId="1273679391" sldId="274"/>
            <ac:picMk id="8" creationId="{973A99F5-BD79-4DF5-A459-910F498AE216}"/>
          </ac:picMkLst>
        </pc:picChg>
        <pc:picChg chg="add del mod">
          <ac:chgData name="Must. Lutfunnahar Talukder" userId="bc44711f785eec7e" providerId="LiveId" clId="{042261FC-8801-481B-901F-A0931835CAB2}" dt="2022-02-15T18:44:30.836" v="588" actId="478"/>
          <ac:picMkLst>
            <pc:docMk/>
            <pc:sldMk cId="1273679391" sldId="274"/>
            <ac:picMk id="9" creationId="{4266FDDA-0C37-47F8-8ECB-78ABFD78C5F0}"/>
          </ac:picMkLst>
        </pc:picChg>
      </pc:sldChg>
      <pc:sldChg chg="addSp delSp modSp mod delAnim modAnim">
        <pc:chgData name="Must. Lutfunnahar Talukder" userId="bc44711f785eec7e" providerId="LiveId" clId="{042261FC-8801-481B-901F-A0931835CAB2}" dt="2022-02-15T18:44:22.212" v="584" actId="478"/>
        <pc:sldMkLst>
          <pc:docMk/>
          <pc:sldMk cId="2771010645" sldId="275"/>
        </pc:sldMkLst>
        <pc:spChg chg="add del mod">
          <ac:chgData name="Must. Lutfunnahar Talukder" userId="bc44711f785eec7e" providerId="LiveId" clId="{042261FC-8801-481B-901F-A0931835CAB2}" dt="2022-02-14T11:15:44.266" v="171" actId="478"/>
          <ac:spMkLst>
            <pc:docMk/>
            <pc:sldMk cId="2771010645" sldId="275"/>
            <ac:spMk id="3" creationId="{1821483E-DDE4-49BB-B9E3-955AF812E7D3}"/>
          </ac:spMkLst>
        </pc:spChg>
        <pc:spChg chg="add mod">
          <ac:chgData name="Must. Lutfunnahar Talukder" userId="bc44711f785eec7e" providerId="LiveId" clId="{042261FC-8801-481B-901F-A0931835CAB2}" dt="2022-02-15T18:44:15.947" v="583" actId="6549"/>
          <ac:spMkLst>
            <pc:docMk/>
            <pc:sldMk cId="2771010645" sldId="275"/>
            <ac:spMk id="5" creationId="{334CE5E4-1134-47A9-AC7C-4989FA1BD811}"/>
          </ac:spMkLst>
        </pc:spChg>
        <pc:spChg chg="add del mod">
          <ac:chgData name="Must. Lutfunnahar Talukder" userId="bc44711f785eec7e" providerId="LiveId" clId="{042261FC-8801-481B-901F-A0931835CAB2}" dt="2022-02-15T18:44:22.212" v="584" actId="478"/>
          <ac:spMkLst>
            <pc:docMk/>
            <pc:sldMk cId="2771010645" sldId="275"/>
            <ac:spMk id="6" creationId="{CF945108-A0FF-4E69-BB85-09B2339829D9}"/>
          </ac:spMkLst>
        </pc:spChg>
      </pc:sldChg>
      <pc:sldChg chg="addSp modSp mod">
        <pc:chgData name="Must. Lutfunnahar Talukder" userId="bc44711f785eec7e" providerId="LiveId" clId="{042261FC-8801-481B-901F-A0931835CAB2}" dt="2022-02-11T18:04:50.527" v="89" actId="164"/>
        <pc:sldMkLst>
          <pc:docMk/>
          <pc:sldMk cId="3951837400" sldId="276"/>
        </pc:sldMkLst>
        <pc:spChg chg="mod">
          <ac:chgData name="Must. Lutfunnahar Talukder" userId="bc44711f785eec7e" providerId="LiveId" clId="{042261FC-8801-481B-901F-A0931835CAB2}" dt="2022-02-11T18:04:50.527" v="89" actId="164"/>
          <ac:spMkLst>
            <pc:docMk/>
            <pc:sldMk cId="3951837400" sldId="276"/>
            <ac:spMk id="2" creationId="{99A0F999-D4A3-4DD8-9E7F-A7BC4DA93F44}"/>
          </ac:spMkLst>
        </pc:spChg>
        <pc:spChg chg="mod">
          <ac:chgData name="Must. Lutfunnahar Talukder" userId="bc44711f785eec7e" providerId="LiveId" clId="{042261FC-8801-481B-901F-A0931835CAB2}" dt="2022-02-11T18:04:50.527" v="89" actId="164"/>
          <ac:spMkLst>
            <pc:docMk/>
            <pc:sldMk cId="3951837400" sldId="276"/>
            <ac:spMk id="8" creationId="{ABD9281B-5FF3-43B1-A0FC-196B4AA5964A}"/>
          </ac:spMkLst>
        </pc:spChg>
        <pc:grpChg chg="add mod">
          <ac:chgData name="Must. Lutfunnahar Talukder" userId="bc44711f785eec7e" providerId="LiveId" clId="{042261FC-8801-481B-901F-A0931835CAB2}" dt="2022-02-11T18:04:50.527" v="89" actId="164"/>
          <ac:grpSpMkLst>
            <pc:docMk/>
            <pc:sldMk cId="3951837400" sldId="276"/>
            <ac:grpSpMk id="3" creationId="{292998E2-E718-4535-8EEA-A88BD41B3FB5}"/>
          </ac:grpSpMkLst>
        </pc:grpChg>
        <pc:picChg chg="mod">
          <ac:chgData name="Must. Lutfunnahar Talukder" userId="bc44711f785eec7e" providerId="LiveId" clId="{042261FC-8801-481B-901F-A0931835CAB2}" dt="2022-02-11T18:04:50.527" v="89" actId="164"/>
          <ac:picMkLst>
            <pc:docMk/>
            <pc:sldMk cId="3951837400" sldId="276"/>
            <ac:picMk id="6" creationId="{CD34A719-EEF5-422F-B9E0-924D56AA2022}"/>
          </ac:picMkLst>
        </pc:picChg>
        <pc:picChg chg="mod">
          <ac:chgData name="Must. Lutfunnahar Talukder" userId="bc44711f785eec7e" providerId="LiveId" clId="{042261FC-8801-481B-901F-A0931835CAB2}" dt="2022-02-11T18:04:50.527" v="89" actId="164"/>
          <ac:picMkLst>
            <pc:docMk/>
            <pc:sldMk cId="3951837400" sldId="276"/>
            <ac:picMk id="7" creationId="{072592EB-B3F8-4CDB-B268-BD7A7A4A5A6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1F849-D9AD-4161-991F-994DA7E2193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110BF-154D-4CC5-83D5-FB53FFB44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8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6BF1-14C0-4CF9-9896-7051651C9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B9B9B-ECEC-4B37-B671-2E85063E8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510AF-2B29-43D8-9421-A75D6B5D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D87BA-626B-4BC3-A58A-707DF7A1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89567-BED2-4290-81F2-3C2B670E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A481-6A6E-476A-B254-D47111BE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25D19-92B7-4655-A16F-5854C1BD5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C8497-8681-44CE-A257-E41CA076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8769B-3F68-4EEC-AF85-A1375694B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5802D-8DC7-41AE-81F3-884A8BFC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4C3BA-CE91-428E-8954-C5FD3262C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29E406-BC1A-4F05-9073-985408B9A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D1D8-D4FB-414C-91BE-CCB2DCF8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392D2-A6F0-410D-8EFA-F204CA07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2DEB6-E4F8-4102-9B10-545E08AB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7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F578-280B-4527-B73F-B0172FBD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EE2A6-64AE-420E-ABAA-B10135378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A3260-B8DC-42D5-BCCD-EAAD3966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15A40-D99A-41AB-AAC9-E2F66381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A13D-D41D-4F38-A9EC-612E2C18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6756-54FB-4ADA-BC6D-3669D5E4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168DB-968D-48B2-9543-0891A4AC4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4B17-CC5C-4ADF-9DE3-C4275BFE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6CED4-94EC-46EC-987D-38C9B8DC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6FDF-6E77-422C-976D-F13CBEE0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9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82EC-068F-4933-BF7E-BC90B78A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7112D-931B-4EA1-B3AB-48C1FE103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E0CC6-7766-4AE8-8AED-C1203607E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942A7-5405-44AA-BF78-C6031991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C6887-4A16-43A4-AF40-4B6EDFE5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15EE5-E60B-46C5-81E0-D8721053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9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D2CE-B8D3-4550-A9C6-DCCF2D51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F146D-A312-4298-9164-179555419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FD7F1-CC39-4B42-9146-79BDD7D4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521A7-3C0C-4EB8-A318-772B458C6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26244-7397-466B-8C16-517B08587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83198-6008-4868-AE14-15C2E0C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14CF3-49F6-41C4-8F95-7800E0F9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4D6E76-A910-426F-BFC0-7A085C53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3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7414-BF35-492D-92AA-47F0FB9D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FA0516-4831-497E-912B-47F730A5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133A5-8051-4067-8AFA-0CFC9C08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4BD89-B1BB-4871-B56C-814381D5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2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688C1-C6B3-4D81-894E-2958CAF1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FFE1F-0499-49F2-B902-45FA1869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5A024-D70E-44B3-98C1-3A914768B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D0B4A-C8B1-42FA-83BA-F42FECFC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DE51F-7F49-4541-A560-62922DD98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945F6-0F81-4948-AB31-CC37A4591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5FA5-2E45-4002-8F27-3E39B1B79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60B95-C26B-4EEC-9134-BC1DF62A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0C322-2E76-444A-9EF4-07E05674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0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F641-FD50-448C-9166-EA03901F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EF34F3-6146-40F5-BDF8-53B630FD1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8C8A6-7E99-4596-A7C2-19BC4CF0E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00348-7809-4383-9584-646AC91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20D1F-E6D9-43D6-B37A-6C637050A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8DD65-20CC-4740-9694-E6E8155A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3BAF3-29EE-48D8-80D4-8CC203F68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646A7-9146-482A-98DB-FB32765C8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BCD51-BE4C-4830-8D4C-AFCFE09A9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1A744-1A1A-47FE-8D57-C8F9EC622F71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87968-9FFC-4AE8-A922-2C5123DF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A4E68-9C2D-4A6D-A457-0F2620EE8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1A47-2313-4494-9323-063E984C8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2FBF1C8-2343-48CC-A8E9-B58DF7184A80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34A719-EEF5-422F-B9E0-924D56AA2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1673"/>
              <a:ext cx="12192000" cy="25076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2592EB-B3F8-4CDB-B268-BD7A7A4A5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40727"/>
              <a:ext cx="12192000" cy="288867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A0F999-D4A3-4DD8-9E7F-A7BC4DA93F44}"/>
                </a:ext>
              </a:extLst>
            </p:cNvPr>
            <p:cNvSpPr txBox="1"/>
            <p:nvPr/>
          </p:nvSpPr>
          <p:spPr>
            <a:xfrm>
              <a:off x="0" y="2715490"/>
              <a:ext cx="12192000" cy="10156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</a:t>
              </a:r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জানাই</a:t>
              </a:r>
              <a:endPara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ABD9281B-5FF3-43B1-A0FC-196B4AA5964A}"/>
                </a:ext>
              </a:extLst>
            </p:cNvPr>
            <p:cNvSpPr/>
            <p:nvPr/>
          </p:nvSpPr>
          <p:spPr>
            <a:xfrm>
              <a:off x="1" y="0"/>
              <a:ext cx="12191999" cy="6857999"/>
            </a:xfrm>
            <a:prstGeom prst="frame">
              <a:avLst>
                <a:gd name="adj1" fmla="val 2849"/>
              </a:avLst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47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5DF34F-7C37-4C54-80D7-DB758FB740B8}"/>
              </a:ext>
            </a:extLst>
          </p:cNvPr>
          <p:cNvGrpSpPr/>
          <p:nvPr/>
        </p:nvGrpSpPr>
        <p:grpSpPr>
          <a:xfrm>
            <a:off x="528828" y="1551648"/>
            <a:ext cx="11059758" cy="4065362"/>
            <a:chOff x="528828" y="1551648"/>
            <a:chExt cx="11059758" cy="4065362"/>
          </a:xfrm>
        </p:grpSpPr>
        <p:pic>
          <p:nvPicPr>
            <p:cNvPr id="5" name="Picture 4" descr="ps238476_l.jpg">
              <a:extLst>
                <a:ext uri="{FF2B5EF4-FFF2-40B4-BE49-F238E27FC236}">
                  <a16:creationId xmlns:a16="http://schemas.microsoft.com/office/drawing/2014/main" id="{DDC191E4-F564-4F30-BD9D-2F77081AA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828" y="1551649"/>
              <a:ext cx="2453753" cy="4065361"/>
            </a:xfrm>
            <a:prstGeom prst="rect">
              <a:avLst/>
            </a:prstGeom>
            <a:ln w="5715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  <a:softEdge rad="1125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6" name="Picture 5" descr="imagjes.jpg">
              <a:extLst>
                <a:ext uri="{FF2B5EF4-FFF2-40B4-BE49-F238E27FC236}">
                  <a16:creationId xmlns:a16="http://schemas.microsoft.com/office/drawing/2014/main" id="{F198B247-8785-45F0-81CC-5325DFCF6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301" y="1551649"/>
              <a:ext cx="2361785" cy="4065361"/>
            </a:xfrm>
            <a:prstGeom prst="rect">
              <a:avLst/>
            </a:prstGeom>
            <a:ln w="5715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  <a:softEdge rad="1125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 descr="a_bronze_figure_of_maitreya_northeastern_india_pala_period_12th_centur_d5417085h.jpg">
              <a:extLst>
                <a:ext uri="{FF2B5EF4-FFF2-40B4-BE49-F238E27FC236}">
                  <a16:creationId xmlns:a16="http://schemas.microsoft.com/office/drawing/2014/main" id="{A19DF250-C307-407B-AD2A-9D9FCB91A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5092" y="1551649"/>
              <a:ext cx="2715546" cy="4065360"/>
            </a:xfrm>
            <a:prstGeom prst="rect">
              <a:avLst/>
            </a:prstGeom>
            <a:ln w="5715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  <a:softEdge rad="1125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Picture 7" descr="572_william_1.gif">
              <a:extLst>
                <a:ext uri="{FF2B5EF4-FFF2-40B4-BE49-F238E27FC236}">
                  <a16:creationId xmlns:a16="http://schemas.microsoft.com/office/drawing/2014/main" id="{69FF1FDC-AC61-4F8B-A9E3-C80778D0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0025" y="1551648"/>
              <a:ext cx="2488561" cy="3978296"/>
            </a:xfrm>
            <a:prstGeom prst="rect">
              <a:avLst/>
            </a:prstGeom>
            <a:ln w="5715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  <a:softEdge rad="11250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ED4F99-26EC-4F32-92B4-714AEB4F896C}"/>
              </a:ext>
            </a:extLst>
          </p:cNvPr>
          <p:cNvSpPr txBox="1"/>
          <p:nvPr/>
        </p:nvSpPr>
        <p:spPr>
          <a:xfrm>
            <a:off x="2590801" y="5846619"/>
            <a:ext cx="709352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 প্রাপ্ত জীব্জন্তুর মূর্তি ও টেরাকটা।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1E158A-F727-4579-B3F1-1C07DDB18BC1}"/>
              </a:ext>
            </a:extLst>
          </p:cNvPr>
          <p:cNvSpPr/>
          <p:nvPr/>
        </p:nvSpPr>
        <p:spPr>
          <a:xfrm>
            <a:off x="2064328" y="443346"/>
            <a:ext cx="7703126" cy="6234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 ঐতিহাসিক নিদর্শন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7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3452A8-EB8A-413E-8CBF-39413FE66BD9}"/>
              </a:ext>
            </a:extLst>
          </p:cNvPr>
          <p:cNvSpPr/>
          <p:nvPr/>
        </p:nvSpPr>
        <p:spPr>
          <a:xfrm>
            <a:off x="7238896" y="3097394"/>
            <a:ext cx="3055824" cy="13639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CE5AEC-9818-4C1E-BBD5-E6C97A541779}"/>
              </a:ext>
            </a:extLst>
          </p:cNvPr>
          <p:cNvGrpSpPr/>
          <p:nvPr/>
        </p:nvGrpSpPr>
        <p:grpSpPr>
          <a:xfrm>
            <a:off x="1091132" y="914398"/>
            <a:ext cx="4215157" cy="5250873"/>
            <a:chOff x="1465205" y="983671"/>
            <a:chExt cx="4215157" cy="5250873"/>
          </a:xfrm>
        </p:grpSpPr>
        <p:pic>
          <p:nvPicPr>
            <p:cNvPr id="3" name="Picture 2" descr="bgmap.jpg">
              <a:extLst>
                <a:ext uri="{FF2B5EF4-FFF2-40B4-BE49-F238E27FC236}">
                  <a16:creationId xmlns:a16="http://schemas.microsoft.com/office/drawing/2014/main" id="{9D4D421B-5C8D-407D-BC72-AEA8D6B9C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5205" y="983671"/>
              <a:ext cx="4215157" cy="5250873"/>
            </a:xfrm>
            <a:prstGeom prst="rect">
              <a:avLst/>
            </a:prstGeom>
            <a:ln w="762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1B72A920-FC1B-4797-9DE9-868633144134}"/>
                </a:ext>
              </a:extLst>
            </p:cNvPr>
            <p:cNvSpPr/>
            <p:nvPr/>
          </p:nvSpPr>
          <p:spPr>
            <a:xfrm rot="9240399">
              <a:off x="4138749" y="3172026"/>
              <a:ext cx="1137614" cy="550381"/>
            </a:xfrm>
            <a:prstGeom prst="rightArrow">
              <a:avLst>
                <a:gd name="adj1" fmla="val 13492"/>
                <a:gd name="adj2" fmla="val 23565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F5FC9F-61B5-47E8-86F7-87952C6E3675}"/>
              </a:ext>
            </a:extLst>
          </p:cNvPr>
          <p:cNvGrpSpPr/>
          <p:nvPr/>
        </p:nvGrpSpPr>
        <p:grpSpPr>
          <a:xfrm>
            <a:off x="5805052" y="1011383"/>
            <a:ext cx="6026729" cy="1648691"/>
            <a:chOff x="5999017" y="955964"/>
            <a:chExt cx="5708074" cy="1648691"/>
          </a:xfrm>
        </p:grpSpPr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47886EE2-51D8-4AEA-BE8A-BA9F50DAC29E}"/>
                </a:ext>
              </a:extLst>
            </p:cNvPr>
            <p:cNvSpPr/>
            <p:nvPr/>
          </p:nvSpPr>
          <p:spPr>
            <a:xfrm>
              <a:off x="5999017" y="955964"/>
              <a:ext cx="5624946" cy="1648691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n w="57150">
                    <a:noFill/>
                  </a:ln>
                  <a:noFill/>
                  <a:latin typeface="NikoshBAN" panose="02000000000000000000" pitchFamily="2" charset="0"/>
                  <a:cs typeface="NikoshBAN" panose="02000000000000000000" pitchFamily="2" charset="0"/>
                </a:rPr>
                <a:t>মামান</a:t>
              </a:r>
              <a:endParaRPr lang="en-US" dirty="0">
                <a:ln w="57150">
                  <a:noFill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818C35-7DC2-4807-AECA-6156E6E70452}"/>
                </a:ext>
              </a:extLst>
            </p:cNvPr>
            <p:cNvSpPr txBox="1"/>
            <p:nvPr/>
          </p:nvSpPr>
          <p:spPr>
            <a:xfrm>
              <a:off x="6276109" y="1454727"/>
              <a:ext cx="5430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মানচিত্রে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ময়নামতি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অবস্থিত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84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moy.jpg">
            <a:extLst>
              <a:ext uri="{FF2B5EF4-FFF2-40B4-BE49-F238E27FC236}">
                <a16:creationId xmlns:a16="http://schemas.microsoft.com/office/drawing/2014/main" id="{120FD64C-AB18-43EF-8B92-197C1D8C40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8995" y="2161308"/>
            <a:ext cx="4117295" cy="2634337"/>
          </a:xfrm>
          <a:prstGeom prst="roundRect">
            <a:avLst>
              <a:gd name="adj" fmla="val 16370"/>
            </a:avLst>
          </a:prstGeom>
          <a:ln w="762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 descr="maxresdefault.jpg">
            <a:extLst>
              <a:ext uri="{FF2B5EF4-FFF2-40B4-BE49-F238E27FC236}">
                <a16:creationId xmlns:a16="http://schemas.microsoft.com/office/drawing/2014/main" id="{6932D27F-B525-4072-AB42-69422A078A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3309" y="3671455"/>
            <a:ext cx="4999581" cy="2628828"/>
          </a:xfrm>
          <a:prstGeom prst="roundRect">
            <a:avLst>
              <a:gd name="adj" fmla="val 14800"/>
            </a:avLst>
          </a:prstGeom>
          <a:ln w="762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 descr="Moynamoti Museum.jpg">
            <a:extLst>
              <a:ext uri="{FF2B5EF4-FFF2-40B4-BE49-F238E27FC236}">
                <a16:creationId xmlns:a16="http://schemas.microsoft.com/office/drawing/2014/main" id="{4AF0CEAA-52A2-4C64-9003-DC2302D63EC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7164" y="561187"/>
            <a:ext cx="5001491" cy="2678054"/>
          </a:xfrm>
          <a:prstGeom prst="roundRect">
            <a:avLst>
              <a:gd name="adj" fmla="val 14215"/>
            </a:avLst>
          </a:prstGeom>
          <a:ln w="762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0D7B40-ACCC-45DA-8FFD-D64504B905A9}"/>
              </a:ext>
            </a:extLst>
          </p:cNvPr>
          <p:cNvSpPr txBox="1"/>
          <p:nvPr/>
        </p:nvSpPr>
        <p:spPr>
          <a:xfrm>
            <a:off x="692726" y="748144"/>
            <a:ext cx="551411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 পূর্ব অঞ্চলে কুমিল্লা শরেরর কাছে ময়নামতি অবস্থিত।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781B0-945D-4193-B58F-6AF8D9D66B5E}"/>
              </a:ext>
            </a:extLst>
          </p:cNvPr>
          <p:cNvSpPr txBox="1"/>
          <p:nvPr/>
        </p:nvSpPr>
        <p:spPr>
          <a:xfrm>
            <a:off x="374071" y="5237019"/>
            <a:ext cx="5791201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বৌদ্ধ সভ্যতার অন্যতম নিদর্শন ছিল।তবে এখানে হিন্দু ও জৈন্য ধর্মেরও নিদর্শন পাওয়া গেছে।</a:t>
            </a:r>
          </a:p>
        </p:txBody>
      </p:sp>
    </p:spTree>
    <p:extLst>
      <p:ext uri="{BB962C8B-B14F-4D97-AF65-F5344CB8AC3E}">
        <p14:creationId xmlns:p14="http://schemas.microsoft.com/office/powerpoint/2010/main" val="407118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moyn.jpg">
            <a:extLst>
              <a:ext uri="{FF2B5EF4-FFF2-40B4-BE49-F238E27FC236}">
                <a16:creationId xmlns:a16="http://schemas.microsoft.com/office/drawing/2014/main" id="{5B273046-3421-41F0-ACA5-3C1248CC2B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164" y="1038076"/>
            <a:ext cx="3186546" cy="1825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291a38d8599da063328642e0f1d93d00.jpg">
            <a:extLst>
              <a:ext uri="{FF2B5EF4-FFF2-40B4-BE49-F238E27FC236}">
                <a16:creationId xmlns:a16="http://schemas.microsoft.com/office/drawing/2014/main" id="{7FCE0A96-9DAC-42C3-9871-DB764912A3F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745" y="3422073"/>
            <a:ext cx="3216108" cy="197455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Art&amp;CraftsBudha.jpg">
            <a:extLst>
              <a:ext uri="{FF2B5EF4-FFF2-40B4-BE49-F238E27FC236}">
                <a16:creationId xmlns:a16="http://schemas.microsoft.com/office/drawing/2014/main" id="{78B845C7-1E75-4CC1-88B8-741D4FF3DD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3589" y="3477491"/>
            <a:ext cx="2180183" cy="194684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.jpgmna.jpg">
            <a:extLst>
              <a:ext uri="{FF2B5EF4-FFF2-40B4-BE49-F238E27FC236}">
                <a16:creationId xmlns:a16="http://schemas.microsoft.com/office/drawing/2014/main" id="{9FC00C4D-091D-4E14-91DC-11343EB3DB3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6871" y="3449783"/>
            <a:ext cx="2197803" cy="200890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TerracottaArtSurya.jpg">
            <a:extLst>
              <a:ext uri="{FF2B5EF4-FFF2-40B4-BE49-F238E27FC236}">
                <a16:creationId xmlns:a16="http://schemas.microsoft.com/office/drawing/2014/main" id="{165881BE-0AC8-4612-A200-FF412A42143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14711" y="958883"/>
            <a:ext cx="2162538" cy="456837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721479E-97CD-44E0-ADAA-9A0BCC318DAE}"/>
              </a:ext>
            </a:extLst>
          </p:cNvPr>
          <p:cNvSpPr/>
          <p:nvPr/>
        </p:nvSpPr>
        <p:spPr>
          <a:xfrm>
            <a:off x="4350328" y="498764"/>
            <a:ext cx="4599709" cy="18010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ময়নামতিতে পাওয়া বিভিন্ন মুদ্রা ও পাথরের ফলক  </a:t>
            </a:r>
            <a:endParaRPr lang="en-US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8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6F3304-34C9-4658-B14A-37F741F12BC8}"/>
              </a:ext>
            </a:extLst>
          </p:cNvPr>
          <p:cNvGrpSpPr/>
          <p:nvPr/>
        </p:nvGrpSpPr>
        <p:grpSpPr>
          <a:xfrm>
            <a:off x="554181" y="1136072"/>
            <a:ext cx="11083636" cy="5332437"/>
            <a:chOff x="554181" y="1136072"/>
            <a:chExt cx="11083636" cy="53324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FF2F2F-C47E-4AA8-BCA9-03F4385026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04"/>
            <a:stretch/>
          </p:blipFill>
          <p:spPr bwMode="auto">
            <a:xfrm>
              <a:off x="554181" y="1136072"/>
              <a:ext cx="3602183" cy="53324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C76108-2F75-4B77-8716-DCF3D4C16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90" y="1177637"/>
              <a:ext cx="3588327" cy="5260522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7182CF-543C-4E24-A14E-04B4C9A3571A}"/>
              </a:ext>
            </a:extLst>
          </p:cNvPr>
          <p:cNvGrpSpPr/>
          <p:nvPr/>
        </p:nvGrpSpPr>
        <p:grpSpPr>
          <a:xfrm>
            <a:off x="4627417" y="706582"/>
            <a:ext cx="3158837" cy="5618594"/>
            <a:chOff x="4571999" y="665019"/>
            <a:chExt cx="3158837" cy="56185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56EA27-D292-4114-A10B-C68E34F87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025" y="2341418"/>
              <a:ext cx="2729535" cy="3942195"/>
            </a:xfrm>
            <a:prstGeom prst="roundRect">
              <a:avLst>
                <a:gd name="adj" fmla="val 7720"/>
              </a:avLst>
            </a:prstGeom>
            <a:solidFill>
              <a:srgbClr val="FFFFFF"/>
            </a:solidFill>
            <a:ln w="76200" cap="sq">
              <a:solidFill>
                <a:srgbClr val="C00000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5D12EEF-8246-4942-8E35-C0B83E266C94}"/>
                </a:ext>
              </a:extLst>
            </p:cNvPr>
            <p:cNvSpPr txBox="1"/>
            <p:nvPr/>
          </p:nvSpPr>
          <p:spPr>
            <a:xfrm>
              <a:off x="4571999" y="665019"/>
              <a:ext cx="3158837" cy="107721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বইয়ের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২৪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85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428242F-8FD9-4E19-B3E0-598588F03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02811"/>
              </p:ext>
            </p:extLst>
          </p:nvPr>
        </p:nvGraphicFramePr>
        <p:xfrm>
          <a:off x="983672" y="4031674"/>
          <a:ext cx="10487892" cy="191192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43946">
                  <a:extLst>
                    <a:ext uri="{9D8B030D-6E8A-4147-A177-3AD203B41FA5}">
                      <a16:colId xmlns:a16="http://schemas.microsoft.com/office/drawing/2014/main" val="3935120498"/>
                    </a:ext>
                  </a:extLst>
                </a:gridCol>
                <a:gridCol w="5243946">
                  <a:extLst>
                    <a:ext uri="{9D8B030D-6E8A-4147-A177-3AD203B41FA5}">
                      <a16:colId xmlns:a16="http://schemas.microsoft.com/office/drawing/2014/main" val="3177499358"/>
                    </a:ext>
                  </a:extLst>
                </a:gridCol>
              </a:tblGrid>
              <a:tr h="473054"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পাহাড়পুর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ময়নামতি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3021568"/>
                  </a:ext>
                </a:extLst>
              </a:tr>
              <a:tr h="479624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7519524"/>
                  </a:ext>
                </a:extLst>
              </a:tr>
              <a:tr h="479624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17176722"/>
                  </a:ext>
                </a:extLst>
              </a:tr>
              <a:tr h="479624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6796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506B51-49F4-4933-A4F5-8759332ABD39}"/>
              </a:ext>
            </a:extLst>
          </p:cNvPr>
          <p:cNvSpPr txBox="1"/>
          <p:nvPr/>
        </p:nvSpPr>
        <p:spPr>
          <a:xfrm>
            <a:off x="1745671" y="3020292"/>
            <a:ext cx="90470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চারটি দলে বসে পাহাড়পুর এবং ময়নামতির দুইটি করে নিদর্শন লিখঃ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CDFE45-3244-4CF1-BC86-72B421BA5D6E}"/>
              </a:ext>
            </a:extLst>
          </p:cNvPr>
          <p:cNvGrpSpPr/>
          <p:nvPr/>
        </p:nvGrpSpPr>
        <p:grpSpPr>
          <a:xfrm>
            <a:off x="744445" y="553749"/>
            <a:ext cx="10731933" cy="2050906"/>
            <a:chOff x="744445" y="553749"/>
            <a:chExt cx="10731933" cy="205090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4AFE59-CC44-4773-9021-F6E9B7EB7F86}"/>
                </a:ext>
              </a:extLst>
            </p:cNvPr>
            <p:cNvSpPr/>
            <p:nvPr/>
          </p:nvSpPr>
          <p:spPr>
            <a:xfrm>
              <a:off x="4793673" y="831274"/>
              <a:ext cx="2937163" cy="112221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 </a:t>
              </a:r>
              <a:endPara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BE00E29-85C6-4E87-A013-E569BBF82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445" y="553749"/>
              <a:ext cx="3187381" cy="2023196"/>
            </a:xfrm>
            <a:prstGeom prst="roundRect">
              <a:avLst>
                <a:gd name="adj" fmla="val 16356"/>
              </a:avLst>
            </a:prstGeom>
            <a:solidFill>
              <a:srgbClr val="FFFFFF"/>
            </a:solidFill>
            <a:ln w="76200" cap="sq">
              <a:solidFill>
                <a:srgbClr val="C00000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C71320-2EDA-43F4-950D-49A2B380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5156" y="623454"/>
              <a:ext cx="3121222" cy="1981201"/>
            </a:xfrm>
            <a:prstGeom prst="roundRect">
              <a:avLst>
                <a:gd name="adj" fmla="val 16356"/>
              </a:avLst>
            </a:prstGeom>
            <a:solidFill>
              <a:srgbClr val="FFFFFF"/>
            </a:solidFill>
            <a:ln w="76200" cap="sq">
              <a:solidFill>
                <a:srgbClr val="C00000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990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1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827EB18-BAE6-4D59-8988-BFE4EC633508}"/>
              </a:ext>
            </a:extLst>
          </p:cNvPr>
          <p:cNvSpPr/>
          <p:nvPr/>
        </p:nvSpPr>
        <p:spPr>
          <a:xfrm>
            <a:off x="5818909" y="616528"/>
            <a:ext cx="2937163" cy="92825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9A5E0-D483-4894-B95E-2B4A6D4CB43D}"/>
              </a:ext>
            </a:extLst>
          </p:cNvPr>
          <p:cNvSpPr txBox="1"/>
          <p:nvPr/>
        </p:nvSpPr>
        <p:spPr>
          <a:xfrm>
            <a:off x="609599" y="2881742"/>
            <a:ext cx="11014364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১।পাহাড়পুর কোন জেলায় অবস্থিত?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	  (ক) বরিশাল (খ) রাজবাড়ি (গ) নঁওগা (ঘ) রাজশাহী</a:t>
            </a:r>
          </a:p>
          <a:p>
            <a:r>
              <a:rPr lang="bn-IN" sz="28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সোমপুর বিহারের উচ্চতা কত?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	 (ক) ৩৪ মিটার (খ) ২৪ মিটার (গ) ৫৬ মিটার (ঘ) ৩৩ মিটার</a:t>
            </a:r>
          </a:p>
          <a:p>
            <a:r>
              <a:rPr lang="bn-IN" sz="28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বৌদ্ধ সভ্যতার অন্যতম নিদর্শন কোথায় ছিল?</a:t>
            </a:r>
          </a:p>
          <a:p>
            <a:r>
              <a:rPr lang="bn-IN" sz="2800" u="sng" dirty="0">
                <a:latin typeface="NikoshBAN" panose="02000000000000000000" pitchFamily="2" charset="0"/>
                <a:cs typeface="NikoshBAN" panose="02000000000000000000" pitchFamily="2" charset="0"/>
              </a:rPr>
              <a:t>   	  (ক) ময়নামতি  (খ) সোনারগাঁ (গ) মহাস্থানগড়  (ঘ) পাহাড়পুর</a:t>
            </a:r>
          </a:p>
          <a:p>
            <a:r>
              <a:rPr lang="bn-IN" sz="28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ময়নামতির স্বামীর নাম কি?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	  (ক) রাজা বণিক (খ) রাজা রাম  (গ) রাজা গোপাল (ঘ) রাজা মানিক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93A42C-79EF-4E39-A8F1-8A36DB112385}"/>
              </a:ext>
            </a:extLst>
          </p:cNvPr>
          <p:cNvGrpSpPr/>
          <p:nvPr/>
        </p:nvGrpSpPr>
        <p:grpSpPr>
          <a:xfrm>
            <a:off x="609600" y="415745"/>
            <a:ext cx="10709563" cy="2258186"/>
            <a:chOff x="609600" y="415745"/>
            <a:chExt cx="10709563" cy="2258186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A920F551-FEA8-4A9C-BEF2-720DA84B44C1}"/>
                </a:ext>
              </a:extLst>
            </p:cNvPr>
            <p:cNvSpPr/>
            <p:nvPr/>
          </p:nvSpPr>
          <p:spPr>
            <a:xfrm>
              <a:off x="609600" y="720437"/>
              <a:ext cx="5153892" cy="1953494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u="sng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নিচের প্রশ্নগুলোর উত্তর দাওঃ</a:t>
              </a:r>
            </a:p>
            <a:p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 আগে বলতে পারবে হাত উঠাওঃ</a:t>
              </a:r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9C50D1-E193-44FA-97DB-907082A32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5706" y="415745"/>
              <a:ext cx="2373457" cy="2216619"/>
            </a:xfrm>
            <a:prstGeom prst="rect">
              <a:avLst/>
            </a:prstGeom>
            <a:ln w="76200"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60705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A84EB7-28D2-4D2E-9910-EB34972F96BC}"/>
              </a:ext>
            </a:extLst>
          </p:cNvPr>
          <p:cNvSpPr/>
          <p:nvPr/>
        </p:nvSpPr>
        <p:spPr>
          <a:xfrm>
            <a:off x="3768435" y="609601"/>
            <a:ext cx="2937163" cy="92825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4D617-6EAF-47EF-A6C8-01272EB81E1A}"/>
              </a:ext>
            </a:extLst>
          </p:cNvPr>
          <p:cNvSpPr txBox="1"/>
          <p:nvPr/>
        </p:nvSpPr>
        <p:spPr>
          <a:xfrm>
            <a:off x="568037" y="4391890"/>
            <a:ext cx="11388436" cy="1754326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**পাহাড়পুর কোথায় অবস্থিত?পাহাড়পুরে প্রাপ্ত ঐতিহাসিক নিদর্শন সমূহ কি কি।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** ময়নামতি কোথায় অবস্থিত?ময়নামতির প্রাপ্ত নিদর্শন সমূহ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2A0231-322E-44ED-924F-9D8A13B6A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22" y="1575954"/>
            <a:ext cx="3469821" cy="1943100"/>
          </a:xfrm>
          <a:prstGeom prst="rect">
            <a:avLst/>
          </a:prstGeom>
          <a:ln w="762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9037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2998E2-E718-4535-8EEA-A88BD41B3FB5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34A719-EEF5-422F-B9E0-924D56AA2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1673"/>
              <a:ext cx="12192000" cy="25076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2592EB-B3F8-4CDB-B268-BD7A7A4A5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40727"/>
              <a:ext cx="12192000" cy="288867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9A0F999-D4A3-4DD8-9E7F-A7BC4DA93F44}"/>
                </a:ext>
              </a:extLst>
            </p:cNvPr>
            <p:cNvSpPr txBox="1"/>
            <p:nvPr/>
          </p:nvSpPr>
          <p:spPr>
            <a:xfrm>
              <a:off x="0" y="2715490"/>
              <a:ext cx="12192000" cy="101566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অনেক ধন্যবাদ </a:t>
              </a:r>
              <a:r>
                <a:rPr lang="en-US" sz="6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ABD9281B-5FF3-43B1-A0FC-196B4AA5964A}"/>
                </a:ext>
              </a:extLst>
            </p:cNvPr>
            <p:cNvSpPr/>
            <p:nvPr/>
          </p:nvSpPr>
          <p:spPr>
            <a:xfrm>
              <a:off x="1" y="0"/>
              <a:ext cx="12191999" cy="6857999"/>
            </a:xfrm>
            <a:prstGeom prst="frame">
              <a:avLst>
                <a:gd name="adj1" fmla="val 2849"/>
              </a:avLst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837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2A741D9D-EEED-4AC9-9B5A-CAC36A13F812}"/>
              </a:ext>
            </a:extLst>
          </p:cNvPr>
          <p:cNvSpPr/>
          <p:nvPr/>
        </p:nvSpPr>
        <p:spPr>
          <a:xfrm>
            <a:off x="4051247" y="421059"/>
            <a:ext cx="3564835" cy="755374"/>
          </a:xfrm>
          <a:prstGeom prst="bevel">
            <a:avLst>
              <a:gd name="adj" fmla="val 21272"/>
            </a:avLst>
          </a:prstGeom>
          <a:solidFill>
            <a:schemeClr val="bg2"/>
          </a:solidFill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2336DD-24CD-430A-836D-9A46485AFCD6}"/>
              </a:ext>
            </a:extLst>
          </p:cNvPr>
          <p:cNvGrpSpPr/>
          <p:nvPr/>
        </p:nvGrpSpPr>
        <p:grpSpPr>
          <a:xfrm>
            <a:off x="651597" y="1482436"/>
            <a:ext cx="11119346" cy="4918363"/>
            <a:chOff x="651597" y="1482436"/>
            <a:chExt cx="11119346" cy="49183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8B22C72-F96B-44D7-BAF9-098F9EB08BF2}"/>
                </a:ext>
              </a:extLst>
            </p:cNvPr>
            <p:cNvGrpSpPr/>
            <p:nvPr/>
          </p:nvGrpSpPr>
          <p:grpSpPr>
            <a:xfrm>
              <a:off x="4184073" y="1860724"/>
              <a:ext cx="7586870" cy="4068417"/>
              <a:chOff x="4182699" y="1736034"/>
              <a:chExt cx="7646505" cy="4068417"/>
            </a:xfrm>
          </p:grpSpPr>
          <p:sp>
            <p:nvSpPr>
              <p:cNvPr id="5" name="Rectangle: Beveled 4">
                <a:extLst>
                  <a:ext uri="{FF2B5EF4-FFF2-40B4-BE49-F238E27FC236}">
                    <a16:creationId xmlns:a16="http://schemas.microsoft.com/office/drawing/2014/main" id="{5FDCC815-B6FA-4DE2-A571-96FC388A5B38}"/>
                  </a:ext>
                </a:extLst>
              </p:cNvPr>
              <p:cNvSpPr/>
              <p:nvPr/>
            </p:nvSpPr>
            <p:spPr>
              <a:xfrm>
                <a:off x="4182699" y="1736034"/>
                <a:ext cx="7646505" cy="4068417"/>
              </a:xfrm>
              <a:prstGeom prst="bevel">
                <a:avLst>
                  <a:gd name="adj" fmla="val 9465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1">
                <a:extLst>
                  <a:ext uri="{FF2B5EF4-FFF2-40B4-BE49-F238E27FC236}">
                    <a16:creationId xmlns:a16="http://schemas.microsoft.com/office/drawing/2014/main" id="{742C9933-69AE-4539-9BBE-F6480DB52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4696" y="2168269"/>
                <a:ext cx="6795031" cy="323165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993366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IN" sz="4400" dirty="0">
                    <a:solidFill>
                      <a:srgbClr val="80000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মোছাঃ লুৎফুন্নাহার তালুকদার</a:t>
                </a:r>
              </a:p>
              <a:p>
                <a:pPr lvl="1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 err="1">
                    <a:solidFill>
                      <a:srgbClr val="00206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সহকারি</a:t>
                </a:r>
                <a:r>
                  <a:rPr lang="en-US" sz="4000" dirty="0">
                    <a:solidFill>
                      <a:srgbClr val="00206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শিক্ষক</a:t>
                </a:r>
                <a:r>
                  <a:rPr lang="en-US" sz="4000" dirty="0">
                    <a:solidFill>
                      <a:srgbClr val="00206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 </a:t>
                </a:r>
                <a:endParaRPr lang="bn-IN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1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IN" sz="4000" dirty="0">
                    <a:solidFill>
                      <a:srgbClr val="7030A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দেওরগাছ </a:t>
                </a:r>
                <a:r>
                  <a:rPr lang="en-US" sz="4000" dirty="0" err="1">
                    <a:solidFill>
                      <a:srgbClr val="7030A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সরকারী</a:t>
                </a:r>
                <a:r>
                  <a:rPr lang="en-US" sz="4000" dirty="0">
                    <a:solidFill>
                      <a:srgbClr val="7030A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7030A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প্রাথমিক</a:t>
                </a:r>
                <a:r>
                  <a:rPr lang="en-US" sz="4000" dirty="0">
                    <a:solidFill>
                      <a:srgbClr val="7030A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rgbClr val="7030A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বিদ্যালয়</a:t>
                </a:r>
                <a:r>
                  <a:rPr lang="en-US" sz="4000" dirty="0">
                    <a:solidFill>
                      <a:srgbClr val="7030A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4000" dirty="0">
                    <a:solidFill>
                      <a:srgbClr val="7030A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।</a:t>
                </a:r>
              </a:p>
              <a:p>
                <a:pPr lvl="1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bn-IN" sz="4000" dirty="0">
                    <a:solidFill>
                      <a:srgbClr val="002060"/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চুনারুঘাট,হবিগঞ্জ</a:t>
                </a:r>
                <a:r>
                  <a:rPr lang="bn-IN" sz="4000" dirty="0">
                    <a:solidFill>
                      <a:schemeClr val="accent6">
                        <a:lumMod val="75000"/>
                      </a:schemeClr>
                    </a:solidFill>
                    <a:latin typeface="NikoshBAN" pitchFamily="2" charset="0"/>
                    <a:ea typeface="Times New Roman" pitchFamily="18" charset="0"/>
                    <a:cs typeface="NikoshBAN" pitchFamily="2" charset="0"/>
                  </a:rPr>
                  <a:t>।</a:t>
                </a:r>
                <a:endParaRPr lang="en-US" sz="4000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ea typeface="Times New Roman" pitchFamily="18" charset="0"/>
                  <a:cs typeface="NikoshBAN" pitchFamily="2" charset="0"/>
                </a:endParaRPr>
              </a:p>
              <a:p>
                <a:pPr lvl="1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 err="1">
                    <a:solidFill>
                      <a:srgbClr val="800000"/>
                    </a:solidFill>
                    <a:latin typeface="NikoshBAN" pitchFamily="2" charset="0"/>
                    <a:cs typeface="NikoshBAN" pitchFamily="2" charset="0"/>
                  </a:rPr>
                  <a:t>ltdaisy</a:t>
                </a:r>
                <a:r>
                  <a:rPr lang="en-US" sz="4000" dirty="0" err="1">
                    <a:solidFill>
                      <a:srgbClr val="800000"/>
                    </a:solidFill>
                    <a:cs typeface="NikoshBAN" pitchFamily="2" charset="0"/>
                  </a:rPr>
                  <a:t>83</a:t>
                </a:r>
                <a:r>
                  <a:rPr lang="en-US" sz="4000" dirty="0" err="1">
                    <a:solidFill>
                      <a:srgbClr val="800000"/>
                    </a:solidFill>
                    <a:latin typeface="NikoshBAN" pitchFamily="2" charset="0"/>
                    <a:cs typeface="NikoshBAN" pitchFamily="2" charset="0"/>
                  </a:rPr>
                  <a:t>@gmail.com</a:t>
                </a:r>
                <a:endParaRPr lang="en-US" sz="4000" dirty="0">
                  <a:solidFill>
                    <a:srgbClr val="8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FA869-055F-4292-845A-D7F71DAAD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97" y="2050473"/>
              <a:ext cx="2548803" cy="3643745"/>
            </a:xfrm>
            <a:prstGeom prst="rect">
              <a:avLst/>
            </a:prstGeom>
            <a:ln w="2286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64C1D97-54A8-4FB2-AA11-A7CC1FEA57F2}"/>
                </a:ext>
              </a:extLst>
            </p:cNvPr>
            <p:cNvCxnSpPr>
              <a:cxnSpLocks/>
            </p:cNvCxnSpPr>
            <p:nvPr/>
          </p:nvCxnSpPr>
          <p:spPr>
            <a:xfrm>
              <a:off x="3643746" y="1510145"/>
              <a:ext cx="0" cy="489065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0D8A008-9280-41D7-A19E-A7FB79A1BF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5418" y="1482436"/>
              <a:ext cx="0" cy="486294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465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044024CF-B7CB-4003-B7DF-4B8B0F6562FC}"/>
              </a:ext>
            </a:extLst>
          </p:cNvPr>
          <p:cNvSpPr/>
          <p:nvPr/>
        </p:nvSpPr>
        <p:spPr>
          <a:xfrm>
            <a:off x="3843428" y="448766"/>
            <a:ext cx="3564835" cy="881269"/>
          </a:xfrm>
          <a:prstGeom prst="bevel">
            <a:avLst>
              <a:gd name="adj" fmla="val 21272"/>
            </a:avLst>
          </a:prstGeom>
          <a:solidFill>
            <a:schemeClr val="bg2"/>
          </a:solidFill>
          <a:ln w="3810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35E61-160D-4B6B-8794-77364CBF8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4" y="1842654"/>
            <a:ext cx="2959101" cy="4003266"/>
          </a:xfrm>
          <a:prstGeom prst="roundRect">
            <a:avLst>
              <a:gd name="adj" fmla="val 10258"/>
            </a:avLst>
          </a:prstGeom>
          <a:solidFill>
            <a:srgbClr val="FFFFFF"/>
          </a:solidFill>
          <a:ln w="7620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FCAE7E-A05B-4A12-BDB0-3267130AFEF4}"/>
              </a:ext>
            </a:extLst>
          </p:cNvPr>
          <p:cNvGrpSpPr/>
          <p:nvPr/>
        </p:nvGrpSpPr>
        <p:grpSpPr>
          <a:xfrm>
            <a:off x="4391891" y="1898072"/>
            <a:ext cx="7218217" cy="4142509"/>
            <a:chOff x="4558145" y="1690253"/>
            <a:chExt cx="7218217" cy="4142509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0DEB731F-D480-4018-8DFC-0C5EB0BB9E21}"/>
                </a:ext>
              </a:extLst>
            </p:cNvPr>
            <p:cNvSpPr/>
            <p:nvPr/>
          </p:nvSpPr>
          <p:spPr>
            <a:xfrm>
              <a:off x="4558145" y="1690253"/>
              <a:ext cx="7218217" cy="4142509"/>
            </a:xfrm>
            <a:prstGeom prst="frame">
              <a:avLst>
                <a:gd name="adj1" fmla="val 7149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8824DB-476A-46DA-A33F-5653DC3F11B5}"/>
                </a:ext>
              </a:extLst>
            </p:cNvPr>
            <p:cNvSpPr txBox="1"/>
            <p:nvPr/>
          </p:nvSpPr>
          <p:spPr>
            <a:xfrm>
              <a:off x="4987636" y="2216728"/>
              <a:ext cx="6276109" cy="2862322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 ও বিশ্ব পরিচয়</a:t>
              </a:r>
            </a:p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৫ম – শ্রেণি</a:t>
              </a:r>
            </a:p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 – ৩</a:t>
              </a:r>
            </a:p>
            <a:p>
              <a:pPr algn="ctr"/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ঐতিহাসিক স্থান ও নিদর্শন</a:t>
              </a:r>
            </a:p>
            <a:p>
              <a:pPr algn="ctr"/>
              <a:r>
                <a:rPr lang="bn-IN" sz="3600" u="sng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পাহাড়পুর ও ময়নামতি</a:t>
              </a:r>
              <a:endParaRPr lang="en-US" sz="3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86C4DC-276F-4E47-926F-AC8480CB4515}"/>
              </a:ext>
            </a:extLst>
          </p:cNvPr>
          <p:cNvCxnSpPr>
            <a:cxnSpLocks/>
          </p:cNvCxnSpPr>
          <p:nvPr/>
        </p:nvCxnSpPr>
        <p:spPr>
          <a:xfrm flipV="1">
            <a:off x="4017818" y="1468582"/>
            <a:ext cx="0" cy="4862945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726189-7716-4098-B1EA-0CDF59923980}"/>
              </a:ext>
            </a:extLst>
          </p:cNvPr>
          <p:cNvCxnSpPr>
            <a:cxnSpLocks/>
          </p:cNvCxnSpPr>
          <p:nvPr/>
        </p:nvCxnSpPr>
        <p:spPr>
          <a:xfrm>
            <a:off x="3796147" y="1496290"/>
            <a:ext cx="0" cy="4890654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50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AA33346-3BA5-4B24-8C10-8886E7AA8244}"/>
              </a:ext>
            </a:extLst>
          </p:cNvPr>
          <p:cNvSpPr/>
          <p:nvPr/>
        </p:nvSpPr>
        <p:spPr>
          <a:xfrm rot="20539818">
            <a:off x="909483" y="748879"/>
            <a:ext cx="3271491" cy="2300230"/>
          </a:xfrm>
          <a:prstGeom prst="cloudCallout">
            <a:avLst>
              <a:gd name="adj1" fmla="val 91244"/>
              <a:gd name="adj2" fmla="val 2127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B004CE-36F0-4ED8-8D9B-6CF3DA26E725}"/>
              </a:ext>
            </a:extLst>
          </p:cNvPr>
          <p:cNvGrpSpPr/>
          <p:nvPr/>
        </p:nvGrpSpPr>
        <p:grpSpPr>
          <a:xfrm>
            <a:off x="7204365" y="4502727"/>
            <a:ext cx="2909456" cy="2022765"/>
            <a:chOff x="7065819" y="4862946"/>
            <a:chExt cx="2604655" cy="151014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17D496-FDF2-406B-B0FD-3BFB484D7FCB}"/>
                </a:ext>
              </a:extLst>
            </p:cNvPr>
            <p:cNvSpPr/>
            <p:nvPr/>
          </p:nvSpPr>
          <p:spPr>
            <a:xfrm>
              <a:off x="7065819" y="4862946"/>
              <a:ext cx="2604655" cy="1510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26A5D5-EC8B-4832-B24A-8047A305F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216CDA"/>
                </a:clrFrom>
                <a:clrTo>
                  <a:srgbClr val="216CDA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4" t="18161" r="10671" b="16150"/>
            <a:stretch/>
          </p:blipFill>
          <p:spPr>
            <a:xfrm>
              <a:off x="7536873" y="4959928"/>
              <a:ext cx="1801091" cy="1357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29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A4DFA8-206C-48A7-B44E-5E42ECEA444A}"/>
              </a:ext>
            </a:extLst>
          </p:cNvPr>
          <p:cNvGrpSpPr/>
          <p:nvPr/>
        </p:nvGrpSpPr>
        <p:grpSpPr>
          <a:xfrm>
            <a:off x="3588325" y="734291"/>
            <a:ext cx="5126184" cy="1039091"/>
            <a:chOff x="6206835" y="789709"/>
            <a:chExt cx="4225637" cy="1274618"/>
          </a:xfrm>
        </p:grpSpPr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76D7DC25-14CC-49BA-90F9-EFEC64700FC5}"/>
                </a:ext>
              </a:extLst>
            </p:cNvPr>
            <p:cNvSpPr/>
            <p:nvPr/>
          </p:nvSpPr>
          <p:spPr>
            <a:xfrm>
              <a:off x="6206835" y="789709"/>
              <a:ext cx="4225637" cy="1274618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oogle Shape;727;p15">
              <a:extLst>
                <a:ext uri="{FF2B5EF4-FFF2-40B4-BE49-F238E27FC236}">
                  <a16:creationId xmlns:a16="http://schemas.microsoft.com/office/drawing/2014/main" id="{57160659-F2B5-49C2-8752-0E5E03E35FFB}"/>
                </a:ext>
              </a:extLst>
            </p:cNvPr>
            <p:cNvSpPr txBox="1">
              <a:spLocks/>
            </p:cNvSpPr>
            <p:nvPr/>
          </p:nvSpPr>
          <p:spPr>
            <a:xfrm>
              <a:off x="6591080" y="969819"/>
              <a:ext cx="3356482" cy="728558"/>
            </a:xfrm>
            <a:prstGeom prst="rect">
              <a:avLst/>
            </a:prstGeom>
            <a:noFill/>
            <a:ln w="57150"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as-IN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4E2BB9E-D322-4A15-BC16-C08B1475ABF9}"/>
              </a:ext>
            </a:extLst>
          </p:cNvPr>
          <p:cNvSpPr txBox="1"/>
          <p:nvPr/>
        </p:nvSpPr>
        <p:spPr>
          <a:xfrm>
            <a:off x="942109" y="2161309"/>
            <a:ext cx="10640291" cy="28623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১৫.২.১ বাংলাদেশের কয়েকটি ঐতিহাসিক নিদর্শন সম্পর্কে বলতে পারবে।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১৫.২.২ এসব ঐতিহ্যের সাথে সংশ্লিষ্ট সময় ও যুগ সম্পর্কে বলতে পারবে।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১৫.২.৩ এসব ঐতিহ্যের প্রত শ্রদ্ধাশীল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10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Google Shape;727;p15">
            <a:extLst>
              <a:ext uri="{FF2B5EF4-FFF2-40B4-BE49-F238E27FC236}">
                <a16:creationId xmlns:a16="http://schemas.microsoft.com/office/drawing/2014/main" id="{04CD8CCE-D038-4126-B4D3-74EF0E1B4FF6}"/>
              </a:ext>
            </a:extLst>
          </p:cNvPr>
          <p:cNvSpPr txBox="1">
            <a:spLocks/>
          </p:cNvSpPr>
          <p:nvPr/>
        </p:nvSpPr>
        <p:spPr>
          <a:xfrm>
            <a:off x="2381347" y="387927"/>
            <a:ext cx="6998179" cy="568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B831EC-73D2-437A-9708-8BD73B9A57B5}"/>
              </a:ext>
            </a:extLst>
          </p:cNvPr>
          <p:cNvSpPr txBox="1"/>
          <p:nvPr/>
        </p:nvSpPr>
        <p:spPr>
          <a:xfrm>
            <a:off x="678872" y="4059384"/>
            <a:ext cx="11028219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পাহাড়পুরঃ</a:t>
            </a:r>
            <a:endParaRPr lang="en-US" sz="3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৭৮১-৮২১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ধর্মপালের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শাসনামলে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হয়।পাহাড়পুর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নঁওগা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অবস্থিত।এখানে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রয়েছে,এটি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সোমপুর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BFD725-AA1A-4FB3-BD95-2E02930DA148}"/>
              </a:ext>
            </a:extLst>
          </p:cNvPr>
          <p:cNvGrpSpPr/>
          <p:nvPr/>
        </p:nvGrpSpPr>
        <p:grpSpPr>
          <a:xfrm>
            <a:off x="1697154" y="1343082"/>
            <a:ext cx="8472083" cy="2289802"/>
            <a:chOff x="1627881" y="1315373"/>
            <a:chExt cx="8472083" cy="22898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271BCF-0FDF-4803-A19F-099B50572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7881" y="1315373"/>
              <a:ext cx="4502777" cy="2204487"/>
            </a:xfrm>
            <a:prstGeom prst="rect">
              <a:avLst/>
            </a:prstGeom>
            <a:ln w="76200">
              <a:solidFill>
                <a:srgbClr val="C00000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EC4964-3341-4A6C-A122-661BF702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479" y="1413164"/>
              <a:ext cx="3942485" cy="21920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76200" cap="rnd">
              <a:solidFill>
                <a:srgbClr val="C00000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736793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172284B-8187-42CD-A1C6-BD6FB93A9DBD}"/>
              </a:ext>
            </a:extLst>
          </p:cNvPr>
          <p:cNvSpPr/>
          <p:nvPr/>
        </p:nvSpPr>
        <p:spPr>
          <a:xfrm>
            <a:off x="6783994" y="3051698"/>
            <a:ext cx="3140594" cy="1447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CC9E6AF-5E42-4A95-B0E1-46A313507763}"/>
              </a:ext>
            </a:extLst>
          </p:cNvPr>
          <p:cNvGrpSpPr/>
          <p:nvPr/>
        </p:nvGrpSpPr>
        <p:grpSpPr>
          <a:xfrm>
            <a:off x="1273774" y="1052945"/>
            <a:ext cx="4060228" cy="5241507"/>
            <a:chOff x="1523155" y="928255"/>
            <a:chExt cx="4060228" cy="524150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D734F8-B314-4EA6-A50E-397EA100E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155" y="928255"/>
              <a:ext cx="4060228" cy="5241507"/>
            </a:xfrm>
            <a:prstGeom prst="rect">
              <a:avLst/>
            </a:prstGeom>
            <a:ln w="76200" cap="sq">
              <a:solidFill>
                <a:srgbClr val="C00000"/>
              </a:solidFill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E37263D-F466-45EC-A6E7-2F2D996C05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4982" y="1454728"/>
              <a:ext cx="1205345" cy="1080654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8A2951-0464-48C4-B7E7-88DFF406A8CF}"/>
              </a:ext>
            </a:extLst>
          </p:cNvPr>
          <p:cNvGrpSpPr/>
          <p:nvPr/>
        </p:nvGrpSpPr>
        <p:grpSpPr>
          <a:xfrm>
            <a:off x="5832762" y="969819"/>
            <a:ext cx="5708074" cy="1648691"/>
            <a:chOff x="5999017" y="955964"/>
            <a:chExt cx="5708074" cy="1648691"/>
          </a:xfrm>
        </p:grpSpPr>
        <p:sp>
          <p:nvSpPr>
            <p:cNvPr id="2" name="Arrow: Left 1">
              <a:extLst>
                <a:ext uri="{FF2B5EF4-FFF2-40B4-BE49-F238E27FC236}">
                  <a16:creationId xmlns:a16="http://schemas.microsoft.com/office/drawing/2014/main" id="{9311DE41-FC2D-475B-8B04-C19B8C3AEBF3}"/>
                </a:ext>
              </a:extLst>
            </p:cNvPr>
            <p:cNvSpPr/>
            <p:nvPr/>
          </p:nvSpPr>
          <p:spPr>
            <a:xfrm>
              <a:off x="5999017" y="955964"/>
              <a:ext cx="5624946" cy="1648691"/>
            </a:xfrm>
            <a:prstGeom prst="lef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n w="57150">
                    <a:noFill/>
                  </a:ln>
                  <a:noFill/>
                  <a:latin typeface="NikoshBAN" panose="02000000000000000000" pitchFamily="2" charset="0"/>
                  <a:cs typeface="NikoshBAN" panose="02000000000000000000" pitchFamily="2" charset="0"/>
                </a:rPr>
                <a:t>মামান</a:t>
              </a:r>
              <a:endParaRPr lang="en-US" dirty="0">
                <a:ln w="57150">
                  <a:noFill/>
                </a:ln>
                <a:noFill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C814FA-DEFA-414A-9A0A-333E7212BB9D}"/>
                </a:ext>
              </a:extLst>
            </p:cNvPr>
            <p:cNvSpPr txBox="1"/>
            <p:nvPr/>
          </p:nvSpPr>
          <p:spPr>
            <a:xfrm>
              <a:off x="6276109" y="1454727"/>
              <a:ext cx="5430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মানচিত্রে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পাহাড়পুর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কোথায়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অবস্থিত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8190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25C409-738E-43AB-BED8-EF053D0359AE}"/>
              </a:ext>
            </a:extLst>
          </p:cNvPr>
          <p:cNvGrpSpPr/>
          <p:nvPr/>
        </p:nvGrpSpPr>
        <p:grpSpPr>
          <a:xfrm>
            <a:off x="609600" y="1834733"/>
            <a:ext cx="10972801" cy="3412839"/>
            <a:chOff x="609600" y="1834733"/>
            <a:chExt cx="10972801" cy="3412839"/>
          </a:xfrm>
        </p:grpSpPr>
        <p:pic>
          <p:nvPicPr>
            <p:cNvPr id="5" name="Picture 4" descr="paharpur1.jpg">
              <a:extLst>
                <a:ext uri="{FF2B5EF4-FFF2-40B4-BE49-F238E27FC236}">
                  <a16:creationId xmlns:a16="http://schemas.microsoft.com/office/drawing/2014/main" id="{E8E0A288-CBA7-40DC-A51C-07D1365B9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1889326"/>
              <a:ext cx="3425394" cy="3358246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 descr="Pharpur.jpg">
              <a:extLst>
                <a:ext uri="{FF2B5EF4-FFF2-40B4-BE49-F238E27FC236}">
                  <a16:creationId xmlns:a16="http://schemas.microsoft.com/office/drawing/2014/main" id="{E49FF729-42C7-4054-864A-DC30760AB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8296" y="1943201"/>
              <a:ext cx="3418794" cy="3259511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8" name="Picture 7" descr="paharpur.jpg">
              <a:extLst>
                <a:ext uri="{FF2B5EF4-FFF2-40B4-BE49-F238E27FC236}">
                  <a16:creationId xmlns:a16="http://schemas.microsoft.com/office/drawing/2014/main" id="{FEEC3C84-CAEC-41EE-B85E-3E832ED22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1165" y="1834733"/>
              <a:ext cx="3311236" cy="3310584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C72A982-0C82-4D0C-98C0-0AC6742580F2}"/>
              </a:ext>
            </a:extLst>
          </p:cNvPr>
          <p:cNvSpPr/>
          <p:nvPr/>
        </p:nvSpPr>
        <p:spPr>
          <a:xfrm>
            <a:off x="2064328" y="443346"/>
            <a:ext cx="7703126" cy="8312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3E96C5-10E2-4CA6-9737-E7FD54B097E6}"/>
              </a:ext>
            </a:extLst>
          </p:cNvPr>
          <p:cNvSpPr/>
          <p:nvPr/>
        </p:nvSpPr>
        <p:spPr>
          <a:xfrm>
            <a:off x="2355274" y="5527964"/>
            <a:ext cx="7703126" cy="83127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 ঐতিহাসিক নিদর্শন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2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03533C-D4AF-4D7D-8AE6-4B44EF5582C0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2849"/>
            </a:avLst>
          </a:prstGeom>
          <a:blipFill>
            <a:blip r:embed="rId2"/>
            <a:tile tx="0" ty="0" sx="100000" sy="100000" flip="none" algn="tl"/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2F2D7D-906E-4C3A-B61E-BC02B0FF64EC}"/>
              </a:ext>
            </a:extLst>
          </p:cNvPr>
          <p:cNvSpPr/>
          <p:nvPr/>
        </p:nvSpPr>
        <p:spPr>
          <a:xfrm>
            <a:off x="2064328" y="443346"/>
            <a:ext cx="7703126" cy="5541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পাহাড়পুরের ঐতিহাসিক নিদর্শন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CEB248-887E-4BF4-A98A-919392F6E5A0}"/>
              </a:ext>
            </a:extLst>
          </p:cNvPr>
          <p:cNvGrpSpPr/>
          <p:nvPr/>
        </p:nvGrpSpPr>
        <p:grpSpPr>
          <a:xfrm>
            <a:off x="522144" y="3476625"/>
            <a:ext cx="11254220" cy="2827192"/>
            <a:chOff x="522144" y="3573607"/>
            <a:chExt cx="11254220" cy="2827192"/>
          </a:xfrm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id="{BC3B084C-8019-48EA-B360-3C521C2A9E03}"/>
                </a:ext>
              </a:extLst>
            </p:cNvPr>
            <p:cNvSpPr/>
            <p:nvPr/>
          </p:nvSpPr>
          <p:spPr>
            <a:xfrm>
              <a:off x="2715492" y="5985164"/>
              <a:ext cx="6456218" cy="415635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এছাড়া মন্দির, রান্নাঘর,খাবার ঘর এবং পাকা নর্দমা আছে।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BE4727-0A8F-458F-8232-1D2CAE1CA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54" y="3573607"/>
              <a:ext cx="2199410" cy="1718830"/>
            </a:xfrm>
            <a:prstGeom prst="roundRect">
              <a:avLst>
                <a:gd name="adj" fmla="val 13564"/>
              </a:avLst>
            </a:prstGeom>
            <a:solidFill>
              <a:srgbClr val="FFFFFF"/>
            </a:solidFill>
            <a:ln w="76200" cap="sq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CAE79F-2F73-4F79-AE21-AF5C289FF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593" y="3680114"/>
              <a:ext cx="2797753" cy="1653886"/>
            </a:xfrm>
            <a:prstGeom prst="roundRect">
              <a:avLst>
                <a:gd name="adj" fmla="val 19245"/>
              </a:avLst>
            </a:prstGeom>
            <a:solidFill>
              <a:srgbClr val="FFFFFF"/>
            </a:solidFill>
            <a:ln w="76200" cap="sq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739F0A-E166-4AC2-94D0-8725D0FE7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144" y="3655434"/>
              <a:ext cx="2886074" cy="1692421"/>
            </a:xfrm>
            <a:prstGeom prst="roundRect">
              <a:avLst>
                <a:gd name="adj" fmla="val 26122"/>
              </a:avLst>
            </a:prstGeom>
            <a:solidFill>
              <a:srgbClr val="FFFFFF"/>
            </a:solidFill>
            <a:ln w="76200" cap="sq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026" name="Picture 2" descr="আমাদের ঐতিহ্য । WORLD HERITAGE DAY - bangladesh fashion archive">
              <a:extLst>
                <a:ext uri="{FF2B5EF4-FFF2-40B4-BE49-F238E27FC236}">
                  <a16:creationId xmlns:a16="http://schemas.microsoft.com/office/drawing/2014/main" id="{5093E9A2-F8F2-48A9-8C53-99C962D52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164" y="3582699"/>
              <a:ext cx="2521528" cy="1682028"/>
            </a:xfrm>
            <a:prstGeom prst="roundRect">
              <a:avLst>
                <a:gd name="adj" fmla="val 13699"/>
              </a:avLst>
            </a:prstGeom>
            <a:solidFill>
              <a:srgbClr val="FFFFFF"/>
            </a:solidFill>
            <a:ln w="76200" cap="sq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0CA826-BFD6-4EE5-94A2-2516E3A7221D}"/>
              </a:ext>
            </a:extLst>
          </p:cNvPr>
          <p:cNvGrpSpPr/>
          <p:nvPr/>
        </p:nvGrpSpPr>
        <p:grpSpPr>
          <a:xfrm>
            <a:off x="801833" y="1575955"/>
            <a:ext cx="10267949" cy="1600200"/>
            <a:chOff x="801833" y="1575955"/>
            <a:chExt cx="10267949" cy="16002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A1B5C7-C8DB-4378-8380-6CE37CDB889C}"/>
                </a:ext>
              </a:extLst>
            </p:cNvPr>
            <p:cNvGrpSpPr/>
            <p:nvPr/>
          </p:nvGrpSpPr>
          <p:grpSpPr>
            <a:xfrm>
              <a:off x="801833" y="1575955"/>
              <a:ext cx="3423804" cy="1600200"/>
              <a:chOff x="1189760" y="1395846"/>
              <a:chExt cx="5114058" cy="16002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E41089A-11D4-4544-83A6-D25016B64A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8" y="1405802"/>
                <a:ext cx="2686050" cy="158678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3916840-43E2-44BC-AB37-C4FAF8B51D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9760" y="1395846"/>
                <a:ext cx="2467840" cy="16002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</p:grpSp>
        <p:sp>
          <p:nvSpPr>
            <p:cNvPr id="17" name="Rectangle: Diagonal Corners Snipped 16">
              <a:extLst>
                <a:ext uri="{FF2B5EF4-FFF2-40B4-BE49-F238E27FC236}">
                  <a16:creationId xmlns:a16="http://schemas.microsoft.com/office/drawing/2014/main" id="{FCDD3460-AA3C-4D23-9CF5-2CF75A4AD7F4}"/>
                </a:ext>
              </a:extLst>
            </p:cNvPr>
            <p:cNvSpPr/>
            <p:nvPr/>
          </p:nvSpPr>
          <p:spPr>
            <a:xfrm>
              <a:off x="4627418" y="1981199"/>
              <a:ext cx="6442364" cy="734291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চমৎকার বৌদ্ধ বিহারের চারপাশে ১৭৭টি ভিক্ষু কক্ষ আছে।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26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389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Must. Lutfunnahar Talukder</dc:creator>
  <cp:lastModifiedBy>Must. Lutfunnahar Talukder</cp:lastModifiedBy>
  <cp:revision>45</cp:revision>
  <dcterms:created xsi:type="dcterms:W3CDTF">2022-02-10T11:40:54Z</dcterms:created>
  <dcterms:modified xsi:type="dcterms:W3CDTF">2022-03-07T09:30:22Z</dcterms:modified>
</cp:coreProperties>
</file>