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9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2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0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3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2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7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3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7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4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CFC6F-D1C4-4CE9-A651-38B66288511E}" type="datetimeFigureOut">
              <a:rPr lang="en-US" smtClean="0"/>
              <a:t>03/07/2022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A82CC-7151-4B27-9DE7-D448FC818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9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000">
              <a:schemeClr val="accent1">
                <a:alpha val="99000"/>
                <a:lumMod val="49000"/>
                <a:lumOff val="51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546" y="2895601"/>
            <a:ext cx="7038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8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8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5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7305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1450" y="3600450"/>
            <a:ext cx="4872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Saftey</a:t>
            </a:r>
            <a:r>
              <a:rPr lang="en-US" sz="2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Shoe </a:t>
            </a:r>
            <a:endParaRPr lang="en-US" sz="2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3" y="200025"/>
            <a:ext cx="3386137" cy="3400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7988" y="3438525"/>
            <a:ext cx="315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Helmet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7" y="3314700"/>
            <a:ext cx="2581274" cy="2886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3363" y="6362700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সেফটি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গগলস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88" y="3314700"/>
            <a:ext cx="2600325" cy="2762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86888" y="6200775"/>
            <a:ext cx="242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Ear Protector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691" y="2024495"/>
            <a:ext cx="3810000" cy="278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7673" y="360218"/>
            <a:ext cx="619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65" y="651164"/>
            <a:ext cx="937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প্রত্যেক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ওয়ার্কশপে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অগ্নি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নির্বাপক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বালিসহ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বালতি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অপরিহার্য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51" y="1662545"/>
            <a:ext cx="2386445" cy="450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0451" y="6165271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ফায়ার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এক্সটিঙ্গুইসার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83" y="1930326"/>
            <a:ext cx="3967163" cy="3967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801" y="5666656"/>
            <a:ext cx="2757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বালি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</a:t>
            </a:r>
            <a:r>
              <a:rPr lang="en-US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বালতি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3" y="2357437"/>
            <a:ext cx="3228109" cy="330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4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910812"/>
            <a:ext cx="8596215" cy="5074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8787" y="5985164"/>
            <a:ext cx="5149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ফায়ার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এক্সটিঙ্গুইসারের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5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277090"/>
            <a:ext cx="1022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ওয়ার্কসপ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যন্ত্রপাতি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রক্ষণাবেক্ষন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291" y="1648691"/>
            <a:ext cx="11305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যন্ত্রপাতি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রক্ষণাবেক্ষনঃ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মেশিন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যন্ত্রপাতি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নষ্ট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যাওয়ার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প্রবনতা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কমানোর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সম্পদের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যথাযথ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নিশ্চত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নেওয়া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যন্ত্রপাতি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রক্ষণাবেক্ষন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2964873"/>
            <a:ext cx="4932218" cy="3893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8" y="2854036"/>
            <a:ext cx="4821382" cy="38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6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1" y="443345"/>
            <a:ext cx="1061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অনুসন্ধানমুলক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কাজঃ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নিরাপত্তামুলক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ছকে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561288"/>
              </p:ext>
            </p:extLst>
          </p:nvPr>
        </p:nvGraphicFramePr>
        <p:xfrm>
          <a:off x="1519382" y="1550939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648550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5953082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27391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ক্রমিক</a:t>
                      </a:r>
                      <a:r>
                        <a:rPr lang="en-US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নং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কাজের</a:t>
                      </a:r>
                      <a:r>
                        <a:rPr lang="en-US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নাম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নিরাপত্তামুলক</a:t>
                      </a:r>
                      <a:r>
                        <a:rPr lang="en-US" sz="1800" b="1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</a:t>
                      </a:r>
                      <a:r>
                        <a:rPr lang="en-US" sz="1800" b="1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ব্যবস্থা</a:t>
                      </a:r>
                      <a:endParaRPr lang="en-US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044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299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7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91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16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1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55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36" y="2826328"/>
            <a:ext cx="9060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D6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জবের</a:t>
            </a:r>
            <a:r>
              <a:rPr lang="en-US" sz="6600" b="1" dirty="0" smtClean="0">
                <a:solidFill>
                  <a:srgbClr val="D6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D6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নামঃ</a:t>
            </a:r>
            <a:r>
              <a:rPr lang="en-US" sz="6600" b="1" dirty="0" smtClean="0">
                <a:solidFill>
                  <a:srgbClr val="D6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D6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অগ্নিনির্বপক</a:t>
            </a:r>
            <a:r>
              <a:rPr lang="en-US" sz="6600" b="1" dirty="0" smtClean="0">
                <a:solidFill>
                  <a:srgbClr val="D6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D6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6600" b="1" dirty="0" smtClean="0">
                <a:solidFill>
                  <a:srgbClr val="D6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D6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তৈরী</a:t>
            </a:r>
            <a:r>
              <a:rPr lang="en-US" sz="6600" b="1" dirty="0" smtClean="0">
                <a:solidFill>
                  <a:srgbClr val="D6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600" b="1" dirty="0">
              <a:solidFill>
                <a:srgbClr val="D6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50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272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013" y="2559372"/>
            <a:ext cx="102246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Md.Al</a:t>
            </a:r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Helal</a:t>
            </a:r>
            <a:endParaRPr lang="en-US" sz="4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Junior Instructor ( Farm Machinery)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Technical School And College, </a:t>
            </a:r>
            <a:r>
              <a:rPr lang="en-US" sz="4000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Patuakhali</a:t>
            </a:r>
            <a:endParaRPr lang="en-US" sz="40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6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26474"/>
            <a:ext cx="459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782" y="3075709"/>
            <a:ext cx="8756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 :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IN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: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কর্মমুখী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প্রকৌশল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শিক্ষা-১</a:t>
            </a:r>
            <a:endParaRPr lang="bn-IN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bn-IN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সময়: ৪৫ মিনিট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2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769" y="1237957"/>
            <a:ext cx="931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Prevention is Better then cure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074"/>
            <a:ext cx="5514535" cy="435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14" y="2505074"/>
            <a:ext cx="5030886" cy="435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11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3212" y="2678723"/>
            <a:ext cx="10128739" cy="1446550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দুর্ঘটনা</a:t>
            </a:r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এড়াতে</a:t>
            </a:r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চাই</a:t>
            </a:r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সতর্কতা</a:t>
            </a:r>
            <a:endParaRPr lang="en-US" sz="8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87" y="4149969"/>
            <a:ext cx="3829975" cy="2592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19" y="0"/>
            <a:ext cx="2678723" cy="26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581891"/>
            <a:ext cx="9365673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72" y="2280244"/>
            <a:ext cx="10252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শিক্ষাথীরা..........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5415" y="3221502"/>
            <a:ext cx="103116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ওয়ার্কশপের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ওয়ার্কশপের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সতর্কতা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ব্যবস্থাসমুহ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উল্লেখ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ওয়ার্কশপের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বিপদজনক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নিরাপদ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কার্যভ্যাসসমুহ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বর্ননা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৪।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ওয়ার্কশপের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নিরাপদ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পোষাক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সরঞ্জামাদি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প্রয়োজনীয়তা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বর্ননা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৫।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প্রকৌশল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ব্যক্তিগত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সরঞ্জামাদি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487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49406" cy="3460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45" y="3798277"/>
            <a:ext cx="12037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ওয়ার্কশপঃ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স্থানে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শ্রমিক,কর্মচারী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কর্মকর্তা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নিয়মমাফিক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একত্রিত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উতপাদন,সার্ভিসিং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মেরামত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প্রশিক্ষনের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বহুবিধ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যন্ত্রাংশ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ওয়ার্কশপ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0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4688" cy="3214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89" y="1157288"/>
            <a:ext cx="870108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ওয়ার্কশপ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নিরাপত্তাঃ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নিয়মে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এ্যাপ্রোন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পরিধান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ঢিলাঢালা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পোশাক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পরিধান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ওয়ার্কশপ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সেফটি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সু্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ঘড়ি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চুড়ি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ব্রেসলেট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36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অগ্নি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নির্বাপন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কার্যবস্থুকে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সমতলে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রেখে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নিরাপদ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চশমা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টুলস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যন্ত্রপাতি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1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00993" cy="5162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59" y="371438"/>
            <a:ext cx="3586381" cy="479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060" y="371438"/>
            <a:ext cx="3738620" cy="4543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6154" y="5014913"/>
            <a:ext cx="334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এ্যাপ্রোন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8250" y="4729163"/>
            <a:ext cx="260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হ্যান্ড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গ্লোভস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63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277</Words>
  <Application>Microsoft Office PowerPoint</Application>
  <PresentationFormat>Widescreen</PresentationFormat>
  <Paragraphs>48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2022-03-06T13:35:45Z</dcterms:created>
  <dcterms:modified xsi:type="dcterms:W3CDTF">2022-03-07T14:45:13Z</dcterms:modified>
</cp:coreProperties>
</file>