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58" r:id="rId4"/>
    <p:sldId id="297" r:id="rId5"/>
    <p:sldId id="259" r:id="rId6"/>
    <p:sldId id="298" r:id="rId7"/>
    <p:sldId id="260" r:id="rId8"/>
    <p:sldId id="299" r:id="rId9"/>
    <p:sldId id="300" r:id="rId10"/>
    <p:sldId id="295" r:id="rId11"/>
    <p:sldId id="301" r:id="rId12"/>
    <p:sldId id="296" r:id="rId13"/>
    <p:sldId id="302" r:id="rId14"/>
    <p:sldId id="303" r:id="rId15"/>
    <p:sldId id="30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0A57-39BA-4C22-A95A-7980B04B56E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EC51B-13AD-45F5-B5C3-86CEBD7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EC17-790B-4921-83B2-9FF986C13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8EDFB-8EB3-4643-A4CE-1BBA5067A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0EEFA-0306-4971-B9BE-63509479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A6F84-7756-442F-A0C0-B5A21489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B1D9-EF62-4CCD-B266-94414891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679-B310-4152-ACEF-DA430779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55EA9-079F-46D6-B64D-1F69B3BF2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125D2-9DB7-47BB-8894-67CF0541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89990-1AFF-4704-9370-DBA48A59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D1243-E5F8-4915-9B3D-602D038A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A681A-C744-406A-AFBC-8689FE33A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0D194-F5E2-4405-A10B-86C30E1B6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ACBB-6472-4807-B858-49A5AAD6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BE1E6-EC54-4FC6-B57E-C8353F23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D28CE-1053-4ADD-B0CD-F24A7650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DB9F-D3D0-4762-B2F5-B6C08D2B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5F1B-426B-4B0D-B051-87A4CDDA1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28883-3232-4842-90E5-E9EC1604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2A15-D8E5-429A-8F23-76A5A184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A9FCF-A9B0-45F6-8640-37093B60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9194-F66A-4907-8195-CA123581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A3359-A4E6-4FC7-8AA9-072A9599C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D123D-C6DC-4581-9309-9B18EBE1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3EFFE-8D34-4C17-899E-E1A3B80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7B07-4E7B-45AD-8E72-CB1F4CC5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D66A-A7E2-46EE-8201-EB3AD019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FEEC-D753-49C8-8389-D53CE07E6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B5E20-9348-4922-9156-1DF41DBE2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1A5AB-2B98-4C38-A604-178583C5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FD914-5481-4C9D-A22B-15019D9E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1A64B-20C5-4940-961B-E5C94EAA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0A9E-D641-45B2-9A48-95DE7055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60F-A1F4-43F3-810E-EF079D07D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1F230-BB2D-4416-82FA-1E5E0A9D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A6156-237A-476E-ADE1-DD3943BCB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44BD1-3E76-446E-AB69-4D53A55AC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64F89-D5A8-4AE1-9D93-38C67C9F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76F0F-00DF-4D3E-B0DC-44CA7517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82D72-13F3-42BD-89C1-0FD55106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E3AE-4284-4A57-BFA7-A5B34D3C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7ACD3-C5CD-4396-8443-E33F3329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7486F-9875-41B6-99C0-8BFE8761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F4C85-C458-4B18-9AB7-105CEAA6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54818-B583-424B-956C-699CFD89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67C53-6946-4F6D-8B19-C3EEAF3A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0A65E-667B-452B-A355-2BF1C998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4B8C-1D18-496C-BC03-54E29EC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A036-B37C-403D-9291-BB84BFE8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8C520-6783-4978-9DB3-2AE0FFAD9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DF81B-1D3C-42D7-B9C4-0498053C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6D8B-A501-4961-9A3D-4B27A9E1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C68D-1B00-4D4F-B959-8D543EF8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16BC-FAA2-472C-9A5B-00BCDBD8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70FDB-555F-4F26-A53E-3932DB1F6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70CAD-EF4A-41F0-9F21-801DAF2E5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24A9-AE70-4CB1-977F-468159B4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FC433-AA1A-459E-8DEA-531A479C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5C191-AE4A-4AD1-8C81-7B59C821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B9BA0-984E-4C3A-A571-1685CE79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D3C9F-7CEC-4B9D-B040-1EE84FE4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07EC-5EC1-4375-995D-68B5558C0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E79C-96FC-4300-9F2A-35A2DB7F3B7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45A9F-F909-4860-A797-6AEAE8823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A196-21E9-46E6-A1CF-637E48B4E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07E1-3474-4F04-A17B-93C9823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sparent Wait less Curtain- পর্দা 102 - Alatul BD">
            <a:extLst>
              <a:ext uri="{FF2B5EF4-FFF2-40B4-BE49-F238E27FC236}">
                <a16:creationId xmlns:a16="http://schemas.microsoft.com/office/drawing/2014/main" id="{41A43C15-D910-40DF-B3D6-347BA3C98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5"/>
          <a:stretch/>
        </p:blipFill>
        <p:spPr bwMode="auto">
          <a:xfrm>
            <a:off x="275772" y="28593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2" descr="Transparent Wait less Curtain- পর্দা 102 - Alatul BD">
            <a:extLst>
              <a:ext uri="{FF2B5EF4-FFF2-40B4-BE49-F238E27FC236}">
                <a16:creationId xmlns:a16="http://schemas.microsoft.com/office/drawing/2014/main" id="{41A43C15-D910-40DF-B3D6-347BA3C98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580572"/>
            <a:ext cx="10464800" cy="560251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0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21113"/>
              </p:ext>
            </p:extLst>
          </p:nvPr>
        </p:nvGraphicFramePr>
        <p:xfrm>
          <a:off x="1995346" y="2859314"/>
          <a:ext cx="8127999" cy="13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980615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279860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70566732"/>
                    </a:ext>
                  </a:extLst>
                </a:gridCol>
              </a:tblGrid>
              <a:tr h="1306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49053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77174" y="2581432"/>
            <a:ext cx="11321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৪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75770" y="478971"/>
            <a:ext cx="11509829" cy="136434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লটারিতে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পাওয়া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সংখ্যাটি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স্ট্রিপের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মাঝের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ঘরে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লিখুন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657" y="1766538"/>
            <a:ext cx="81425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আমি</a:t>
            </a:r>
            <a:r>
              <a:rPr lang="en-US" sz="3200" b="1" dirty="0" smtClean="0"/>
              <a:t> ৪ </a:t>
            </a:r>
            <a:r>
              <a:rPr lang="en-US" sz="3200" b="1" dirty="0" err="1" smtClean="0"/>
              <a:t>পেয়েছি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মাঝের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ঘরে</a:t>
            </a:r>
            <a:r>
              <a:rPr lang="en-US" sz="3200" b="1" dirty="0" smtClean="0"/>
              <a:t> ৪ </a:t>
            </a:r>
            <a:r>
              <a:rPr lang="en-US" sz="3200" b="1" dirty="0" err="1" smtClean="0"/>
              <a:t>লিখব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1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512788"/>
            <a:ext cx="5196115" cy="5815441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25" y="362857"/>
            <a:ext cx="5790831" cy="605245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9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7" y="1988457"/>
            <a:ext cx="4880091" cy="43397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78744" y="273060"/>
            <a:ext cx="677817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নিচে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টানানো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স্ট্রিপগুলি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ভালোভাবে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দেখি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09335"/>
              </p:ext>
            </p:extLst>
          </p:nvPr>
        </p:nvGraphicFramePr>
        <p:xfrm>
          <a:off x="5878285" y="2843140"/>
          <a:ext cx="5471886" cy="13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962">
                  <a:extLst>
                    <a:ext uri="{9D8B030D-6E8A-4147-A177-3AD203B41FA5}">
                      <a16:colId xmlns:a16="http://schemas.microsoft.com/office/drawing/2014/main" val="4198061537"/>
                    </a:ext>
                  </a:extLst>
                </a:gridCol>
                <a:gridCol w="1823962">
                  <a:extLst>
                    <a:ext uri="{9D8B030D-6E8A-4147-A177-3AD203B41FA5}">
                      <a16:colId xmlns:a16="http://schemas.microsoft.com/office/drawing/2014/main" val="827986054"/>
                    </a:ext>
                  </a:extLst>
                </a:gridCol>
                <a:gridCol w="1823962">
                  <a:extLst>
                    <a:ext uri="{9D8B030D-6E8A-4147-A177-3AD203B41FA5}">
                      <a16:colId xmlns:a16="http://schemas.microsoft.com/office/drawing/2014/main" val="1170566732"/>
                    </a:ext>
                  </a:extLst>
                </a:gridCol>
              </a:tblGrid>
              <a:tr h="1306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49053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4800" y="2565258"/>
            <a:ext cx="11321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৪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820" y="4443578"/>
            <a:ext cx="428171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মাঝের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ঘরে</a:t>
            </a:r>
            <a:r>
              <a:rPr lang="en-US" sz="2800" b="1" dirty="0" smtClean="0"/>
              <a:t> ৪ </a:t>
            </a:r>
            <a:r>
              <a:rPr lang="en-US" sz="2800" b="1" dirty="0" err="1" smtClean="0"/>
              <a:t>লিখা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আছে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25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2" y="2699658"/>
            <a:ext cx="5134451" cy="37446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69773"/>
              </p:ext>
            </p:extLst>
          </p:nvPr>
        </p:nvGraphicFramePr>
        <p:xfrm>
          <a:off x="5878285" y="2843140"/>
          <a:ext cx="5471886" cy="13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962">
                  <a:extLst>
                    <a:ext uri="{9D8B030D-6E8A-4147-A177-3AD203B41FA5}">
                      <a16:colId xmlns:a16="http://schemas.microsoft.com/office/drawing/2014/main" val="4198061537"/>
                    </a:ext>
                  </a:extLst>
                </a:gridCol>
                <a:gridCol w="1823962">
                  <a:extLst>
                    <a:ext uri="{9D8B030D-6E8A-4147-A177-3AD203B41FA5}">
                      <a16:colId xmlns:a16="http://schemas.microsoft.com/office/drawing/2014/main" val="827986054"/>
                    </a:ext>
                  </a:extLst>
                </a:gridCol>
                <a:gridCol w="1823962">
                  <a:extLst>
                    <a:ext uri="{9D8B030D-6E8A-4147-A177-3AD203B41FA5}">
                      <a16:colId xmlns:a16="http://schemas.microsoft.com/office/drawing/2014/main" val="1170566732"/>
                    </a:ext>
                  </a:extLst>
                </a:gridCol>
              </a:tblGrid>
              <a:tr h="1306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49053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2565258"/>
            <a:ext cx="11321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৪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910" y="2565259"/>
            <a:ext cx="11321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6730" y="2670630"/>
            <a:ext cx="11321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৫ 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553802" y="317310"/>
            <a:ext cx="10978104" cy="1839896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স্ট্রিপে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লিখা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সংখ্যার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বামের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আগের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সংখ্যাটি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এবং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ডানের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সংখ্যাটি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লিখি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9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1" y="835887"/>
            <a:ext cx="11454907" cy="2772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2" y="3824515"/>
            <a:ext cx="11454906" cy="263434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1142" y="253266"/>
            <a:ext cx="431074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নিচের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নির্দেশনা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অনুসরন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করি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69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: falling flower petals on Behance">
            <a:extLst>
              <a:ext uri="{FF2B5EF4-FFF2-40B4-BE49-F238E27FC236}">
                <a16:creationId xmlns:a16="http://schemas.microsoft.com/office/drawing/2014/main" id="{658238BE-1768-4F86-ADFF-F4B7C2F0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8582" y="27907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0C69E-4E72-4468-8F9E-910AE5AA43E6}"/>
              </a:ext>
            </a:extLst>
          </p:cNvPr>
          <p:cNvSpPr/>
          <p:nvPr/>
        </p:nvSpPr>
        <p:spPr>
          <a:xfrm>
            <a:off x="-51737" y="-221025"/>
            <a:ext cx="12243737" cy="730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93C77-610A-45ED-A61C-F813B5AB6EF0}"/>
              </a:ext>
            </a:extLst>
          </p:cNvPr>
          <p:cNvSpPr txBox="1"/>
          <p:nvPr/>
        </p:nvSpPr>
        <p:spPr>
          <a:xfrm>
            <a:off x="2337790" y="2463266"/>
            <a:ext cx="80462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4DA39-2DCE-4D20-836F-2775C9C354BC}"/>
              </a:ext>
            </a:extLst>
          </p:cNvPr>
          <p:cNvSpPr/>
          <p:nvPr/>
        </p:nvSpPr>
        <p:spPr>
          <a:xfrm>
            <a:off x="194624" y="2257959"/>
            <a:ext cx="2762383" cy="2895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EB677-D3C0-4B1C-9E6C-4183EC5142FF}"/>
              </a:ext>
            </a:extLst>
          </p:cNvPr>
          <p:cNvGrpSpPr/>
          <p:nvPr/>
        </p:nvGrpSpPr>
        <p:grpSpPr>
          <a:xfrm rot="2700000">
            <a:off x="657554" y="3147856"/>
            <a:ext cx="988540" cy="988540"/>
            <a:chOff x="1742304" y="981075"/>
            <a:chExt cx="988540" cy="988540"/>
          </a:xfrm>
          <a:solidFill>
            <a:srgbClr val="1FF0D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F161E9-A91C-4180-931A-EF55FB3C679E}"/>
                </a:ext>
              </a:extLst>
            </p:cNvPr>
            <p:cNvSpPr/>
            <p:nvPr/>
          </p:nvSpPr>
          <p:spPr>
            <a:xfrm>
              <a:off x="1742304" y="981076"/>
              <a:ext cx="988540" cy="25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8B1868-1C37-4C2C-BB23-32890B1051B3}"/>
                </a:ext>
              </a:extLst>
            </p:cNvPr>
            <p:cNvSpPr/>
            <p:nvPr/>
          </p:nvSpPr>
          <p:spPr>
            <a:xfrm rot="16200000">
              <a:off x="2108557" y="1347329"/>
              <a:ext cx="988540" cy="25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07816-6632-44E7-91D9-2E84600993EA}"/>
              </a:ext>
            </a:extLst>
          </p:cNvPr>
          <p:cNvSpPr/>
          <p:nvPr/>
        </p:nvSpPr>
        <p:spPr>
          <a:xfrm>
            <a:off x="9764846" y="1876339"/>
            <a:ext cx="2344615" cy="3338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5310" y="1844367"/>
            <a:ext cx="97315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1430"/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7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সবাইকে স্বাগত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95BA9C-EBC4-4D44-A2D0-C08BEA0097D7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C9C43E-4377-4099-AF89-4C5DCE7F694B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4778079-933E-49E6-82EF-A105A4B1243F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8C59B-0C7A-43F1-81B8-5C164842687C}"/>
              </a:ext>
            </a:extLst>
          </p:cNvPr>
          <p:cNvSpPr txBox="1"/>
          <p:nvPr/>
        </p:nvSpPr>
        <p:spPr>
          <a:xfrm>
            <a:off x="335119" y="4282642"/>
            <a:ext cx="528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চান্দুয়াইল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9275162-0ABA-4AEE-89AC-BC7E93CA05CC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CB7E707-978B-4DF8-A367-C7C96EDCBA40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E33EB6-E9E7-4A52-83B4-FFD217C86BAE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D6E2F-A4CF-477B-9906-41D3805347B5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CE5D9C86-3E26-46A8-B951-3594E827F7D8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C6BEF610-7045-4D03-BB29-A9BE788D283A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E144E90F-77B9-4759-A5AE-DD4F339EE795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70EEBF-A5BC-4041-A017-E9B424AB0BC2}"/>
              </a:ext>
            </a:extLst>
          </p:cNvPr>
          <p:cNvSpPr txBox="1"/>
          <p:nvPr/>
        </p:nvSpPr>
        <p:spPr>
          <a:xfrm>
            <a:off x="7270620" y="4467944"/>
            <a:ext cx="486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আইডিয়াঃ২;১৬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3" y="860942"/>
            <a:ext cx="2836764" cy="3284723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E888C0-558C-424C-B77A-585DF5F1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171" y="281629"/>
            <a:ext cx="3016155" cy="370718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/>
      <p:bldP spid="14" grpId="0" animBg="1"/>
      <p:bldP spid="15" grpId="0" animBg="1"/>
      <p:bldP spid="18" grpId="0" animBg="1"/>
      <p:bldP spid="19" grpId="0" animBg="1"/>
      <p:bldP spid="20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6597D-E796-4F62-8A46-5470C2847173}"/>
              </a:ext>
            </a:extLst>
          </p:cNvPr>
          <p:cNvSpPr txBox="1"/>
          <p:nvPr/>
        </p:nvSpPr>
        <p:spPr>
          <a:xfrm>
            <a:off x="743352" y="654968"/>
            <a:ext cx="10377747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8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আইডিয়া</a:t>
            </a:r>
            <a:r>
              <a:rPr lang="en-US" sz="8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888C0-558C-424C-B77A-585DF5F1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98" y="2410842"/>
            <a:ext cx="3016155" cy="370718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89CA6-5E2E-45BA-8D4B-E6C8C2C9D4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124" y="1816918"/>
            <a:ext cx="7859348" cy="4487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6EC89-7BAC-4B39-9BCC-0B5C2957D70D}"/>
              </a:ext>
            </a:extLst>
          </p:cNvPr>
          <p:cNvSpPr txBox="1"/>
          <p:nvPr/>
        </p:nvSpPr>
        <p:spPr>
          <a:xfrm>
            <a:off x="5041823" y="3356628"/>
            <a:ext cx="545737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আইডিয়া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নং-২,১৬</a:t>
            </a:r>
          </a:p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শিরোনামঃনম্বর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উইন্ডো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শ্রেণিঃ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প্রথম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7" y="362857"/>
            <a:ext cx="11325239" cy="60524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970578" y="3176516"/>
            <a:ext cx="9994900" cy="3275462"/>
          </a:xfrm>
          <a:prstGeom prst="horizontalScroll">
            <a:avLst/>
          </a:prstGeom>
          <a:solidFill>
            <a:srgbClr val="64FC18"/>
          </a:solidFill>
          <a:ln w="38100">
            <a:solidFill>
              <a:srgbClr val="FC0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প্রশিক্ষণার্থীরা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8" y="287260"/>
            <a:ext cx="9971314" cy="28892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55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8" y="491175"/>
            <a:ext cx="10421256" cy="574996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113" y="1540690"/>
            <a:ext cx="2438401" cy="29173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9829" y="4804229"/>
            <a:ext cx="24964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A4 </a:t>
            </a:r>
            <a:r>
              <a:rPr lang="en-US" b="1" dirty="0" err="1" smtClean="0"/>
              <a:t>সাইজ</a:t>
            </a:r>
            <a:r>
              <a:rPr lang="en-US" b="1" dirty="0" smtClean="0"/>
              <a:t> </a:t>
            </a:r>
            <a:r>
              <a:rPr lang="en-US" b="1" dirty="0" err="1" smtClean="0"/>
              <a:t>কাগজ</a:t>
            </a:r>
            <a:r>
              <a:rPr lang="en-US" b="1" dirty="0" smtClean="0"/>
              <a:t> </a:t>
            </a:r>
            <a:r>
              <a:rPr lang="en-US" b="1" dirty="0" err="1" smtClean="0"/>
              <a:t>নিই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93884" y="2802345"/>
            <a:ext cx="773185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96298"/>
              </p:ext>
            </p:extLst>
          </p:nvPr>
        </p:nvGraphicFramePr>
        <p:xfrm>
          <a:off x="4604426" y="1610352"/>
          <a:ext cx="2489202" cy="29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2">
                  <a:extLst>
                    <a:ext uri="{9D8B030D-6E8A-4147-A177-3AD203B41FA5}">
                      <a16:colId xmlns:a16="http://schemas.microsoft.com/office/drawing/2014/main" val="2005544282"/>
                    </a:ext>
                  </a:extLst>
                </a:gridCol>
              </a:tblGrid>
              <a:tr h="728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1567"/>
                  </a:ext>
                </a:extLst>
              </a:tr>
              <a:tr h="728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45819"/>
                  </a:ext>
                </a:extLst>
              </a:tr>
              <a:tr h="728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3732"/>
                  </a:ext>
                </a:extLst>
              </a:tr>
              <a:tr h="728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176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4083" y="4789715"/>
            <a:ext cx="288108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কাগজটিকে</a:t>
            </a:r>
            <a:r>
              <a:rPr lang="en-US" b="1" dirty="0" smtClean="0"/>
              <a:t> ৪ </a:t>
            </a:r>
            <a:r>
              <a:rPr lang="en-US" b="1" dirty="0" err="1" smtClean="0"/>
              <a:t>ভাজ</a:t>
            </a:r>
            <a:r>
              <a:rPr lang="en-US" b="1" dirty="0" smtClean="0"/>
              <a:t> </a:t>
            </a:r>
            <a:r>
              <a:rPr lang="en-US" b="1" dirty="0" err="1" smtClean="0"/>
              <a:t>করি</a:t>
            </a:r>
            <a:r>
              <a:rPr lang="en-US" b="1" dirty="0" smtClean="0"/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4426" y="2338659"/>
            <a:ext cx="2489202" cy="7630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4426" y="1631776"/>
            <a:ext cx="2489202" cy="7176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9723" y="3103257"/>
            <a:ext cx="2438401" cy="7630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04425" y="3866344"/>
            <a:ext cx="2489203" cy="7630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64166" y="5275943"/>
            <a:ext cx="28157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কাগজটিকে</a:t>
            </a:r>
            <a:r>
              <a:rPr lang="en-US" b="1" dirty="0" smtClean="0"/>
              <a:t> ৪ </a:t>
            </a:r>
            <a:r>
              <a:rPr lang="en-US" b="1" dirty="0" err="1" smtClean="0"/>
              <a:t>ভাগ</a:t>
            </a:r>
            <a:r>
              <a:rPr lang="en-US" b="1" dirty="0" smtClean="0"/>
              <a:t> </a:t>
            </a:r>
            <a:r>
              <a:rPr lang="en-US" b="1" dirty="0" err="1" smtClean="0"/>
              <a:t>করি</a:t>
            </a:r>
            <a:r>
              <a:rPr lang="en-US" b="1" dirty="0" smtClean="0"/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2113" y="410777"/>
            <a:ext cx="975360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কাগজটিকে</a:t>
            </a:r>
            <a:r>
              <a:rPr lang="en-US" sz="4000" b="1" dirty="0" smtClean="0"/>
              <a:t> ৪ </a:t>
            </a:r>
            <a:r>
              <a:rPr lang="en-US" sz="4000" b="1" dirty="0" err="1" smtClean="0"/>
              <a:t>ভাজ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৪ </a:t>
            </a:r>
            <a:r>
              <a:rPr lang="en-US" sz="4000" b="1" dirty="0" err="1" smtClean="0"/>
              <a:t>টি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স্ট্রিপ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বানাই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479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8997 -0.031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9609 -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9817 0.015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1094 0.0402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47652"/>
              </p:ext>
            </p:extLst>
          </p:nvPr>
        </p:nvGraphicFramePr>
        <p:xfrm>
          <a:off x="1995346" y="2859314"/>
          <a:ext cx="8127999" cy="13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980615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279860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70566732"/>
                    </a:ext>
                  </a:extLst>
                </a:gridCol>
              </a:tblGrid>
              <a:tr h="1306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4905372"/>
                  </a:ext>
                </a:extLst>
              </a:tr>
            </a:tbl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1044659" y="609600"/>
            <a:ext cx="10029372" cy="137885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প্রতিটি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স্ট্রিপকে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সমান</a:t>
            </a:r>
            <a:r>
              <a:rPr lang="en-US" sz="4000" b="1" dirty="0" smtClean="0"/>
              <a:t> ৩ </a:t>
            </a:r>
            <a:r>
              <a:rPr lang="en-US" sz="4000" b="1" dirty="0" err="1" smtClean="0"/>
              <a:t>ভাজে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ভাজ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করুন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23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121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User</cp:lastModifiedBy>
  <cp:revision>61</cp:revision>
  <dcterms:created xsi:type="dcterms:W3CDTF">2022-02-21T14:34:39Z</dcterms:created>
  <dcterms:modified xsi:type="dcterms:W3CDTF">2022-03-07T15:40:57Z</dcterms:modified>
</cp:coreProperties>
</file>