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57" r:id="rId3"/>
    <p:sldId id="260" r:id="rId4"/>
    <p:sldId id="259" r:id="rId5"/>
    <p:sldId id="261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7C80"/>
    <a:srgbClr val="FF99FF"/>
    <a:srgbClr val="99CC00"/>
    <a:srgbClr val="669900"/>
    <a:srgbClr val="99FF33"/>
    <a:srgbClr val="FF9933"/>
    <a:srgbClr val="CCCCFF"/>
    <a:srgbClr val="33CC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9B3D3-0B72-47E2-9156-554106304055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47B5-D022-4514-98F4-30ED7F867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6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C47B5-D022-4514-98F4-30ED7F867D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1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C47B5-D022-4514-98F4-30ED7F867D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2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30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7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1141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5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4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1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0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6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8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2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9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8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00329"/>
            <a:ext cx="3657600" cy="56715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0837"/>
            <a:ext cx="9144000" cy="462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4734342"/>
            <a:ext cx="9144000" cy="212365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9999"/>
                </a:solidFill>
              </a:rPr>
              <a:t>Point to the </a:t>
            </a:r>
            <a:r>
              <a:rPr lang="en-US" sz="6600" dirty="0" smtClean="0">
                <a:solidFill>
                  <a:srgbClr val="009999"/>
                </a:solidFill>
              </a:rPr>
              <a:t>window.</a:t>
            </a:r>
            <a:endParaRPr lang="bn-IN" sz="6600" dirty="0" smtClean="0">
              <a:solidFill>
                <a:srgbClr val="009999"/>
              </a:solidFill>
            </a:endParaRPr>
          </a:p>
          <a:p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145492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33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374"/>
            <a:ext cx="9144000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55" y="2750654"/>
            <a:ext cx="9116291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two bench 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 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group. And</a:t>
            </a:r>
          </a:p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simple commands.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11"/>
            <a:ext cx="9144000" cy="110799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92D050"/>
                </a:solidFill>
              </a:rPr>
              <a:t>Pair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20" y="1117207"/>
            <a:ext cx="9180832" cy="886396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asif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a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group.</a:t>
            </a:r>
          </a:p>
          <a:p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Reka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Sheela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group.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group turn by turn.</a:t>
            </a:r>
            <a:endParaRPr lang="bn-IN" sz="48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endParaRPr lang="bn-IN" sz="4800" dirty="0" smtClean="0">
              <a:latin typeface="Times New Roman" panose="02020603050405020304" pitchFamily="18" charset="0"/>
            </a:endParaRPr>
          </a:p>
          <a:p>
            <a:endParaRPr lang="bn-IN" sz="4800" dirty="0">
              <a:latin typeface="Times New Roman" panose="02020603050405020304" pitchFamily="18" charset="0"/>
            </a:endParaRPr>
          </a:p>
          <a:p>
            <a:endParaRPr lang="bn-IN" sz="6600" dirty="0" smtClean="0">
              <a:latin typeface="Times New Roman" panose="02020603050405020304" pitchFamily="18" charset="0"/>
            </a:endParaRPr>
          </a:p>
          <a:p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06681" y="152400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6681" y="1402081"/>
            <a:ext cx="867699" cy="502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V="1">
            <a:off x="60962" y="4197928"/>
            <a:ext cx="913418" cy="526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-1"/>
            <a:ext cx="91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commands by every Pair.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524000"/>
            <a:ext cx="83127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 smtClean="0">
              <a:solidFill>
                <a:srgbClr val="7030A0"/>
              </a:solidFill>
            </a:endParaRPr>
          </a:p>
          <a:p>
            <a:r>
              <a:rPr lang="en-US" sz="5400" dirty="0" smtClean="0">
                <a:solidFill>
                  <a:srgbClr val="7030A0"/>
                </a:solidFill>
              </a:rPr>
              <a:t>(a)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 up.</a:t>
            </a:r>
          </a:p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Sit down.</a:t>
            </a:r>
          </a:p>
          <a:p>
            <a:r>
              <a:rPr lang="en-US" sz="5400" dirty="0" smtClean="0">
                <a:solidFill>
                  <a:srgbClr val="66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Go to the door.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 Point to the window</a:t>
            </a:r>
            <a:r>
              <a:rPr lang="en-US" dirty="0" smtClean="0"/>
              <a:t>.’’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468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solidFill>
                  <a:schemeClr val="accent5">
                    <a:lumMod val="50000"/>
                  </a:schemeClr>
                </a:solidFill>
              </a:rPr>
              <a:t>Evulation</a:t>
            </a:r>
            <a:endParaRPr lang="en-US" sz="1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0" y="2667000"/>
            <a:ext cx="91440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ORAL QUESTION</a:t>
            </a:r>
            <a:r>
              <a:rPr lang="en-US" sz="3200" dirty="0" smtClean="0">
                <a:solidFill>
                  <a:srgbClr val="00B0F0"/>
                </a:solidFill>
              </a:rPr>
              <a:t>:</a:t>
            </a:r>
            <a:endParaRPr lang="bn-IN" sz="3200" dirty="0" smtClean="0">
              <a:solidFill>
                <a:srgbClr val="00B0F0"/>
              </a:solidFill>
            </a:endParaRPr>
          </a:p>
          <a:p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33800"/>
            <a:ext cx="9144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6"/>
                </a:solidFill>
              </a:rPr>
              <a:t>1.Salma stand 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53000"/>
            <a:ext cx="9144000" cy="175432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2.Reka Go to the </a:t>
            </a:r>
            <a:r>
              <a:rPr lang="en-US" sz="5400" dirty="0" smtClean="0">
                <a:solidFill>
                  <a:srgbClr val="00B0F0"/>
                </a:solidFill>
              </a:rPr>
              <a:t>door</a:t>
            </a:r>
            <a:endParaRPr lang="bn-IN" sz="5400" dirty="0" smtClean="0">
              <a:solidFill>
                <a:srgbClr val="00B0F0"/>
              </a:solidFill>
            </a:endParaRPr>
          </a:p>
          <a:p>
            <a:endParaRPr lang="en-US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12180" cy="92025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800" dirty="0" smtClean="0">
              <a:solidFill>
                <a:srgbClr val="66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800" dirty="0" smtClean="0">
                <a:solidFill>
                  <a:srgbClr val="66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3.Mobin </a:t>
            </a:r>
            <a:r>
              <a:rPr lang="en-US" sz="8800" dirty="0">
                <a:solidFill>
                  <a:srgbClr val="66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the </a:t>
            </a:r>
            <a:r>
              <a:rPr lang="en-US" sz="8800" dirty="0" smtClean="0">
                <a:solidFill>
                  <a:srgbClr val="66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window.</a:t>
            </a:r>
            <a:endParaRPr lang="bn-IN" sz="8800" dirty="0" smtClean="0">
              <a:solidFill>
                <a:srgbClr val="6666FF"/>
              </a:solidFill>
              <a:latin typeface="Times New Roman" panose="02020603050405020304" pitchFamily="18" charset="0"/>
            </a:endParaRPr>
          </a:p>
          <a:p>
            <a:endParaRPr lang="bn-IN" sz="8800" dirty="0">
              <a:solidFill>
                <a:srgbClr val="6666FF"/>
              </a:solidFill>
              <a:latin typeface="Times New Roman" panose="02020603050405020304" pitchFamily="18" charset="0"/>
            </a:endParaRPr>
          </a:p>
          <a:p>
            <a:endParaRPr lang="bn-IN" sz="6000" dirty="0" smtClean="0">
              <a:solidFill>
                <a:srgbClr val="6666FF"/>
              </a:solidFill>
            </a:endParaRPr>
          </a:p>
          <a:p>
            <a:endParaRPr lang="bn-IN" sz="6000" dirty="0">
              <a:solidFill>
                <a:srgbClr val="6666FF"/>
              </a:solidFill>
            </a:endParaRPr>
          </a:p>
          <a:p>
            <a:endParaRPr lang="bn-IN" sz="6000" dirty="0" smtClean="0">
              <a:solidFill>
                <a:srgbClr val="6666FF"/>
              </a:solidFill>
            </a:endParaRPr>
          </a:p>
          <a:p>
            <a:endParaRPr lang="en-US" sz="60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90800"/>
            <a:ext cx="9144000" cy="156966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6">
                    <a:lumMod val="50000"/>
                  </a:schemeClr>
                </a:solidFill>
              </a:rPr>
              <a:t>Ending the class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66666666666666666666\Desktop\Training Supporting Meterials\picture_`1\GIF picture\wellc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300288"/>
            <a:ext cx="4267200" cy="2257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7693"/>
            <a:ext cx="9144000" cy="6617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  <a:endParaRPr lang="en-US" sz="5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Shafiur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Rahman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 trainer mathematics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Olympiad.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 teacher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Border Guard Govt. Primary School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Kalikaccha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Sarail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Brahmanbaria</a:t>
            </a:r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Gmail: shafiur33@gmail.com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No: 01728434363</a:t>
            </a:r>
            <a:endParaRPr lang="bn-IN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117693"/>
            <a:ext cx="2286000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64" y="117693"/>
            <a:ext cx="1863436" cy="6130706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lesson:</a:t>
            </a:r>
          </a:p>
          <a:p>
            <a:r>
              <a:rPr lang="en-US" sz="4000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Simple </a:t>
            </a:r>
            <a:r>
              <a:rPr lang="en-US" sz="4000" dirty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commands and </a:t>
            </a:r>
            <a:endParaRPr lang="en-US" sz="4000" dirty="0" smtClean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lang="bn-IN" sz="4000" dirty="0">
              <a:solidFill>
                <a:srgbClr val="FF7C80"/>
              </a:solidFill>
              <a:latin typeface="Times New Roman" panose="02020603050405020304" pitchFamily="18" charset="0"/>
            </a:endParaRPr>
          </a:p>
          <a:p>
            <a:r>
              <a:rPr lang="en-US" sz="6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6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one 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:5 </a:t>
            </a:r>
          </a:p>
          <a:p>
            <a:r>
              <a:rPr lang="en-US" sz="6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Lesson:1</a:t>
            </a:r>
            <a:r>
              <a:rPr lang="en-US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bn-IN" sz="6000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0"/>
            <a:ext cx="3048001" cy="3880702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0" y="1600201"/>
            <a:ext cx="92825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830997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</a:rPr>
              <a:t>Students will be able 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06627"/>
            <a:ext cx="9144000" cy="433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7.1.1 .Give simple commands and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instructions</a:t>
            </a:r>
            <a:endParaRPr lang="bn-IN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sz="4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sz="4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Learning 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outcomes:</a:t>
            </a:r>
            <a:endParaRPr lang="bn-IN" sz="4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90600" y="7203"/>
            <a:ext cx="101346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                Warm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up: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990600" y="838200"/>
            <a:ext cx="10134600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             Recite 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the rhyme:</a:t>
            </a:r>
          </a:p>
          <a:p>
            <a:r>
              <a:rPr lang="en-US" sz="4000" dirty="0" smtClean="0">
                <a:solidFill>
                  <a:schemeClr val="accent6"/>
                </a:solidFill>
              </a:rPr>
              <a:t>              Good </a:t>
            </a:r>
            <a:r>
              <a:rPr lang="en-US" sz="4000" dirty="0">
                <a:solidFill>
                  <a:schemeClr val="accent6"/>
                </a:solidFill>
              </a:rPr>
              <a:t>bye goodbye-----to ply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90600" y="2209800"/>
            <a:ext cx="10210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975 0.08148 L 0.00955 0.077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5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048" y="10048"/>
            <a:ext cx="9154048" cy="2123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en-US" sz="7200" dirty="0" smtClean="0">
                <a:solidFill>
                  <a:schemeClr val="accent1"/>
                </a:solidFill>
              </a:rPr>
              <a:t>  announce</a:t>
            </a:r>
            <a:r>
              <a:rPr lang="en-US" sz="7200" dirty="0" smtClean="0"/>
              <a:t>:</a:t>
            </a:r>
          </a:p>
          <a:p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014276" y="35052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Commands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7927"/>
            <a:ext cx="7772400" cy="393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-4187" y="4621912"/>
            <a:ext cx="9144000" cy="221599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800" dirty="0"/>
              <a:t>Stand </a:t>
            </a:r>
            <a:r>
              <a:rPr lang="en-US" sz="13800" dirty="0" smtClean="0"/>
              <a:t>up.</a:t>
            </a:r>
            <a:endParaRPr lang="en-US" sz="13800" dirty="0"/>
          </a:p>
        </p:txBody>
      </p:sp>
      <p:sp>
        <p:nvSpPr>
          <p:cNvPr id="4" name="TextBox 3"/>
          <p:cNvSpPr txBox="1"/>
          <p:nvPr/>
        </p:nvSpPr>
        <p:spPr>
          <a:xfrm>
            <a:off x="464126" y="-76200"/>
            <a:ext cx="4869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Teachers input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66666666666666666666\Desktop\Training Supporting Meterials\picture_`1\JPG Picture\2guy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11"/>
            <a:ext cx="9144000" cy="5953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 </a:t>
            </a:r>
            <a:r>
              <a:rPr lang="en-US" sz="7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down.</a:t>
            </a:r>
            <a:endParaRPr lang="en-US" sz="7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200" dirty="0"/>
              <a:t>Go to the </a:t>
            </a:r>
            <a:r>
              <a:rPr lang="en-US" sz="7200" dirty="0" smtClean="0"/>
              <a:t>door.</a:t>
            </a:r>
            <a:endParaRPr lang="en-US" sz="7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</TotalTime>
  <Words>205</Words>
  <Application>Microsoft Office PowerPoint</Application>
  <PresentationFormat>On-screen Show (4:3)</PresentationFormat>
  <Paragraphs>66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Windows User</cp:lastModifiedBy>
  <cp:revision>178</cp:revision>
  <dcterms:created xsi:type="dcterms:W3CDTF">2006-08-16T00:00:00Z</dcterms:created>
  <dcterms:modified xsi:type="dcterms:W3CDTF">2022-03-09T06:22:30Z</dcterms:modified>
</cp:coreProperties>
</file>