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ableStyles" Target="tableStyle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81F37-9141-1F47-B56B-CC6DC6C8EC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171FDB-9A3E-D741-87CE-BC4D0B1C05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F6873-A0A6-1A4C-B8D9-9EC95A724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42747-4400-C248-8123-50501A72C0A9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2EFEC6-0CCF-794B-AC6F-25E1C24F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5622AF-59C2-2247-9FE6-76FB4AD20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672D-BEC0-6B4A-B63D-6BA1A38A3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048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F90FA-AEE5-D34B-A252-0E571F521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EF7EE3-DC3B-494B-B6C0-58A5C14EEB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FB379-ACCD-4540-9014-88039F082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42747-4400-C248-8123-50501A72C0A9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C9BF9-B2A1-1148-96A4-3CB3EC212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99B490-E297-4948-B73B-ACE48ED56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672D-BEC0-6B4A-B63D-6BA1A38A3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7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CACC81-1C67-8B40-A24A-5CE69209E5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03F167-76D0-944F-BE46-B1F437AC9F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6BF0A1-E9C6-154E-B986-5380F8BBF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42747-4400-C248-8123-50501A72C0A9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E906FB-CCF3-0646-B634-B44680B40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5AE4BF-2811-BE40-B4D5-B03DB1BB2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672D-BEC0-6B4A-B63D-6BA1A38A3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129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4127C-BA36-6946-BD99-DD88BF0E6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55667-7A03-4E4B-8F33-4A0B72EBA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9D56E-CB2F-1044-ACAC-6807327A1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42747-4400-C248-8123-50501A72C0A9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E4649-DF88-BF47-9E2B-A6C57DC2C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F7DB4-14F8-6949-9F65-4060A3D6D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672D-BEC0-6B4A-B63D-6BA1A38A3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56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A2045-4624-7E43-960E-289126397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CF75EF-1081-6A48-9817-282186356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FCF177-1A5D-B844-A684-847A3A0CB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42747-4400-C248-8123-50501A72C0A9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A3784F-922D-D540-82CA-3200B9445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A7EF13-86EF-6842-B026-0CBC530F4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672D-BEC0-6B4A-B63D-6BA1A38A3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30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D14D0-D073-3642-9A5C-9B2CA75A7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E023C-CBC1-C346-AED9-BE1C82F35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13E2BF-6002-AE44-9C94-0B6DF2F24D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B36F70-1739-204E-9AA1-BA8388BEB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42747-4400-C248-8123-50501A72C0A9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7B7DA1-42AA-9D46-BF6B-FEDC3A08A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6FD2F8-56D4-954E-AB80-9F7B15CD9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672D-BEC0-6B4A-B63D-6BA1A38A3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633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743E8-C2A4-9445-8C0D-EF63A0A33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0DFEFA-9438-ED49-AD99-5C67FE154F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0F8D09-1688-044A-9EC8-B664068CE1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6C921C-5D1B-A547-AEC7-E584E152D9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BBC1D3-B449-E249-B228-936AB5B80A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2E1710-7F42-6D44-97F8-4E701A02D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42747-4400-C248-8123-50501A72C0A9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8F2635-9FBE-1B4F-AAC7-7B557C248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6F5695-6A92-B14B-BEA9-C4502E56D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672D-BEC0-6B4A-B63D-6BA1A38A3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19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89EE8-F11C-9742-BFEA-9F65DC4CE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0F2C95-6114-6645-A75B-0A2AF7980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42747-4400-C248-8123-50501A72C0A9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00E04D-0177-684B-85DE-9FC338F8B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2E5B4F-5D66-574D-AF59-4BC8A8EBD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672D-BEC0-6B4A-B63D-6BA1A38A3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218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C7CD08-CFAF-D24D-AF10-78B83C859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42747-4400-C248-8123-50501A72C0A9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F379F4-D931-314F-B740-25016CC18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3BA8CB-FC0C-B640-9DE9-7815BD73C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672D-BEC0-6B4A-B63D-6BA1A38A3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743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C0AA2-CECA-9848-B335-0488E3C6A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79EFF-BBD6-8C49-87DF-EE94621A4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FC7B87-9976-C74F-9B6C-8C987F4511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2B1320-0C94-814B-A8ED-836CD8D41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42747-4400-C248-8123-50501A72C0A9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C73467-12B6-664D-8ED3-81EB70E82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AD1CB9-1F9A-034C-8986-CDA62749D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672D-BEC0-6B4A-B63D-6BA1A38A3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47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CDDD9-41E7-6240-BFD5-7FFD6F44F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FCECFC-3861-1147-95B0-1B7D25F751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BD90C4-0C47-0D4D-9E9D-D74E4FEBBC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FD4DF4-9B99-4148-A366-335D613BA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42747-4400-C248-8123-50501A72C0A9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92D179-0D34-3945-ABE5-04F6A9F0B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A8AFFA-D514-6141-A13D-5F5CFC891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672D-BEC0-6B4A-B63D-6BA1A38A3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703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3D2B2A-60FC-D24B-98CA-45E5627CB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7741F4-3A2C-D047-BB36-EF53A34B23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B73F8-2C1D-464B-BA4C-EB440E67C8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42747-4400-C248-8123-50501A72C0A9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B2E58-25FE-E746-9FE6-B04F2DEE0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5D825-4503-544D-901E-D0F7DBE495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B672D-BEC0-6B4A-B63D-6BA1A38A3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546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ED37FED5-B8AE-C741-A493-950DED261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66" y="719666"/>
            <a:ext cx="5418667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800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2F331797-0813-6941-80F4-E621617ECF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66" y="719666"/>
            <a:ext cx="5418667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551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8315F8DD-3376-6F47-A803-5BC8BBFA1A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66" y="719666"/>
            <a:ext cx="5418667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088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88CA09D1-73DD-C44A-81C9-250249ED4D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66" y="719666"/>
            <a:ext cx="5418667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986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31D714FD-80F2-064E-AF48-B113CB13FD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66" y="719666"/>
            <a:ext cx="5418667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96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865654E2-0929-7A46-9811-20D744A48C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66" y="719666"/>
            <a:ext cx="5418667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757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04AFBEF2-E4FF-644A-AD22-24F54004E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66" y="719666"/>
            <a:ext cx="5418667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469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C367C90A-CEA5-2249-81AE-9A46C18050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66" y="719666"/>
            <a:ext cx="5418667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491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2A4B1850-1AD9-DE43-8EFC-5AEFAC3D17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66" y="719666"/>
            <a:ext cx="5418667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4101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7E54430C-D81F-BB49-82EB-DE1863E631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66" y="719666"/>
            <a:ext cx="5418667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364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80E3FB15-BC18-ED48-865F-22DEE203A2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66" y="719666"/>
            <a:ext cx="5418667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154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35B094ED-548A-4C40-9591-1448A74979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66" y="719666"/>
            <a:ext cx="5418667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051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D815997E-8B60-0044-A0F5-344BD47D42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66" y="719666"/>
            <a:ext cx="5418667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0804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B1FB5CA1-47BC-F349-A6FC-81606FB98D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66" y="719666"/>
            <a:ext cx="5418667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604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F28E09E-72B3-0942-A637-BD138DC993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66" y="719666"/>
            <a:ext cx="5418667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340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CB8B9AE5-3246-7447-AF6E-7654BA247C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66" y="719666"/>
            <a:ext cx="5418667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595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D7F78AF0-B2AA-7845-90EF-33C40CF097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66" y="719666"/>
            <a:ext cx="5418667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849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7D4AC271-BE57-CC43-9ADB-D591A0B1FF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66" y="719666"/>
            <a:ext cx="5418667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484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B44F575C-507D-AA47-A7EB-56D8F8234B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66" y="719666"/>
            <a:ext cx="5418667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445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744032A0-C532-AE45-B85D-4FAF57CC4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66" y="719666"/>
            <a:ext cx="5418667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896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4ABCCB7-48A6-7741-B7F3-CC62D4F5DC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66" y="719666"/>
            <a:ext cx="5418667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992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Palash Chandra Barman</dc:creator>
  <cp:lastModifiedBy>Palash Chandra Barman</cp:lastModifiedBy>
  <cp:revision>5</cp:revision>
  <dcterms:created xsi:type="dcterms:W3CDTF">2022-03-09T16:08:20Z</dcterms:created>
  <dcterms:modified xsi:type="dcterms:W3CDTF">2022-03-09T16:36:10Z</dcterms:modified>
</cp:coreProperties>
</file>