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56" r:id="rId4"/>
    <p:sldId id="309" r:id="rId5"/>
    <p:sldId id="307" r:id="rId6"/>
    <p:sldId id="308" r:id="rId7"/>
    <p:sldId id="278" r:id="rId8"/>
    <p:sldId id="310" r:id="rId9"/>
    <p:sldId id="272" r:id="rId10"/>
    <p:sldId id="311" r:id="rId11"/>
    <p:sldId id="302" r:id="rId12"/>
    <p:sldId id="292" r:id="rId13"/>
    <p:sldId id="293" r:id="rId14"/>
    <p:sldId id="294" r:id="rId15"/>
    <p:sldId id="303" r:id="rId16"/>
    <p:sldId id="295" r:id="rId17"/>
    <p:sldId id="304" r:id="rId18"/>
    <p:sldId id="296" r:id="rId19"/>
    <p:sldId id="305" r:id="rId20"/>
    <p:sldId id="312" r:id="rId21"/>
    <p:sldId id="297" r:id="rId22"/>
    <p:sldId id="306" r:id="rId23"/>
    <p:sldId id="298" r:id="rId24"/>
    <p:sldId id="299" r:id="rId25"/>
    <p:sldId id="300" r:id="rId26"/>
    <p:sldId id="316" r:id="rId27"/>
    <p:sldId id="270" r:id="rId28"/>
    <p:sldId id="313" r:id="rId29"/>
    <p:sldId id="314" r:id="rId30"/>
    <p:sldId id="31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E46"/>
    <a:srgbClr val="F97C80"/>
    <a:srgbClr val="005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C018E-6C9A-47DA-B27F-F1B82F566429}" type="datetimeFigureOut">
              <a:rPr lang="en-US" smtClean="0"/>
              <a:pPr/>
              <a:t>09-Mar-22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B36A5-31C1-46D4-93C5-5384CCB9F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B36A5-31C1-46D4-93C5-5384CCB9F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66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36A5-31C1-46D4-93C5-5384CCB9FA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8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36A5-31C1-46D4-93C5-5384CCB9FA7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5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36A5-31C1-46D4-93C5-5384CCB9FA7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4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36A5-31C1-46D4-93C5-5384CCB9FA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B36A5-31C1-46D4-93C5-5384CCB9F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97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36A5-31C1-46D4-93C5-5384CCB9FA7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36A5-31C1-46D4-93C5-5384CCB9FA7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36A5-31C1-46D4-93C5-5384CCB9FA7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38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36A5-31C1-46D4-93C5-5384CCB9FA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87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36A5-31C1-46D4-93C5-5384CCB9FA7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3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36A5-31C1-46D4-93C5-5384CCB9FA7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0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0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06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49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81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481829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47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40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9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032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83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04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4BAA-256F-40DF-AB7C-D73C1AF2D142}" type="datetimeFigureOut">
              <a:rPr lang="en-US" smtClean="0"/>
              <a:t>09-Mar-22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7FB-0F04-42F1-AA45-88D33E07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54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4BAA-256F-40DF-AB7C-D73C1AF2D142}" type="datetimeFigureOut">
              <a:rPr lang="en-US" smtClean="0"/>
              <a:t>09-Mar-22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7FB-0F04-42F1-AA45-88D33E07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89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4BAA-256F-40DF-AB7C-D73C1AF2D142}" type="datetimeFigureOut">
              <a:rPr lang="en-US" smtClean="0"/>
              <a:t>09-Mar-22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7FB-0F04-42F1-AA45-88D33E07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88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4BAA-256F-40DF-AB7C-D73C1AF2D142}" type="datetimeFigureOut">
              <a:rPr lang="en-US" smtClean="0"/>
              <a:t>09-Mar-22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7FB-0F04-42F1-AA45-88D33E07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4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4BAA-256F-40DF-AB7C-D73C1AF2D142}" type="datetimeFigureOut">
              <a:rPr lang="en-US" smtClean="0"/>
              <a:t>09-Mar-22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7FB-0F04-42F1-AA45-88D33E07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08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4BAA-256F-40DF-AB7C-D73C1AF2D142}" type="datetimeFigureOut">
              <a:rPr lang="en-US" smtClean="0"/>
              <a:t>09-Mar-22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7FB-0F04-42F1-AA45-88D33E07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84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4BAA-256F-40DF-AB7C-D73C1AF2D142}" type="datetimeFigureOut">
              <a:rPr lang="en-US" smtClean="0"/>
              <a:t>09-Mar-22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7FB-0F04-42F1-AA45-88D33E07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4BAA-256F-40DF-AB7C-D73C1AF2D142}" type="datetimeFigureOut">
              <a:rPr lang="en-US" smtClean="0"/>
              <a:t>09-Mar-22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7FB-0F04-42F1-AA45-88D33E07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88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4BAA-256F-40DF-AB7C-D73C1AF2D142}" type="datetimeFigureOut">
              <a:rPr lang="en-US" smtClean="0"/>
              <a:t>09-Mar-22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7FB-0F04-42F1-AA45-88D33E07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35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4BAA-256F-40DF-AB7C-D73C1AF2D142}" type="datetimeFigureOut">
              <a:rPr lang="en-US" smtClean="0"/>
              <a:t>09-Mar-22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7FB-0F04-42F1-AA45-88D33E07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00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4BAA-256F-40DF-AB7C-D73C1AF2D142}" type="datetimeFigureOut">
              <a:rPr lang="en-US" smtClean="0"/>
              <a:t>09-Mar-22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7FB-0F04-42F1-AA45-88D33E07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09-Mar-22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343847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4BAA-256F-40DF-AB7C-D73C1AF2D142}" type="datetimeFigureOut">
              <a:rPr lang="en-US" smtClean="0"/>
              <a:t>09-Mar-22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37FB-0F04-42F1-AA45-88D33E07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Point Star 5"/>
          <p:cNvSpPr/>
          <p:nvPr/>
        </p:nvSpPr>
        <p:spPr>
          <a:xfrm>
            <a:off x="1267530" y="838933"/>
            <a:ext cx="2819400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99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3495221" y="1931589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39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6074590" y="2976032"/>
            <a:ext cx="2819400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239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8461392" y="4015398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38836" y="3686975"/>
            <a:ext cx="658326" cy="2786397"/>
          </a:xfrm>
          <a:custGeom>
            <a:avLst/>
            <a:gdLst>
              <a:gd name="connsiteX0" fmla="*/ 184180 w 658326"/>
              <a:gd name="connsiteY0" fmla="*/ 2786397 h 2786397"/>
              <a:gd name="connsiteX1" fmla="*/ 227723 w 658326"/>
              <a:gd name="connsiteY1" fmla="*/ 2771883 h 2786397"/>
              <a:gd name="connsiteX2" fmla="*/ 256752 w 658326"/>
              <a:gd name="connsiteY2" fmla="*/ 2728340 h 2786397"/>
              <a:gd name="connsiteX3" fmla="*/ 300295 w 658326"/>
              <a:gd name="connsiteY3" fmla="*/ 2684797 h 2786397"/>
              <a:gd name="connsiteX4" fmla="*/ 314809 w 658326"/>
              <a:gd name="connsiteY4" fmla="*/ 2641255 h 2786397"/>
              <a:gd name="connsiteX5" fmla="*/ 343838 w 658326"/>
              <a:gd name="connsiteY5" fmla="*/ 2597712 h 2786397"/>
              <a:gd name="connsiteX6" fmla="*/ 372866 w 658326"/>
              <a:gd name="connsiteY6" fmla="*/ 2510626 h 2786397"/>
              <a:gd name="connsiteX7" fmla="*/ 387380 w 658326"/>
              <a:gd name="connsiteY7" fmla="*/ 2467083 h 2786397"/>
              <a:gd name="connsiteX8" fmla="*/ 401895 w 658326"/>
              <a:gd name="connsiteY8" fmla="*/ 2423540 h 2786397"/>
              <a:gd name="connsiteX9" fmla="*/ 387380 w 658326"/>
              <a:gd name="connsiteY9" fmla="*/ 1581712 h 2786397"/>
              <a:gd name="connsiteX10" fmla="*/ 372866 w 658326"/>
              <a:gd name="connsiteY10" fmla="*/ 1538169 h 2786397"/>
              <a:gd name="connsiteX11" fmla="*/ 358352 w 658326"/>
              <a:gd name="connsiteY11" fmla="*/ 1465597 h 2786397"/>
              <a:gd name="connsiteX12" fmla="*/ 314809 w 658326"/>
              <a:gd name="connsiteY12" fmla="*/ 1320455 h 2786397"/>
              <a:gd name="connsiteX13" fmla="*/ 285780 w 658326"/>
              <a:gd name="connsiteY13" fmla="*/ 1276912 h 2786397"/>
              <a:gd name="connsiteX14" fmla="*/ 242238 w 658326"/>
              <a:gd name="connsiteY14" fmla="*/ 1117255 h 2786397"/>
              <a:gd name="connsiteX15" fmla="*/ 213209 w 658326"/>
              <a:gd name="connsiteY15" fmla="*/ 1073712 h 2786397"/>
              <a:gd name="connsiteX16" fmla="*/ 184180 w 658326"/>
              <a:gd name="connsiteY16" fmla="*/ 986626 h 2786397"/>
              <a:gd name="connsiteX17" fmla="*/ 169666 w 658326"/>
              <a:gd name="connsiteY17" fmla="*/ 943083 h 2786397"/>
              <a:gd name="connsiteX18" fmla="*/ 140638 w 658326"/>
              <a:gd name="connsiteY18" fmla="*/ 899540 h 2786397"/>
              <a:gd name="connsiteX19" fmla="*/ 111609 w 658326"/>
              <a:gd name="connsiteY19" fmla="*/ 812455 h 2786397"/>
              <a:gd name="connsiteX20" fmla="*/ 68066 w 658326"/>
              <a:gd name="connsiteY20" fmla="*/ 638283 h 2786397"/>
              <a:gd name="connsiteX21" fmla="*/ 53552 w 658326"/>
              <a:gd name="connsiteY21" fmla="*/ 594740 h 2786397"/>
              <a:gd name="connsiteX22" fmla="*/ 24523 w 658326"/>
              <a:gd name="connsiteY22" fmla="*/ 551197 h 2786397"/>
              <a:gd name="connsiteX23" fmla="*/ 24523 w 658326"/>
              <a:gd name="connsiteY23" fmla="*/ 217369 h 2786397"/>
              <a:gd name="connsiteX24" fmla="*/ 39038 w 658326"/>
              <a:gd name="connsiteY24" fmla="*/ 173826 h 2786397"/>
              <a:gd name="connsiteX25" fmla="*/ 140638 w 658326"/>
              <a:gd name="connsiteY25" fmla="*/ 57712 h 2786397"/>
              <a:gd name="connsiteX26" fmla="*/ 198695 w 658326"/>
              <a:gd name="connsiteY26" fmla="*/ 43197 h 2786397"/>
              <a:gd name="connsiteX27" fmla="*/ 242238 w 658326"/>
              <a:gd name="connsiteY27" fmla="*/ 14169 h 2786397"/>
              <a:gd name="connsiteX28" fmla="*/ 401895 w 658326"/>
              <a:gd name="connsiteY28" fmla="*/ 57712 h 2786397"/>
              <a:gd name="connsiteX29" fmla="*/ 459952 w 658326"/>
              <a:gd name="connsiteY29" fmla="*/ 72226 h 2786397"/>
              <a:gd name="connsiteX30" fmla="*/ 503495 w 658326"/>
              <a:gd name="connsiteY30" fmla="*/ 115769 h 2786397"/>
              <a:gd name="connsiteX31" fmla="*/ 547038 w 658326"/>
              <a:gd name="connsiteY31" fmla="*/ 144797 h 2786397"/>
              <a:gd name="connsiteX32" fmla="*/ 605095 w 658326"/>
              <a:gd name="connsiteY32" fmla="*/ 231883 h 2786397"/>
              <a:gd name="connsiteX33" fmla="*/ 619609 w 658326"/>
              <a:gd name="connsiteY33" fmla="*/ 478626 h 2786397"/>
              <a:gd name="connsiteX34" fmla="*/ 532523 w 658326"/>
              <a:gd name="connsiteY34" fmla="*/ 522169 h 2786397"/>
              <a:gd name="connsiteX35" fmla="*/ 329323 w 658326"/>
              <a:gd name="connsiteY35" fmla="*/ 507655 h 2786397"/>
              <a:gd name="connsiteX36" fmla="*/ 300295 w 658326"/>
              <a:gd name="connsiteY36" fmla="*/ 420569 h 2786397"/>
              <a:gd name="connsiteX37" fmla="*/ 314809 w 658326"/>
              <a:gd name="connsiteY37" fmla="*/ 318969 h 2786397"/>
              <a:gd name="connsiteX38" fmla="*/ 416409 w 658326"/>
              <a:gd name="connsiteY38" fmla="*/ 246397 h 2786397"/>
              <a:gd name="connsiteX39" fmla="*/ 430923 w 658326"/>
              <a:gd name="connsiteY39" fmla="*/ 377026 h 278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58326" h="2786397">
                <a:moveTo>
                  <a:pt x="184180" y="2786397"/>
                </a:moveTo>
                <a:cubicBezTo>
                  <a:pt x="198694" y="2781559"/>
                  <a:pt x="215776" y="2781440"/>
                  <a:pt x="227723" y="2771883"/>
                </a:cubicBezTo>
                <a:cubicBezTo>
                  <a:pt x="241345" y="2760986"/>
                  <a:pt x="245585" y="2741741"/>
                  <a:pt x="256752" y="2728340"/>
                </a:cubicBezTo>
                <a:cubicBezTo>
                  <a:pt x="269893" y="2712571"/>
                  <a:pt x="285781" y="2699311"/>
                  <a:pt x="300295" y="2684797"/>
                </a:cubicBezTo>
                <a:cubicBezTo>
                  <a:pt x="305133" y="2670283"/>
                  <a:pt x="307967" y="2654939"/>
                  <a:pt x="314809" y="2641255"/>
                </a:cubicBezTo>
                <a:cubicBezTo>
                  <a:pt x="322610" y="2625653"/>
                  <a:pt x="336753" y="2613653"/>
                  <a:pt x="343838" y="2597712"/>
                </a:cubicBezTo>
                <a:cubicBezTo>
                  <a:pt x="356265" y="2569750"/>
                  <a:pt x="363190" y="2539655"/>
                  <a:pt x="372866" y="2510626"/>
                </a:cubicBezTo>
                <a:lnTo>
                  <a:pt x="387380" y="2467083"/>
                </a:lnTo>
                <a:lnTo>
                  <a:pt x="401895" y="2423540"/>
                </a:lnTo>
                <a:cubicBezTo>
                  <a:pt x="397057" y="2142931"/>
                  <a:pt x="396577" y="1862212"/>
                  <a:pt x="387380" y="1581712"/>
                </a:cubicBezTo>
                <a:cubicBezTo>
                  <a:pt x="386879" y="1566421"/>
                  <a:pt x="376577" y="1553012"/>
                  <a:pt x="372866" y="1538169"/>
                </a:cubicBezTo>
                <a:cubicBezTo>
                  <a:pt x="366883" y="1514236"/>
                  <a:pt x="363703" y="1489679"/>
                  <a:pt x="358352" y="1465597"/>
                </a:cubicBezTo>
                <a:cubicBezTo>
                  <a:pt x="351591" y="1435170"/>
                  <a:pt x="326871" y="1338548"/>
                  <a:pt x="314809" y="1320455"/>
                </a:cubicBezTo>
                <a:lnTo>
                  <a:pt x="285780" y="1276912"/>
                </a:lnTo>
                <a:cubicBezTo>
                  <a:pt x="277991" y="1237965"/>
                  <a:pt x="263283" y="1148823"/>
                  <a:pt x="242238" y="1117255"/>
                </a:cubicBezTo>
                <a:lnTo>
                  <a:pt x="213209" y="1073712"/>
                </a:lnTo>
                <a:lnTo>
                  <a:pt x="184180" y="986626"/>
                </a:lnTo>
                <a:cubicBezTo>
                  <a:pt x="179342" y="972112"/>
                  <a:pt x="178152" y="955813"/>
                  <a:pt x="169666" y="943083"/>
                </a:cubicBezTo>
                <a:cubicBezTo>
                  <a:pt x="159990" y="928569"/>
                  <a:pt x="147723" y="915480"/>
                  <a:pt x="140638" y="899540"/>
                </a:cubicBezTo>
                <a:cubicBezTo>
                  <a:pt x="128211" y="871579"/>
                  <a:pt x="111609" y="812455"/>
                  <a:pt x="111609" y="812455"/>
                </a:cubicBezTo>
                <a:cubicBezTo>
                  <a:pt x="92064" y="695184"/>
                  <a:pt x="106402" y="753290"/>
                  <a:pt x="68066" y="638283"/>
                </a:cubicBezTo>
                <a:cubicBezTo>
                  <a:pt x="63228" y="623769"/>
                  <a:pt x="62039" y="607470"/>
                  <a:pt x="53552" y="594740"/>
                </a:cubicBezTo>
                <a:lnTo>
                  <a:pt x="24523" y="551197"/>
                </a:lnTo>
                <a:cubicBezTo>
                  <a:pt x="11122" y="376976"/>
                  <a:pt x="0" y="376764"/>
                  <a:pt x="24523" y="217369"/>
                </a:cubicBezTo>
                <a:cubicBezTo>
                  <a:pt x="26849" y="202247"/>
                  <a:pt x="31608" y="187200"/>
                  <a:pt x="39038" y="173826"/>
                </a:cubicBezTo>
                <a:cubicBezTo>
                  <a:pt x="66758" y="123930"/>
                  <a:pt x="88073" y="80240"/>
                  <a:pt x="140638" y="57712"/>
                </a:cubicBezTo>
                <a:cubicBezTo>
                  <a:pt x="158973" y="49854"/>
                  <a:pt x="179343" y="48035"/>
                  <a:pt x="198695" y="43197"/>
                </a:cubicBezTo>
                <a:cubicBezTo>
                  <a:pt x="213209" y="33521"/>
                  <a:pt x="224866" y="15748"/>
                  <a:pt x="242238" y="14169"/>
                </a:cubicBezTo>
                <a:cubicBezTo>
                  <a:pt x="398097" y="0"/>
                  <a:pt x="315864" y="20841"/>
                  <a:pt x="401895" y="57712"/>
                </a:cubicBezTo>
                <a:cubicBezTo>
                  <a:pt x="420230" y="65570"/>
                  <a:pt x="440600" y="67388"/>
                  <a:pt x="459952" y="72226"/>
                </a:cubicBezTo>
                <a:cubicBezTo>
                  <a:pt x="474466" y="86740"/>
                  <a:pt x="487726" y="102628"/>
                  <a:pt x="503495" y="115769"/>
                </a:cubicBezTo>
                <a:cubicBezTo>
                  <a:pt x="516896" y="126936"/>
                  <a:pt x="535551" y="131669"/>
                  <a:pt x="547038" y="144797"/>
                </a:cubicBezTo>
                <a:cubicBezTo>
                  <a:pt x="570012" y="171053"/>
                  <a:pt x="605095" y="231883"/>
                  <a:pt x="605095" y="231883"/>
                </a:cubicBezTo>
                <a:cubicBezTo>
                  <a:pt x="638749" y="332847"/>
                  <a:pt x="658326" y="352795"/>
                  <a:pt x="619609" y="478626"/>
                </a:cubicBezTo>
                <a:cubicBezTo>
                  <a:pt x="613178" y="499528"/>
                  <a:pt x="548901" y="516710"/>
                  <a:pt x="532523" y="522169"/>
                </a:cubicBezTo>
                <a:cubicBezTo>
                  <a:pt x="464790" y="517331"/>
                  <a:pt x="391535" y="534873"/>
                  <a:pt x="329323" y="507655"/>
                </a:cubicBezTo>
                <a:cubicBezTo>
                  <a:pt x="301290" y="495390"/>
                  <a:pt x="300295" y="420569"/>
                  <a:pt x="300295" y="420569"/>
                </a:cubicBezTo>
                <a:cubicBezTo>
                  <a:pt x="305133" y="386702"/>
                  <a:pt x="302104" y="350733"/>
                  <a:pt x="314809" y="318969"/>
                </a:cubicBezTo>
                <a:cubicBezTo>
                  <a:pt x="329519" y="282193"/>
                  <a:pt x="386512" y="261346"/>
                  <a:pt x="416409" y="246397"/>
                </a:cubicBezTo>
                <a:cubicBezTo>
                  <a:pt x="440102" y="317479"/>
                  <a:pt x="430923" y="274641"/>
                  <a:pt x="430923" y="377026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24712" y="5671034"/>
            <a:ext cx="4054363" cy="819736"/>
          </a:xfrm>
          <a:custGeom>
            <a:avLst/>
            <a:gdLst>
              <a:gd name="connsiteX0" fmla="*/ 19392 w 4054363"/>
              <a:gd name="connsiteY0" fmla="*/ 783772 h 819736"/>
              <a:gd name="connsiteX1" fmla="*/ 222592 w 4054363"/>
              <a:gd name="connsiteY1" fmla="*/ 783772 h 819736"/>
              <a:gd name="connsiteX2" fmla="*/ 1049906 w 4054363"/>
              <a:gd name="connsiteY2" fmla="*/ 798286 h 819736"/>
              <a:gd name="connsiteX3" fmla="*/ 1746592 w 4054363"/>
              <a:gd name="connsiteY3" fmla="*/ 783772 h 819736"/>
              <a:gd name="connsiteX4" fmla="*/ 1804649 w 4054363"/>
              <a:gd name="connsiteY4" fmla="*/ 769257 h 819736"/>
              <a:gd name="connsiteX5" fmla="*/ 1891735 w 4054363"/>
              <a:gd name="connsiteY5" fmla="*/ 740229 h 819736"/>
              <a:gd name="connsiteX6" fmla="*/ 1978820 w 4054363"/>
              <a:gd name="connsiteY6" fmla="*/ 711200 h 819736"/>
              <a:gd name="connsiteX7" fmla="*/ 2123963 w 4054363"/>
              <a:gd name="connsiteY7" fmla="*/ 667657 h 819736"/>
              <a:gd name="connsiteX8" fmla="*/ 2211049 w 4054363"/>
              <a:gd name="connsiteY8" fmla="*/ 609600 h 819736"/>
              <a:gd name="connsiteX9" fmla="*/ 2254592 w 4054363"/>
              <a:gd name="connsiteY9" fmla="*/ 566057 h 819736"/>
              <a:gd name="connsiteX10" fmla="*/ 2312649 w 4054363"/>
              <a:gd name="connsiteY10" fmla="*/ 551543 h 819736"/>
              <a:gd name="connsiteX11" fmla="*/ 2399735 w 4054363"/>
              <a:gd name="connsiteY11" fmla="*/ 478972 h 819736"/>
              <a:gd name="connsiteX12" fmla="*/ 2457792 w 4054363"/>
              <a:gd name="connsiteY12" fmla="*/ 449943 h 819736"/>
              <a:gd name="connsiteX13" fmla="*/ 2515849 w 4054363"/>
              <a:gd name="connsiteY13" fmla="*/ 406400 h 819736"/>
              <a:gd name="connsiteX14" fmla="*/ 2559392 w 4054363"/>
              <a:gd name="connsiteY14" fmla="*/ 377372 h 819736"/>
              <a:gd name="connsiteX15" fmla="*/ 2602935 w 4054363"/>
              <a:gd name="connsiteY15" fmla="*/ 333829 h 819736"/>
              <a:gd name="connsiteX16" fmla="*/ 2660992 w 4054363"/>
              <a:gd name="connsiteY16" fmla="*/ 290286 h 819736"/>
              <a:gd name="connsiteX17" fmla="*/ 2748077 w 4054363"/>
              <a:gd name="connsiteY17" fmla="*/ 261257 h 819736"/>
              <a:gd name="connsiteX18" fmla="*/ 2835163 w 4054363"/>
              <a:gd name="connsiteY18" fmla="*/ 188686 h 819736"/>
              <a:gd name="connsiteX19" fmla="*/ 2878706 w 4054363"/>
              <a:gd name="connsiteY19" fmla="*/ 174172 h 819736"/>
              <a:gd name="connsiteX20" fmla="*/ 2965792 w 4054363"/>
              <a:gd name="connsiteY20" fmla="*/ 130629 h 819736"/>
              <a:gd name="connsiteX21" fmla="*/ 3052877 w 4054363"/>
              <a:gd name="connsiteY21" fmla="*/ 87086 h 819736"/>
              <a:gd name="connsiteX22" fmla="*/ 3212535 w 4054363"/>
              <a:gd name="connsiteY22" fmla="*/ 29029 h 819736"/>
              <a:gd name="connsiteX23" fmla="*/ 3299620 w 4054363"/>
              <a:gd name="connsiteY23" fmla="*/ 0 h 819736"/>
              <a:gd name="connsiteX24" fmla="*/ 3836649 w 4054363"/>
              <a:gd name="connsiteY24" fmla="*/ 14515 h 819736"/>
              <a:gd name="connsiteX25" fmla="*/ 3996306 w 4054363"/>
              <a:gd name="connsiteY25" fmla="*/ 145143 h 819736"/>
              <a:gd name="connsiteX26" fmla="*/ 4054363 w 4054363"/>
              <a:gd name="connsiteY26" fmla="*/ 232229 h 819736"/>
              <a:gd name="connsiteX27" fmla="*/ 4025335 w 4054363"/>
              <a:gd name="connsiteY27" fmla="*/ 420915 h 819736"/>
              <a:gd name="connsiteX28" fmla="*/ 3996306 w 4054363"/>
              <a:gd name="connsiteY28" fmla="*/ 464457 h 819736"/>
              <a:gd name="connsiteX29" fmla="*/ 3952763 w 4054363"/>
              <a:gd name="connsiteY29" fmla="*/ 493486 h 819736"/>
              <a:gd name="connsiteX30" fmla="*/ 3909220 w 4054363"/>
              <a:gd name="connsiteY30" fmla="*/ 508000 h 819736"/>
              <a:gd name="connsiteX31" fmla="*/ 3865677 w 4054363"/>
              <a:gd name="connsiteY31" fmla="*/ 537029 h 819736"/>
              <a:gd name="connsiteX32" fmla="*/ 3647963 w 4054363"/>
              <a:gd name="connsiteY32" fmla="*/ 537029 h 819736"/>
              <a:gd name="connsiteX33" fmla="*/ 3560877 w 4054363"/>
              <a:gd name="connsiteY33" fmla="*/ 493486 h 819736"/>
              <a:gd name="connsiteX34" fmla="*/ 3546363 w 4054363"/>
              <a:gd name="connsiteY34" fmla="*/ 449943 h 819736"/>
              <a:gd name="connsiteX35" fmla="*/ 3502820 w 4054363"/>
              <a:gd name="connsiteY35" fmla="*/ 406400 h 819736"/>
              <a:gd name="connsiteX36" fmla="*/ 3517335 w 4054363"/>
              <a:gd name="connsiteY36" fmla="*/ 261257 h 819736"/>
              <a:gd name="connsiteX37" fmla="*/ 3647963 w 4054363"/>
              <a:gd name="connsiteY37" fmla="*/ 188686 h 819736"/>
              <a:gd name="connsiteX38" fmla="*/ 3793106 w 4054363"/>
              <a:gd name="connsiteY38" fmla="*/ 232229 h 819736"/>
              <a:gd name="connsiteX39" fmla="*/ 3807620 w 4054363"/>
              <a:gd name="connsiteY39" fmla="*/ 290286 h 819736"/>
              <a:gd name="connsiteX40" fmla="*/ 3778592 w 4054363"/>
              <a:gd name="connsiteY40" fmla="*/ 391886 h 819736"/>
              <a:gd name="connsiteX41" fmla="*/ 3735049 w 4054363"/>
              <a:gd name="connsiteY41" fmla="*/ 406400 h 819736"/>
              <a:gd name="connsiteX42" fmla="*/ 3618935 w 4054363"/>
              <a:gd name="connsiteY42" fmla="*/ 391886 h 819736"/>
              <a:gd name="connsiteX43" fmla="*/ 3735049 w 4054363"/>
              <a:gd name="connsiteY43" fmla="*/ 348343 h 81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054363" h="819736">
                <a:moveTo>
                  <a:pt x="19392" y="783772"/>
                </a:moveTo>
                <a:cubicBezTo>
                  <a:pt x="127287" y="819736"/>
                  <a:pt x="0" y="783772"/>
                  <a:pt x="222592" y="783772"/>
                </a:cubicBezTo>
                <a:cubicBezTo>
                  <a:pt x="498406" y="783772"/>
                  <a:pt x="774135" y="793448"/>
                  <a:pt x="1049906" y="798286"/>
                </a:cubicBezTo>
                <a:lnTo>
                  <a:pt x="1746592" y="783772"/>
                </a:lnTo>
                <a:cubicBezTo>
                  <a:pt x="1766525" y="783005"/>
                  <a:pt x="1785542" y="774989"/>
                  <a:pt x="1804649" y="769257"/>
                </a:cubicBezTo>
                <a:cubicBezTo>
                  <a:pt x="1833957" y="760464"/>
                  <a:pt x="1862706" y="749905"/>
                  <a:pt x="1891735" y="740229"/>
                </a:cubicBezTo>
                <a:cubicBezTo>
                  <a:pt x="1920763" y="730553"/>
                  <a:pt x="1949135" y="718621"/>
                  <a:pt x="1978820" y="711200"/>
                </a:cubicBezTo>
                <a:cubicBezTo>
                  <a:pt x="2011276" y="703086"/>
                  <a:pt x="2102759" y="681793"/>
                  <a:pt x="2123963" y="667657"/>
                </a:cubicBezTo>
                <a:cubicBezTo>
                  <a:pt x="2152992" y="648305"/>
                  <a:pt x="2186379" y="634270"/>
                  <a:pt x="2211049" y="609600"/>
                </a:cubicBezTo>
                <a:cubicBezTo>
                  <a:pt x="2225563" y="595086"/>
                  <a:pt x="2236770" y="576241"/>
                  <a:pt x="2254592" y="566057"/>
                </a:cubicBezTo>
                <a:cubicBezTo>
                  <a:pt x="2271912" y="556160"/>
                  <a:pt x="2293297" y="556381"/>
                  <a:pt x="2312649" y="551543"/>
                </a:cubicBezTo>
                <a:cubicBezTo>
                  <a:pt x="2352677" y="511515"/>
                  <a:pt x="2352582" y="505916"/>
                  <a:pt x="2399735" y="478972"/>
                </a:cubicBezTo>
                <a:cubicBezTo>
                  <a:pt x="2418521" y="468237"/>
                  <a:pt x="2439444" y="461410"/>
                  <a:pt x="2457792" y="449943"/>
                </a:cubicBezTo>
                <a:cubicBezTo>
                  <a:pt x="2478305" y="437122"/>
                  <a:pt x="2496164" y="420460"/>
                  <a:pt x="2515849" y="406400"/>
                </a:cubicBezTo>
                <a:cubicBezTo>
                  <a:pt x="2530044" y="396261"/>
                  <a:pt x="2545991" y="388539"/>
                  <a:pt x="2559392" y="377372"/>
                </a:cubicBezTo>
                <a:cubicBezTo>
                  <a:pt x="2575161" y="364231"/>
                  <a:pt x="2587350" y="347187"/>
                  <a:pt x="2602935" y="333829"/>
                </a:cubicBezTo>
                <a:cubicBezTo>
                  <a:pt x="2621302" y="318086"/>
                  <a:pt x="2639355" y="301104"/>
                  <a:pt x="2660992" y="290286"/>
                </a:cubicBezTo>
                <a:cubicBezTo>
                  <a:pt x="2688360" y="276602"/>
                  <a:pt x="2748077" y="261257"/>
                  <a:pt x="2748077" y="261257"/>
                </a:cubicBezTo>
                <a:cubicBezTo>
                  <a:pt x="2780175" y="229159"/>
                  <a:pt x="2794750" y="208892"/>
                  <a:pt x="2835163" y="188686"/>
                </a:cubicBezTo>
                <a:cubicBezTo>
                  <a:pt x="2848847" y="181844"/>
                  <a:pt x="2864192" y="179010"/>
                  <a:pt x="2878706" y="174172"/>
                </a:cubicBezTo>
                <a:cubicBezTo>
                  <a:pt x="3003495" y="90979"/>
                  <a:pt x="2845608" y="190721"/>
                  <a:pt x="2965792" y="130629"/>
                </a:cubicBezTo>
                <a:cubicBezTo>
                  <a:pt x="3078340" y="74355"/>
                  <a:pt x="2943431" y="123568"/>
                  <a:pt x="3052877" y="87086"/>
                </a:cubicBezTo>
                <a:cubicBezTo>
                  <a:pt x="3144160" y="26230"/>
                  <a:pt x="3046231" y="84465"/>
                  <a:pt x="3212535" y="29029"/>
                </a:cubicBezTo>
                <a:lnTo>
                  <a:pt x="3299620" y="0"/>
                </a:lnTo>
                <a:cubicBezTo>
                  <a:pt x="3478630" y="4838"/>
                  <a:pt x="3658051" y="1447"/>
                  <a:pt x="3836649" y="14515"/>
                </a:cubicBezTo>
                <a:cubicBezTo>
                  <a:pt x="3888857" y="18335"/>
                  <a:pt x="3987182" y="131457"/>
                  <a:pt x="3996306" y="145143"/>
                </a:cubicBezTo>
                <a:lnTo>
                  <a:pt x="4054363" y="232229"/>
                </a:lnTo>
                <a:cubicBezTo>
                  <a:pt x="4050201" y="273848"/>
                  <a:pt x="4051488" y="368610"/>
                  <a:pt x="4025335" y="420915"/>
                </a:cubicBezTo>
                <a:cubicBezTo>
                  <a:pt x="4017534" y="436517"/>
                  <a:pt x="4008641" y="452122"/>
                  <a:pt x="3996306" y="464457"/>
                </a:cubicBezTo>
                <a:cubicBezTo>
                  <a:pt x="3983971" y="476792"/>
                  <a:pt x="3968365" y="485685"/>
                  <a:pt x="3952763" y="493486"/>
                </a:cubicBezTo>
                <a:cubicBezTo>
                  <a:pt x="3939079" y="500328"/>
                  <a:pt x="3923734" y="503162"/>
                  <a:pt x="3909220" y="508000"/>
                </a:cubicBezTo>
                <a:cubicBezTo>
                  <a:pt x="3894706" y="517676"/>
                  <a:pt x="3881279" y="529228"/>
                  <a:pt x="3865677" y="537029"/>
                </a:cubicBezTo>
                <a:cubicBezTo>
                  <a:pt x="3795099" y="572319"/>
                  <a:pt x="3729873" y="543855"/>
                  <a:pt x="3647963" y="537029"/>
                </a:cubicBezTo>
                <a:cubicBezTo>
                  <a:pt x="3619278" y="527468"/>
                  <a:pt x="3581340" y="519065"/>
                  <a:pt x="3560877" y="493486"/>
                </a:cubicBezTo>
                <a:cubicBezTo>
                  <a:pt x="3551320" y="481539"/>
                  <a:pt x="3554850" y="462673"/>
                  <a:pt x="3546363" y="449943"/>
                </a:cubicBezTo>
                <a:cubicBezTo>
                  <a:pt x="3534977" y="432864"/>
                  <a:pt x="3517334" y="420914"/>
                  <a:pt x="3502820" y="406400"/>
                </a:cubicBezTo>
                <a:cubicBezTo>
                  <a:pt x="3507658" y="358019"/>
                  <a:pt x="3495590" y="304746"/>
                  <a:pt x="3517335" y="261257"/>
                </a:cubicBezTo>
                <a:cubicBezTo>
                  <a:pt x="3537299" y="221330"/>
                  <a:pt x="3606340" y="202560"/>
                  <a:pt x="3647963" y="188686"/>
                </a:cubicBezTo>
                <a:cubicBezTo>
                  <a:pt x="3680120" y="193280"/>
                  <a:pt x="3765313" y="190540"/>
                  <a:pt x="3793106" y="232229"/>
                </a:cubicBezTo>
                <a:cubicBezTo>
                  <a:pt x="3804171" y="248827"/>
                  <a:pt x="3802782" y="270934"/>
                  <a:pt x="3807620" y="290286"/>
                </a:cubicBezTo>
                <a:cubicBezTo>
                  <a:pt x="3797944" y="324153"/>
                  <a:pt x="3797259" y="362018"/>
                  <a:pt x="3778592" y="391886"/>
                </a:cubicBezTo>
                <a:cubicBezTo>
                  <a:pt x="3770483" y="404860"/>
                  <a:pt x="3750348" y="406400"/>
                  <a:pt x="3735049" y="406400"/>
                </a:cubicBezTo>
                <a:cubicBezTo>
                  <a:pt x="3696043" y="406400"/>
                  <a:pt x="3657640" y="396724"/>
                  <a:pt x="3618935" y="391886"/>
                </a:cubicBezTo>
                <a:cubicBezTo>
                  <a:pt x="3644158" y="316214"/>
                  <a:pt x="3618150" y="348343"/>
                  <a:pt x="3735049" y="348343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26216" y="4192675"/>
            <a:ext cx="1393372" cy="1830755"/>
          </a:xfrm>
          <a:custGeom>
            <a:avLst/>
            <a:gdLst>
              <a:gd name="connsiteX0" fmla="*/ 58058 w 1393372"/>
              <a:gd name="connsiteY0" fmla="*/ 1830755 h 1830755"/>
              <a:gd name="connsiteX1" fmla="*/ 72572 w 1393372"/>
              <a:gd name="connsiteY1" fmla="*/ 1453383 h 1830755"/>
              <a:gd name="connsiteX2" fmla="*/ 87086 w 1393372"/>
              <a:gd name="connsiteY2" fmla="*/ 1351783 h 1830755"/>
              <a:gd name="connsiteX3" fmla="*/ 101600 w 1393372"/>
              <a:gd name="connsiteY3" fmla="*/ 1235669 h 1830755"/>
              <a:gd name="connsiteX4" fmla="*/ 145143 w 1393372"/>
              <a:gd name="connsiteY4" fmla="*/ 698640 h 1830755"/>
              <a:gd name="connsiteX5" fmla="*/ 217715 w 1393372"/>
              <a:gd name="connsiteY5" fmla="*/ 568012 h 1830755"/>
              <a:gd name="connsiteX6" fmla="*/ 246743 w 1393372"/>
              <a:gd name="connsiteY6" fmla="*/ 524469 h 1830755"/>
              <a:gd name="connsiteX7" fmla="*/ 449943 w 1393372"/>
              <a:gd name="connsiteY7" fmla="*/ 480926 h 1830755"/>
              <a:gd name="connsiteX8" fmla="*/ 551543 w 1393372"/>
              <a:gd name="connsiteY8" fmla="*/ 495440 h 1830755"/>
              <a:gd name="connsiteX9" fmla="*/ 609600 w 1393372"/>
              <a:gd name="connsiteY9" fmla="*/ 524469 h 1830755"/>
              <a:gd name="connsiteX10" fmla="*/ 653143 w 1393372"/>
              <a:gd name="connsiteY10" fmla="*/ 538983 h 1830755"/>
              <a:gd name="connsiteX11" fmla="*/ 740229 w 1393372"/>
              <a:gd name="connsiteY11" fmla="*/ 597040 h 1830755"/>
              <a:gd name="connsiteX12" fmla="*/ 783772 w 1393372"/>
              <a:gd name="connsiteY12" fmla="*/ 626069 h 1830755"/>
              <a:gd name="connsiteX13" fmla="*/ 841829 w 1393372"/>
              <a:gd name="connsiteY13" fmla="*/ 713155 h 1830755"/>
              <a:gd name="connsiteX14" fmla="*/ 870858 w 1393372"/>
              <a:gd name="connsiteY14" fmla="*/ 756697 h 1830755"/>
              <a:gd name="connsiteX15" fmla="*/ 885372 w 1393372"/>
              <a:gd name="connsiteY15" fmla="*/ 829269 h 1830755"/>
              <a:gd name="connsiteX16" fmla="*/ 899886 w 1393372"/>
              <a:gd name="connsiteY16" fmla="*/ 872812 h 1830755"/>
              <a:gd name="connsiteX17" fmla="*/ 885372 w 1393372"/>
              <a:gd name="connsiteY17" fmla="*/ 1017955 h 1830755"/>
              <a:gd name="connsiteX18" fmla="*/ 870858 w 1393372"/>
              <a:gd name="connsiteY18" fmla="*/ 1061497 h 1830755"/>
              <a:gd name="connsiteX19" fmla="*/ 783772 w 1393372"/>
              <a:gd name="connsiteY19" fmla="*/ 1119555 h 1830755"/>
              <a:gd name="connsiteX20" fmla="*/ 595086 w 1393372"/>
              <a:gd name="connsiteY20" fmla="*/ 1061497 h 1830755"/>
              <a:gd name="connsiteX21" fmla="*/ 580572 w 1393372"/>
              <a:gd name="connsiteY21" fmla="*/ 1017955 h 1830755"/>
              <a:gd name="connsiteX22" fmla="*/ 682172 w 1393372"/>
              <a:gd name="connsiteY22" fmla="*/ 930869 h 1830755"/>
              <a:gd name="connsiteX23" fmla="*/ 667658 w 1393372"/>
              <a:gd name="connsiteY23" fmla="*/ 887326 h 1830755"/>
              <a:gd name="connsiteX24" fmla="*/ 580572 w 1393372"/>
              <a:gd name="connsiteY24" fmla="*/ 814755 h 1830755"/>
              <a:gd name="connsiteX25" fmla="*/ 493486 w 1393372"/>
              <a:gd name="connsiteY25" fmla="*/ 829269 h 1830755"/>
              <a:gd name="connsiteX26" fmla="*/ 449943 w 1393372"/>
              <a:gd name="connsiteY26" fmla="*/ 843783 h 1830755"/>
              <a:gd name="connsiteX27" fmla="*/ 391886 w 1393372"/>
              <a:gd name="connsiteY27" fmla="*/ 930869 h 1830755"/>
              <a:gd name="connsiteX28" fmla="*/ 377372 w 1393372"/>
              <a:gd name="connsiteY28" fmla="*/ 974412 h 1830755"/>
              <a:gd name="connsiteX29" fmla="*/ 348343 w 1393372"/>
              <a:gd name="connsiteY29" fmla="*/ 1017955 h 1830755"/>
              <a:gd name="connsiteX30" fmla="*/ 333829 w 1393372"/>
              <a:gd name="connsiteY30" fmla="*/ 1076012 h 1830755"/>
              <a:gd name="connsiteX31" fmla="*/ 348343 w 1393372"/>
              <a:gd name="connsiteY31" fmla="*/ 1250183 h 1830755"/>
              <a:gd name="connsiteX32" fmla="*/ 362858 w 1393372"/>
              <a:gd name="connsiteY32" fmla="*/ 1308240 h 1830755"/>
              <a:gd name="connsiteX33" fmla="*/ 449943 w 1393372"/>
              <a:gd name="connsiteY33" fmla="*/ 1337269 h 1830755"/>
              <a:gd name="connsiteX34" fmla="*/ 595086 w 1393372"/>
              <a:gd name="connsiteY34" fmla="*/ 1308240 h 1830755"/>
              <a:gd name="connsiteX35" fmla="*/ 638629 w 1393372"/>
              <a:gd name="connsiteY35" fmla="*/ 1293726 h 1830755"/>
              <a:gd name="connsiteX36" fmla="*/ 667658 w 1393372"/>
              <a:gd name="connsiteY36" fmla="*/ 1250183 h 1830755"/>
              <a:gd name="connsiteX37" fmla="*/ 711200 w 1393372"/>
              <a:gd name="connsiteY37" fmla="*/ 1496926 h 1830755"/>
              <a:gd name="connsiteX38" fmla="*/ 798286 w 1393372"/>
              <a:gd name="connsiteY38" fmla="*/ 1569497 h 1830755"/>
              <a:gd name="connsiteX39" fmla="*/ 885372 w 1393372"/>
              <a:gd name="connsiteY39" fmla="*/ 1598526 h 1830755"/>
              <a:gd name="connsiteX40" fmla="*/ 1030515 w 1393372"/>
              <a:gd name="connsiteY40" fmla="*/ 1569497 h 1830755"/>
              <a:gd name="connsiteX41" fmla="*/ 1074058 w 1393372"/>
              <a:gd name="connsiteY41" fmla="*/ 1540469 h 1830755"/>
              <a:gd name="connsiteX42" fmla="*/ 1117600 w 1393372"/>
              <a:gd name="connsiteY42" fmla="*/ 1496926 h 1830755"/>
              <a:gd name="connsiteX43" fmla="*/ 1132115 w 1393372"/>
              <a:gd name="connsiteY43" fmla="*/ 1453383 h 1830755"/>
              <a:gd name="connsiteX44" fmla="*/ 1161143 w 1393372"/>
              <a:gd name="connsiteY44" fmla="*/ 1409840 h 1830755"/>
              <a:gd name="connsiteX45" fmla="*/ 1132115 w 1393372"/>
              <a:gd name="connsiteY45" fmla="*/ 1119555 h 1830755"/>
              <a:gd name="connsiteX46" fmla="*/ 1074058 w 1393372"/>
              <a:gd name="connsiteY46" fmla="*/ 988926 h 1830755"/>
              <a:gd name="connsiteX47" fmla="*/ 1030515 w 1393372"/>
              <a:gd name="connsiteY47" fmla="*/ 945383 h 1830755"/>
              <a:gd name="connsiteX48" fmla="*/ 1146629 w 1393372"/>
              <a:gd name="connsiteY48" fmla="*/ 974412 h 1830755"/>
              <a:gd name="connsiteX49" fmla="*/ 1219200 w 1393372"/>
              <a:gd name="connsiteY49" fmla="*/ 959897 h 1830755"/>
              <a:gd name="connsiteX50" fmla="*/ 1262743 w 1393372"/>
              <a:gd name="connsiteY50" fmla="*/ 945383 h 1830755"/>
              <a:gd name="connsiteX51" fmla="*/ 1335315 w 1393372"/>
              <a:gd name="connsiteY51" fmla="*/ 814755 h 1830755"/>
              <a:gd name="connsiteX52" fmla="*/ 1349829 w 1393372"/>
              <a:gd name="connsiteY52" fmla="*/ 756697 h 1830755"/>
              <a:gd name="connsiteX53" fmla="*/ 1378858 w 1393372"/>
              <a:gd name="connsiteY53" fmla="*/ 713155 h 1830755"/>
              <a:gd name="connsiteX54" fmla="*/ 1393372 w 1393372"/>
              <a:gd name="connsiteY54" fmla="*/ 669612 h 1830755"/>
              <a:gd name="connsiteX55" fmla="*/ 1378858 w 1393372"/>
              <a:gd name="connsiteY55" fmla="*/ 597040 h 1830755"/>
              <a:gd name="connsiteX56" fmla="*/ 1320800 w 1393372"/>
              <a:gd name="connsiteY56" fmla="*/ 466412 h 1830755"/>
              <a:gd name="connsiteX57" fmla="*/ 1277258 w 1393372"/>
              <a:gd name="connsiteY57" fmla="*/ 437383 h 1830755"/>
              <a:gd name="connsiteX58" fmla="*/ 1233715 w 1393372"/>
              <a:gd name="connsiteY58" fmla="*/ 393840 h 1830755"/>
              <a:gd name="connsiteX59" fmla="*/ 1088572 w 1393372"/>
              <a:gd name="connsiteY59" fmla="*/ 335783 h 1830755"/>
              <a:gd name="connsiteX60" fmla="*/ 1088572 w 1393372"/>
              <a:gd name="connsiteY60" fmla="*/ 335783 h 1830755"/>
              <a:gd name="connsiteX61" fmla="*/ 1001486 w 1393372"/>
              <a:gd name="connsiteY61" fmla="*/ 292240 h 1830755"/>
              <a:gd name="connsiteX62" fmla="*/ 711200 w 1393372"/>
              <a:gd name="connsiteY62" fmla="*/ 306755 h 1830755"/>
              <a:gd name="connsiteX63" fmla="*/ 667658 w 1393372"/>
              <a:gd name="connsiteY63" fmla="*/ 321269 h 1830755"/>
              <a:gd name="connsiteX64" fmla="*/ 624115 w 1393372"/>
              <a:gd name="connsiteY64" fmla="*/ 350297 h 1830755"/>
              <a:gd name="connsiteX65" fmla="*/ 624115 w 1393372"/>
              <a:gd name="connsiteY65" fmla="*/ 219669 h 1830755"/>
              <a:gd name="connsiteX66" fmla="*/ 638629 w 1393372"/>
              <a:gd name="connsiteY66" fmla="*/ 176126 h 1830755"/>
              <a:gd name="connsiteX67" fmla="*/ 653143 w 1393372"/>
              <a:gd name="connsiteY67" fmla="*/ 132583 h 1830755"/>
              <a:gd name="connsiteX68" fmla="*/ 595086 w 1393372"/>
              <a:gd name="connsiteY68" fmla="*/ 16469 h 1830755"/>
              <a:gd name="connsiteX69" fmla="*/ 537029 w 1393372"/>
              <a:gd name="connsiteY69" fmla="*/ 1955 h 1830755"/>
              <a:gd name="connsiteX70" fmla="*/ 333829 w 1393372"/>
              <a:gd name="connsiteY70" fmla="*/ 16469 h 1830755"/>
              <a:gd name="connsiteX71" fmla="*/ 246743 w 1393372"/>
              <a:gd name="connsiteY71" fmla="*/ 74526 h 1830755"/>
              <a:gd name="connsiteX72" fmla="*/ 159658 w 1393372"/>
              <a:gd name="connsiteY72" fmla="*/ 147097 h 1830755"/>
              <a:gd name="connsiteX73" fmla="*/ 145143 w 1393372"/>
              <a:gd name="connsiteY73" fmla="*/ 190640 h 1830755"/>
              <a:gd name="connsiteX74" fmla="*/ 87086 w 1393372"/>
              <a:gd name="connsiteY74" fmla="*/ 292240 h 1830755"/>
              <a:gd name="connsiteX75" fmla="*/ 58058 w 1393372"/>
              <a:gd name="connsiteY75" fmla="*/ 393840 h 1830755"/>
              <a:gd name="connsiteX76" fmla="*/ 29029 w 1393372"/>
              <a:gd name="connsiteY76" fmla="*/ 524469 h 1830755"/>
              <a:gd name="connsiteX77" fmla="*/ 14515 w 1393372"/>
              <a:gd name="connsiteY77" fmla="*/ 582526 h 1830755"/>
              <a:gd name="connsiteX78" fmla="*/ 0 w 1393372"/>
              <a:gd name="connsiteY78" fmla="*/ 698640 h 1830755"/>
              <a:gd name="connsiteX79" fmla="*/ 14515 w 1393372"/>
              <a:gd name="connsiteY79" fmla="*/ 945383 h 1830755"/>
              <a:gd name="connsiteX80" fmla="*/ 29029 w 1393372"/>
              <a:gd name="connsiteY80" fmla="*/ 1003440 h 1830755"/>
              <a:gd name="connsiteX81" fmla="*/ 43543 w 1393372"/>
              <a:gd name="connsiteY81" fmla="*/ 1076012 h 1830755"/>
              <a:gd name="connsiteX82" fmla="*/ 72572 w 1393372"/>
              <a:gd name="connsiteY82" fmla="*/ 1206640 h 1830755"/>
              <a:gd name="connsiteX83" fmla="*/ 58058 w 1393372"/>
              <a:gd name="connsiteY83" fmla="*/ 1395326 h 1830755"/>
              <a:gd name="connsiteX84" fmla="*/ 43543 w 1393372"/>
              <a:gd name="connsiteY84" fmla="*/ 1496926 h 183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393372" h="1830755">
                <a:moveTo>
                  <a:pt x="58058" y="1830755"/>
                </a:moveTo>
                <a:cubicBezTo>
                  <a:pt x="62896" y="1704964"/>
                  <a:pt x="64957" y="1579036"/>
                  <a:pt x="72572" y="1453383"/>
                </a:cubicBezTo>
                <a:cubicBezTo>
                  <a:pt x="74642" y="1419235"/>
                  <a:pt x="82565" y="1385693"/>
                  <a:pt x="87086" y="1351783"/>
                </a:cubicBezTo>
                <a:cubicBezTo>
                  <a:pt x="92241" y="1313119"/>
                  <a:pt x="96762" y="1274374"/>
                  <a:pt x="101600" y="1235669"/>
                </a:cubicBezTo>
                <a:cubicBezTo>
                  <a:pt x="117101" y="755172"/>
                  <a:pt x="68663" y="928079"/>
                  <a:pt x="145143" y="698640"/>
                </a:cubicBezTo>
                <a:cubicBezTo>
                  <a:pt x="170689" y="622002"/>
                  <a:pt x="151176" y="667821"/>
                  <a:pt x="217715" y="568012"/>
                </a:cubicBezTo>
                <a:cubicBezTo>
                  <a:pt x="227391" y="553498"/>
                  <a:pt x="230194" y="529985"/>
                  <a:pt x="246743" y="524469"/>
                </a:cubicBezTo>
                <a:cubicBezTo>
                  <a:pt x="341602" y="492850"/>
                  <a:pt x="275233" y="512692"/>
                  <a:pt x="449943" y="480926"/>
                </a:cubicBezTo>
                <a:cubicBezTo>
                  <a:pt x="483810" y="485764"/>
                  <a:pt x="518538" y="486439"/>
                  <a:pt x="551543" y="495440"/>
                </a:cubicBezTo>
                <a:cubicBezTo>
                  <a:pt x="572417" y="501133"/>
                  <a:pt x="589713" y="515946"/>
                  <a:pt x="609600" y="524469"/>
                </a:cubicBezTo>
                <a:cubicBezTo>
                  <a:pt x="623662" y="530496"/>
                  <a:pt x="638629" y="534145"/>
                  <a:pt x="653143" y="538983"/>
                </a:cubicBezTo>
                <a:lnTo>
                  <a:pt x="740229" y="597040"/>
                </a:lnTo>
                <a:lnTo>
                  <a:pt x="783772" y="626069"/>
                </a:lnTo>
                <a:lnTo>
                  <a:pt x="841829" y="713155"/>
                </a:lnTo>
                <a:lnTo>
                  <a:pt x="870858" y="756697"/>
                </a:lnTo>
                <a:cubicBezTo>
                  <a:pt x="875696" y="780888"/>
                  <a:pt x="879389" y="805336"/>
                  <a:pt x="885372" y="829269"/>
                </a:cubicBezTo>
                <a:cubicBezTo>
                  <a:pt x="889083" y="844112"/>
                  <a:pt x="899886" y="857513"/>
                  <a:pt x="899886" y="872812"/>
                </a:cubicBezTo>
                <a:cubicBezTo>
                  <a:pt x="899886" y="921434"/>
                  <a:pt x="892765" y="969898"/>
                  <a:pt x="885372" y="1017955"/>
                </a:cubicBezTo>
                <a:cubicBezTo>
                  <a:pt x="883046" y="1033076"/>
                  <a:pt x="881676" y="1050679"/>
                  <a:pt x="870858" y="1061497"/>
                </a:cubicBezTo>
                <a:cubicBezTo>
                  <a:pt x="846188" y="1086167"/>
                  <a:pt x="783772" y="1119555"/>
                  <a:pt x="783772" y="1119555"/>
                </a:cubicBezTo>
                <a:cubicBezTo>
                  <a:pt x="684127" y="1109590"/>
                  <a:pt x="645180" y="1136638"/>
                  <a:pt x="595086" y="1061497"/>
                </a:cubicBezTo>
                <a:cubicBezTo>
                  <a:pt x="586600" y="1048767"/>
                  <a:pt x="585410" y="1032469"/>
                  <a:pt x="580572" y="1017955"/>
                </a:cubicBezTo>
                <a:cubicBezTo>
                  <a:pt x="611307" y="802802"/>
                  <a:pt x="550967" y="983351"/>
                  <a:pt x="682172" y="930869"/>
                </a:cubicBezTo>
                <a:cubicBezTo>
                  <a:pt x="696377" y="925187"/>
                  <a:pt x="676145" y="900056"/>
                  <a:pt x="667658" y="887326"/>
                </a:cubicBezTo>
                <a:cubicBezTo>
                  <a:pt x="645307" y="853799"/>
                  <a:pt x="612702" y="836175"/>
                  <a:pt x="580572" y="814755"/>
                </a:cubicBezTo>
                <a:cubicBezTo>
                  <a:pt x="551543" y="819593"/>
                  <a:pt x="522214" y="822885"/>
                  <a:pt x="493486" y="829269"/>
                </a:cubicBezTo>
                <a:cubicBezTo>
                  <a:pt x="478551" y="832588"/>
                  <a:pt x="460761" y="832965"/>
                  <a:pt x="449943" y="843783"/>
                </a:cubicBezTo>
                <a:cubicBezTo>
                  <a:pt x="425273" y="868453"/>
                  <a:pt x="391886" y="930869"/>
                  <a:pt x="391886" y="930869"/>
                </a:cubicBezTo>
                <a:cubicBezTo>
                  <a:pt x="387048" y="945383"/>
                  <a:pt x="384214" y="960728"/>
                  <a:pt x="377372" y="974412"/>
                </a:cubicBezTo>
                <a:cubicBezTo>
                  <a:pt x="369571" y="990014"/>
                  <a:pt x="355215" y="1001921"/>
                  <a:pt x="348343" y="1017955"/>
                </a:cubicBezTo>
                <a:cubicBezTo>
                  <a:pt x="340485" y="1036290"/>
                  <a:pt x="338667" y="1056660"/>
                  <a:pt x="333829" y="1076012"/>
                </a:cubicBezTo>
                <a:cubicBezTo>
                  <a:pt x="338667" y="1134069"/>
                  <a:pt x="341117" y="1192375"/>
                  <a:pt x="348343" y="1250183"/>
                </a:cubicBezTo>
                <a:cubicBezTo>
                  <a:pt x="350817" y="1269977"/>
                  <a:pt x="347712" y="1295258"/>
                  <a:pt x="362858" y="1308240"/>
                </a:cubicBezTo>
                <a:cubicBezTo>
                  <a:pt x="386090" y="1328153"/>
                  <a:pt x="449943" y="1337269"/>
                  <a:pt x="449943" y="1337269"/>
                </a:cubicBezTo>
                <a:cubicBezTo>
                  <a:pt x="498324" y="1327593"/>
                  <a:pt x="547010" y="1319334"/>
                  <a:pt x="595086" y="1308240"/>
                </a:cubicBezTo>
                <a:cubicBezTo>
                  <a:pt x="609994" y="1304800"/>
                  <a:pt x="626682" y="1303283"/>
                  <a:pt x="638629" y="1293726"/>
                </a:cubicBezTo>
                <a:cubicBezTo>
                  <a:pt x="652251" y="1282829"/>
                  <a:pt x="657982" y="1264697"/>
                  <a:pt x="667658" y="1250183"/>
                </a:cubicBezTo>
                <a:cubicBezTo>
                  <a:pt x="677329" y="1385585"/>
                  <a:pt x="646068" y="1418767"/>
                  <a:pt x="711200" y="1496926"/>
                </a:cubicBezTo>
                <a:cubicBezTo>
                  <a:pt x="731307" y="1521055"/>
                  <a:pt x="768063" y="1556065"/>
                  <a:pt x="798286" y="1569497"/>
                </a:cubicBezTo>
                <a:cubicBezTo>
                  <a:pt x="826248" y="1581924"/>
                  <a:pt x="885372" y="1598526"/>
                  <a:pt x="885372" y="1598526"/>
                </a:cubicBezTo>
                <a:cubicBezTo>
                  <a:pt x="922823" y="1593176"/>
                  <a:pt x="989979" y="1589765"/>
                  <a:pt x="1030515" y="1569497"/>
                </a:cubicBezTo>
                <a:cubicBezTo>
                  <a:pt x="1046117" y="1561696"/>
                  <a:pt x="1060657" y="1551636"/>
                  <a:pt x="1074058" y="1540469"/>
                </a:cubicBezTo>
                <a:cubicBezTo>
                  <a:pt x="1089827" y="1527328"/>
                  <a:pt x="1103086" y="1511440"/>
                  <a:pt x="1117600" y="1496926"/>
                </a:cubicBezTo>
                <a:cubicBezTo>
                  <a:pt x="1122438" y="1482412"/>
                  <a:pt x="1125273" y="1467067"/>
                  <a:pt x="1132115" y="1453383"/>
                </a:cubicBezTo>
                <a:cubicBezTo>
                  <a:pt x="1139916" y="1437781"/>
                  <a:pt x="1160226" y="1427260"/>
                  <a:pt x="1161143" y="1409840"/>
                </a:cubicBezTo>
                <a:cubicBezTo>
                  <a:pt x="1166212" y="1313520"/>
                  <a:pt x="1160083" y="1212782"/>
                  <a:pt x="1132115" y="1119555"/>
                </a:cubicBezTo>
                <a:cubicBezTo>
                  <a:pt x="1114316" y="1060226"/>
                  <a:pt x="1110512" y="1032671"/>
                  <a:pt x="1074058" y="988926"/>
                </a:cubicBezTo>
                <a:cubicBezTo>
                  <a:pt x="1060917" y="973157"/>
                  <a:pt x="1016001" y="959898"/>
                  <a:pt x="1030515" y="945383"/>
                </a:cubicBezTo>
                <a:cubicBezTo>
                  <a:pt x="1039273" y="936624"/>
                  <a:pt x="1128562" y="968390"/>
                  <a:pt x="1146629" y="974412"/>
                </a:cubicBezTo>
                <a:cubicBezTo>
                  <a:pt x="1170819" y="969574"/>
                  <a:pt x="1195267" y="965880"/>
                  <a:pt x="1219200" y="959897"/>
                </a:cubicBezTo>
                <a:cubicBezTo>
                  <a:pt x="1234043" y="956186"/>
                  <a:pt x="1251925" y="956201"/>
                  <a:pt x="1262743" y="945383"/>
                </a:cubicBezTo>
                <a:cubicBezTo>
                  <a:pt x="1304321" y="903805"/>
                  <a:pt x="1320714" y="865856"/>
                  <a:pt x="1335315" y="814755"/>
                </a:cubicBezTo>
                <a:cubicBezTo>
                  <a:pt x="1340795" y="795574"/>
                  <a:pt x="1341971" y="775032"/>
                  <a:pt x="1349829" y="756697"/>
                </a:cubicBezTo>
                <a:cubicBezTo>
                  <a:pt x="1356700" y="740664"/>
                  <a:pt x="1369182" y="727669"/>
                  <a:pt x="1378858" y="713155"/>
                </a:cubicBezTo>
                <a:cubicBezTo>
                  <a:pt x="1383696" y="698641"/>
                  <a:pt x="1393372" y="684911"/>
                  <a:pt x="1393372" y="669612"/>
                </a:cubicBezTo>
                <a:cubicBezTo>
                  <a:pt x="1393372" y="644942"/>
                  <a:pt x="1385349" y="620840"/>
                  <a:pt x="1378858" y="597040"/>
                </a:cubicBezTo>
                <a:cubicBezTo>
                  <a:pt x="1368079" y="557516"/>
                  <a:pt x="1353253" y="498866"/>
                  <a:pt x="1320800" y="466412"/>
                </a:cubicBezTo>
                <a:cubicBezTo>
                  <a:pt x="1308465" y="454077"/>
                  <a:pt x="1290659" y="448550"/>
                  <a:pt x="1277258" y="437383"/>
                </a:cubicBezTo>
                <a:cubicBezTo>
                  <a:pt x="1261489" y="424242"/>
                  <a:pt x="1250418" y="405771"/>
                  <a:pt x="1233715" y="393840"/>
                </a:cubicBezTo>
                <a:cubicBezTo>
                  <a:pt x="1196343" y="367146"/>
                  <a:pt x="1128225" y="349001"/>
                  <a:pt x="1088572" y="335783"/>
                </a:cubicBezTo>
                <a:lnTo>
                  <a:pt x="1088572" y="335783"/>
                </a:lnTo>
                <a:cubicBezTo>
                  <a:pt x="1032299" y="298268"/>
                  <a:pt x="1061578" y="312271"/>
                  <a:pt x="1001486" y="292240"/>
                </a:cubicBezTo>
                <a:cubicBezTo>
                  <a:pt x="904724" y="297078"/>
                  <a:pt x="807719" y="298362"/>
                  <a:pt x="711200" y="306755"/>
                </a:cubicBezTo>
                <a:cubicBezTo>
                  <a:pt x="695958" y="308080"/>
                  <a:pt x="681342" y="314427"/>
                  <a:pt x="667658" y="321269"/>
                </a:cubicBezTo>
                <a:cubicBezTo>
                  <a:pt x="652056" y="329070"/>
                  <a:pt x="638629" y="340621"/>
                  <a:pt x="624115" y="350297"/>
                </a:cubicBezTo>
                <a:cubicBezTo>
                  <a:pt x="578112" y="281295"/>
                  <a:pt x="589570" y="323304"/>
                  <a:pt x="624115" y="219669"/>
                </a:cubicBezTo>
                <a:lnTo>
                  <a:pt x="638629" y="176126"/>
                </a:lnTo>
                <a:lnTo>
                  <a:pt x="653143" y="132583"/>
                </a:lnTo>
                <a:cubicBezTo>
                  <a:pt x="641697" y="75350"/>
                  <a:pt x="650171" y="47946"/>
                  <a:pt x="595086" y="16469"/>
                </a:cubicBezTo>
                <a:cubicBezTo>
                  <a:pt x="577766" y="6572"/>
                  <a:pt x="556381" y="6793"/>
                  <a:pt x="537029" y="1955"/>
                </a:cubicBezTo>
                <a:cubicBezTo>
                  <a:pt x="469296" y="6793"/>
                  <a:pt x="399707" y="0"/>
                  <a:pt x="333829" y="16469"/>
                </a:cubicBezTo>
                <a:cubicBezTo>
                  <a:pt x="299983" y="24931"/>
                  <a:pt x="275772" y="55174"/>
                  <a:pt x="246743" y="74526"/>
                </a:cubicBezTo>
                <a:cubicBezTo>
                  <a:pt x="186123" y="114939"/>
                  <a:pt x="215533" y="91222"/>
                  <a:pt x="159658" y="147097"/>
                </a:cubicBezTo>
                <a:cubicBezTo>
                  <a:pt x="154820" y="161611"/>
                  <a:pt x="151170" y="176578"/>
                  <a:pt x="145143" y="190640"/>
                </a:cubicBezTo>
                <a:cubicBezTo>
                  <a:pt x="123043" y="242205"/>
                  <a:pt x="116241" y="248508"/>
                  <a:pt x="87086" y="292240"/>
                </a:cubicBezTo>
                <a:cubicBezTo>
                  <a:pt x="41726" y="473683"/>
                  <a:pt x="99692" y="248124"/>
                  <a:pt x="58058" y="393840"/>
                </a:cubicBezTo>
                <a:cubicBezTo>
                  <a:pt x="40355" y="455800"/>
                  <a:pt x="43998" y="457108"/>
                  <a:pt x="29029" y="524469"/>
                </a:cubicBezTo>
                <a:cubicBezTo>
                  <a:pt x="24702" y="543942"/>
                  <a:pt x="17794" y="562850"/>
                  <a:pt x="14515" y="582526"/>
                </a:cubicBezTo>
                <a:cubicBezTo>
                  <a:pt x="8102" y="621001"/>
                  <a:pt x="4838" y="659935"/>
                  <a:pt x="0" y="698640"/>
                </a:cubicBezTo>
                <a:cubicBezTo>
                  <a:pt x="4838" y="780888"/>
                  <a:pt x="6704" y="863364"/>
                  <a:pt x="14515" y="945383"/>
                </a:cubicBezTo>
                <a:cubicBezTo>
                  <a:pt x="16406" y="965241"/>
                  <a:pt x="24702" y="983967"/>
                  <a:pt x="29029" y="1003440"/>
                </a:cubicBezTo>
                <a:cubicBezTo>
                  <a:pt x="34380" y="1027522"/>
                  <a:pt x="38191" y="1051930"/>
                  <a:pt x="43543" y="1076012"/>
                </a:cubicBezTo>
                <a:cubicBezTo>
                  <a:pt x="84541" y="1260503"/>
                  <a:pt x="28794" y="987747"/>
                  <a:pt x="72572" y="1206640"/>
                </a:cubicBezTo>
                <a:cubicBezTo>
                  <a:pt x="67734" y="1269535"/>
                  <a:pt x="65429" y="1332677"/>
                  <a:pt x="58058" y="1395326"/>
                </a:cubicBezTo>
                <a:cubicBezTo>
                  <a:pt x="40023" y="1548625"/>
                  <a:pt x="43543" y="1374382"/>
                  <a:pt x="43543" y="1496926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81074" y="4528457"/>
            <a:ext cx="3077028" cy="1915886"/>
          </a:xfrm>
          <a:custGeom>
            <a:avLst/>
            <a:gdLst>
              <a:gd name="connsiteX0" fmla="*/ 0 w 3077028"/>
              <a:gd name="connsiteY0" fmla="*/ 1915886 h 1915886"/>
              <a:gd name="connsiteX1" fmla="*/ 43542 w 3077028"/>
              <a:gd name="connsiteY1" fmla="*/ 1901372 h 1915886"/>
              <a:gd name="connsiteX2" fmla="*/ 203200 w 3077028"/>
              <a:gd name="connsiteY2" fmla="*/ 1872343 h 1915886"/>
              <a:gd name="connsiteX3" fmla="*/ 304800 w 3077028"/>
              <a:gd name="connsiteY3" fmla="*/ 1814286 h 1915886"/>
              <a:gd name="connsiteX4" fmla="*/ 348342 w 3077028"/>
              <a:gd name="connsiteY4" fmla="*/ 1770743 h 1915886"/>
              <a:gd name="connsiteX5" fmla="*/ 406400 w 3077028"/>
              <a:gd name="connsiteY5" fmla="*/ 1756229 h 1915886"/>
              <a:gd name="connsiteX6" fmla="*/ 493485 w 3077028"/>
              <a:gd name="connsiteY6" fmla="*/ 1683657 h 1915886"/>
              <a:gd name="connsiteX7" fmla="*/ 624114 w 3077028"/>
              <a:gd name="connsiteY7" fmla="*/ 1582057 h 1915886"/>
              <a:gd name="connsiteX8" fmla="*/ 711200 w 3077028"/>
              <a:gd name="connsiteY8" fmla="*/ 1538514 h 1915886"/>
              <a:gd name="connsiteX9" fmla="*/ 885371 w 3077028"/>
              <a:gd name="connsiteY9" fmla="*/ 1509486 h 1915886"/>
              <a:gd name="connsiteX10" fmla="*/ 1175657 w 3077028"/>
              <a:gd name="connsiteY10" fmla="*/ 1553029 h 1915886"/>
              <a:gd name="connsiteX11" fmla="*/ 1480457 w 3077028"/>
              <a:gd name="connsiteY11" fmla="*/ 1596572 h 1915886"/>
              <a:gd name="connsiteX12" fmla="*/ 1857828 w 3077028"/>
              <a:gd name="connsiteY12" fmla="*/ 1582057 h 1915886"/>
              <a:gd name="connsiteX13" fmla="*/ 1944914 w 3077028"/>
              <a:gd name="connsiteY13" fmla="*/ 1553029 h 1915886"/>
              <a:gd name="connsiteX14" fmla="*/ 2046514 w 3077028"/>
              <a:gd name="connsiteY14" fmla="*/ 1509486 h 1915886"/>
              <a:gd name="connsiteX15" fmla="*/ 2133600 w 3077028"/>
              <a:gd name="connsiteY15" fmla="*/ 1465943 h 1915886"/>
              <a:gd name="connsiteX16" fmla="*/ 2264228 w 3077028"/>
              <a:gd name="connsiteY16" fmla="*/ 1393372 h 1915886"/>
              <a:gd name="connsiteX17" fmla="*/ 2351314 w 3077028"/>
              <a:gd name="connsiteY17" fmla="*/ 1349829 h 1915886"/>
              <a:gd name="connsiteX18" fmla="*/ 2438400 w 3077028"/>
              <a:gd name="connsiteY18" fmla="*/ 1277257 h 1915886"/>
              <a:gd name="connsiteX19" fmla="*/ 2481942 w 3077028"/>
              <a:gd name="connsiteY19" fmla="*/ 1262743 h 1915886"/>
              <a:gd name="connsiteX20" fmla="*/ 2525485 w 3077028"/>
              <a:gd name="connsiteY20" fmla="*/ 1219200 h 1915886"/>
              <a:gd name="connsiteX21" fmla="*/ 2569028 w 3077028"/>
              <a:gd name="connsiteY21" fmla="*/ 1190172 h 1915886"/>
              <a:gd name="connsiteX22" fmla="*/ 2627085 w 3077028"/>
              <a:gd name="connsiteY22" fmla="*/ 1103086 h 1915886"/>
              <a:gd name="connsiteX23" fmla="*/ 2656114 w 3077028"/>
              <a:gd name="connsiteY23" fmla="*/ 1059543 h 1915886"/>
              <a:gd name="connsiteX24" fmla="*/ 2699657 w 3077028"/>
              <a:gd name="connsiteY24" fmla="*/ 928914 h 1915886"/>
              <a:gd name="connsiteX25" fmla="*/ 2714171 w 3077028"/>
              <a:gd name="connsiteY25" fmla="*/ 885372 h 1915886"/>
              <a:gd name="connsiteX26" fmla="*/ 2728685 w 3077028"/>
              <a:gd name="connsiteY26" fmla="*/ 827314 h 1915886"/>
              <a:gd name="connsiteX27" fmla="*/ 2714171 w 3077028"/>
              <a:gd name="connsiteY27" fmla="*/ 696686 h 1915886"/>
              <a:gd name="connsiteX28" fmla="*/ 2641600 w 3077028"/>
              <a:gd name="connsiteY28" fmla="*/ 624114 h 1915886"/>
              <a:gd name="connsiteX29" fmla="*/ 2598057 w 3077028"/>
              <a:gd name="connsiteY29" fmla="*/ 609600 h 1915886"/>
              <a:gd name="connsiteX30" fmla="*/ 2510971 w 3077028"/>
              <a:gd name="connsiteY30" fmla="*/ 566057 h 1915886"/>
              <a:gd name="connsiteX31" fmla="*/ 2423885 w 3077028"/>
              <a:gd name="connsiteY31" fmla="*/ 580572 h 1915886"/>
              <a:gd name="connsiteX32" fmla="*/ 2322285 w 3077028"/>
              <a:gd name="connsiteY32" fmla="*/ 624114 h 1915886"/>
              <a:gd name="connsiteX33" fmla="*/ 2278742 w 3077028"/>
              <a:gd name="connsiteY33" fmla="*/ 638629 h 1915886"/>
              <a:gd name="connsiteX34" fmla="*/ 2249714 w 3077028"/>
              <a:gd name="connsiteY34" fmla="*/ 725714 h 1915886"/>
              <a:gd name="connsiteX35" fmla="*/ 2235200 w 3077028"/>
              <a:gd name="connsiteY35" fmla="*/ 769257 h 1915886"/>
              <a:gd name="connsiteX36" fmla="*/ 2278742 w 3077028"/>
              <a:gd name="connsiteY36" fmla="*/ 1001486 h 1915886"/>
              <a:gd name="connsiteX37" fmla="*/ 2322285 w 3077028"/>
              <a:gd name="connsiteY37" fmla="*/ 1016000 h 1915886"/>
              <a:gd name="connsiteX38" fmla="*/ 2365828 w 3077028"/>
              <a:gd name="connsiteY38" fmla="*/ 1001486 h 1915886"/>
              <a:gd name="connsiteX39" fmla="*/ 2423885 w 3077028"/>
              <a:gd name="connsiteY39" fmla="*/ 827314 h 1915886"/>
              <a:gd name="connsiteX40" fmla="*/ 2438400 w 3077028"/>
              <a:gd name="connsiteY40" fmla="*/ 885372 h 1915886"/>
              <a:gd name="connsiteX41" fmla="*/ 2423885 w 3077028"/>
              <a:gd name="connsiteY41" fmla="*/ 1059543 h 1915886"/>
              <a:gd name="connsiteX42" fmla="*/ 2394857 w 3077028"/>
              <a:gd name="connsiteY42" fmla="*/ 1103086 h 1915886"/>
              <a:gd name="connsiteX43" fmla="*/ 2177142 w 3077028"/>
              <a:gd name="connsiteY43" fmla="*/ 1146629 h 1915886"/>
              <a:gd name="connsiteX44" fmla="*/ 1901371 w 3077028"/>
              <a:gd name="connsiteY44" fmla="*/ 1103086 h 1915886"/>
              <a:gd name="connsiteX45" fmla="*/ 1872342 w 3077028"/>
              <a:gd name="connsiteY45" fmla="*/ 1059543 h 1915886"/>
              <a:gd name="connsiteX46" fmla="*/ 1857828 w 3077028"/>
              <a:gd name="connsiteY46" fmla="*/ 1001486 h 1915886"/>
              <a:gd name="connsiteX47" fmla="*/ 1828800 w 3077028"/>
              <a:gd name="connsiteY47" fmla="*/ 943429 h 1915886"/>
              <a:gd name="connsiteX48" fmla="*/ 1814285 w 3077028"/>
              <a:gd name="connsiteY48" fmla="*/ 870857 h 1915886"/>
              <a:gd name="connsiteX49" fmla="*/ 1799771 w 3077028"/>
              <a:gd name="connsiteY49" fmla="*/ 827314 h 1915886"/>
              <a:gd name="connsiteX50" fmla="*/ 1814285 w 3077028"/>
              <a:gd name="connsiteY50" fmla="*/ 696686 h 1915886"/>
              <a:gd name="connsiteX51" fmla="*/ 1828800 w 3077028"/>
              <a:gd name="connsiteY51" fmla="*/ 653143 h 1915886"/>
              <a:gd name="connsiteX52" fmla="*/ 1872342 w 3077028"/>
              <a:gd name="connsiteY52" fmla="*/ 624114 h 1915886"/>
              <a:gd name="connsiteX53" fmla="*/ 1915885 w 3077028"/>
              <a:gd name="connsiteY53" fmla="*/ 609600 h 1915886"/>
              <a:gd name="connsiteX54" fmla="*/ 1901371 w 3077028"/>
              <a:gd name="connsiteY54" fmla="*/ 551543 h 1915886"/>
              <a:gd name="connsiteX55" fmla="*/ 1857828 w 3077028"/>
              <a:gd name="connsiteY55" fmla="*/ 522514 h 1915886"/>
              <a:gd name="connsiteX56" fmla="*/ 1785257 w 3077028"/>
              <a:gd name="connsiteY56" fmla="*/ 420914 h 1915886"/>
              <a:gd name="connsiteX57" fmla="*/ 1741714 w 3077028"/>
              <a:gd name="connsiteY57" fmla="*/ 290286 h 1915886"/>
              <a:gd name="connsiteX58" fmla="*/ 1727200 w 3077028"/>
              <a:gd name="connsiteY58" fmla="*/ 246743 h 1915886"/>
              <a:gd name="connsiteX59" fmla="*/ 1770742 w 3077028"/>
              <a:gd name="connsiteY59" fmla="*/ 14514 h 1915886"/>
              <a:gd name="connsiteX60" fmla="*/ 1814285 w 3077028"/>
              <a:gd name="connsiteY60" fmla="*/ 0 h 1915886"/>
              <a:gd name="connsiteX61" fmla="*/ 2046514 w 3077028"/>
              <a:gd name="connsiteY61" fmla="*/ 14514 h 1915886"/>
              <a:gd name="connsiteX62" fmla="*/ 2133600 w 3077028"/>
              <a:gd name="connsiteY62" fmla="*/ 43543 h 1915886"/>
              <a:gd name="connsiteX63" fmla="*/ 2206171 w 3077028"/>
              <a:gd name="connsiteY63" fmla="*/ 116114 h 1915886"/>
              <a:gd name="connsiteX64" fmla="*/ 2278742 w 3077028"/>
              <a:gd name="connsiteY64" fmla="*/ 203200 h 1915886"/>
              <a:gd name="connsiteX65" fmla="*/ 2307771 w 3077028"/>
              <a:gd name="connsiteY65" fmla="*/ 290286 h 1915886"/>
              <a:gd name="connsiteX66" fmla="*/ 2365828 w 3077028"/>
              <a:gd name="connsiteY66" fmla="*/ 203200 h 1915886"/>
              <a:gd name="connsiteX67" fmla="*/ 2423885 w 3077028"/>
              <a:gd name="connsiteY67" fmla="*/ 188686 h 1915886"/>
              <a:gd name="connsiteX68" fmla="*/ 2467428 w 3077028"/>
              <a:gd name="connsiteY68" fmla="*/ 159657 h 1915886"/>
              <a:gd name="connsiteX69" fmla="*/ 2888342 w 3077028"/>
              <a:gd name="connsiteY69" fmla="*/ 203200 h 1915886"/>
              <a:gd name="connsiteX70" fmla="*/ 2931885 w 3077028"/>
              <a:gd name="connsiteY70" fmla="*/ 232229 h 1915886"/>
              <a:gd name="connsiteX71" fmla="*/ 2960914 w 3077028"/>
              <a:gd name="connsiteY71" fmla="*/ 275772 h 1915886"/>
              <a:gd name="connsiteX72" fmla="*/ 3004457 w 3077028"/>
              <a:gd name="connsiteY72" fmla="*/ 319314 h 1915886"/>
              <a:gd name="connsiteX73" fmla="*/ 3018971 w 3077028"/>
              <a:gd name="connsiteY73" fmla="*/ 406400 h 1915886"/>
              <a:gd name="connsiteX74" fmla="*/ 2975428 w 3077028"/>
              <a:gd name="connsiteY74" fmla="*/ 740229 h 1915886"/>
              <a:gd name="connsiteX75" fmla="*/ 2931885 w 3077028"/>
              <a:gd name="connsiteY75" fmla="*/ 769257 h 1915886"/>
              <a:gd name="connsiteX76" fmla="*/ 2946400 w 3077028"/>
              <a:gd name="connsiteY76" fmla="*/ 812800 h 1915886"/>
              <a:gd name="connsiteX77" fmla="*/ 3048000 w 3077028"/>
              <a:gd name="connsiteY77" fmla="*/ 841829 h 1915886"/>
              <a:gd name="connsiteX78" fmla="*/ 3077028 w 3077028"/>
              <a:gd name="connsiteY78" fmla="*/ 943429 h 1915886"/>
              <a:gd name="connsiteX79" fmla="*/ 3062514 w 3077028"/>
              <a:gd name="connsiteY79" fmla="*/ 1030514 h 1915886"/>
              <a:gd name="connsiteX80" fmla="*/ 3033485 w 3077028"/>
              <a:gd name="connsiteY80" fmla="*/ 1088572 h 1915886"/>
              <a:gd name="connsiteX81" fmla="*/ 2989942 w 3077028"/>
              <a:gd name="connsiteY81" fmla="*/ 1117600 h 1915886"/>
              <a:gd name="connsiteX82" fmla="*/ 2801257 w 3077028"/>
              <a:gd name="connsiteY82" fmla="*/ 1146629 h 1915886"/>
              <a:gd name="connsiteX83" fmla="*/ 2699657 w 3077028"/>
              <a:gd name="connsiteY83" fmla="*/ 1175657 h 1915886"/>
              <a:gd name="connsiteX84" fmla="*/ 2612571 w 3077028"/>
              <a:gd name="connsiteY84" fmla="*/ 1233714 h 1915886"/>
              <a:gd name="connsiteX85" fmla="*/ 2554514 w 3077028"/>
              <a:gd name="connsiteY85" fmla="*/ 1320800 h 1915886"/>
              <a:gd name="connsiteX86" fmla="*/ 2525485 w 3077028"/>
              <a:gd name="connsiteY86" fmla="*/ 1364343 h 1915886"/>
              <a:gd name="connsiteX87" fmla="*/ 2438400 w 3077028"/>
              <a:gd name="connsiteY87" fmla="*/ 1436914 h 1915886"/>
              <a:gd name="connsiteX88" fmla="*/ 2336800 w 3077028"/>
              <a:gd name="connsiteY88" fmla="*/ 1553029 h 1915886"/>
              <a:gd name="connsiteX89" fmla="*/ 2264228 w 3077028"/>
              <a:gd name="connsiteY89" fmla="*/ 1640114 h 1915886"/>
              <a:gd name="connsiteX90" fmla="*/ 2206171 w 3077028"/>
              <a:gd name="connsiteY90" fmla="*/ 1669143 h 1915886"/>
              <a:gd name="connsiteX91" fmla="*/ 2119085 w 3077028"/>
              <a:gd name="connsiteY91" fmla="*/ 1727200 h 1915886"/>
              <a:gd name="connsiteX92" fmla="*/ 2075542 w 3077028"/>
              <a:gd name="connsiteY92" fmla="*/ 1756229 h 1915886"/>
              <a:gd name="connsiteX93" fmla="*/ 2032000 w 3077028"/>
              <a:gd name="connsiteY93" fmla="*/ 1770743 h 1915886"/>
              <a:gd name="connsiteX94" fmla="*/ 1872342 w 3077028"/>
              <a:gd name="connsiteY94" fmla="*/ 1799772 h 1915886"/>
              <a:gd name="connsiteX95" fmla="*/ 1596571 w 3077028"/>
              <a:gd name="connsiteY95" fmla="*/ 1770743 h 1915886"/>
              <a:gd name="connsiteX96" fmla="*/ 1524000 w 3077028"/>
              <a:gd name="connsiteY96" fmla="*/ 1756229 h 1915886"/>
              <a:gd name="connsiteX97" fmla="*/ 1436914 w 3077028"/>
              <a:gd name="connsiteY97" fmla="*/ 1727200 h 1915886"/>
              <a:gd name="connsiteX98" fmla="*/ 682171 w 3077028"/>
              <a:gd name="connsiteY98" fmla="*/ 152400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077028" h="1915886">
                <a:moveTo>
                  <a:pt x="0" y="1915886"/>
                </a:moveTo>
                <a:cubicBezTo>
                  <a:pt x="14514" y="1911048"/>
                  <a:pt x="28490" y="1904109"/>
                  <a:pt x="43542" y="1901372"/>
                </a:cubicBezTo>
                <a:cubicBezTo>
                  <a:pt x="125801" y="1886416"/>
                  <a:pt x="141886" y="1898620"/>
                  <a:pt x="203200" y="1872343"/>
                </a:cubicBezTo>
                <a:cubicBezTo>
                  <a:pt x="232423" y="1859819"/>
                  <a:pt x="279080" y="1835719"/>
                  <a:pt x="304800" y="1814286"/>
                </a:cubicBezTo>
                <a:cubicBezTo>
                  <a:pt x="320569" y="1801145"/>
                  <a:pt x="330520" y="1780927"/>
                  <a:pt x="348342" y="1770743"/>
                </a:cubicBezTo>
                <a:cubicBezTo>
                  <a:pt x="365662" y="1760846"/>
                  <a:pt x="387047" y="1761067"/>
                  <a:pt x="406400" y="1756229"/>
                </a:cubicBezTo>
                <a:cubicBezTo>
                  <a:pt x="533599" y="1629027"/>
                  <a:pt x="372250" y="1784687"/>
                  <a:pt x="493485" y="1683657"/>
                </a:cubicBezTo>
                <a:cubicBezTo>
                  <a:pt x="629902" y="1569975"/>
                  <a:pt x="404023" y="1728783"/>
                  <a:pt x="624114" y="1582057"/>
                </a:cubicBezTo>
                <a:cubicBezTo>
                  <a:pt x="660808" y="1557595"/>
                  <a:pt x="668280" y="1547098"/>
                  <a:pt x="711200" y="1538514"/>
                </a:cubicBezTo>
                <a:cubicBezTo>
                  <a:pt x="768915" y="1526971"/>
                  <a:pt x="885371" y="1509486"/>
                  <a:pt x="885371" y="1509486"/>
                </a:cubicBezTo>
                <a:cubicBezTo>
                  <a:pt x="1271302" y="1552366"/>
                  <a:pt x="724061" y="1488515"/>
                  <a:pt x="1175657" y="1553029"/>
                </a:cubicBezTo>
                <a:cubicBezTo>
                  <a:pt x="1593485" y="1612719"/>
                  <a:pt x="1029481" y="1514575"/>
                  <a:pt x="1480457" y="1596572"/>
                </a:cubicBezTo>
                <a:cubicBezTo>
                  <a:pt x="1606247" y="1591734"/>
                  <a:pt x="1732494" y="1593807"/>
                  <a:pt x="1857828" y="1582057"/>
                </a:cubicBezTo>
                <a:cubicBezTo>
                  <a:pt x="1888293" y="1579201"/>
                  <a:pt x="1915885" y="1562705"/>
                  <a:pt x="1944914" y="1553029"/>
                </a:cubicBezTo>
                <a:cubicBezTo>
                  <a:pt x="1993758" y="1536748"/>
                  <a:pt x="1996303" y="1538178"/>
                  <a:pt x="2046514" y="1509486"/>
                </a:cubicBezTo>
                <a:cubicBezTo>
                  <a:pt x="2125298" y="1464467"/>
                  <a:pt x="2053765" y="1492554"/>
                  <a:pt x="2133600" y="1465943"/>
                </a:cubicBezTo>
                <a:cubicBezTo>
                  <a:pt x="2233415" y="1399399"/>
                  <a:pt x="2187587" y="1418918"/>
                  <a:pt x="2264228" y="1393372"/>
                </a:cubicBezTo>
                <a:cubicBezTo>
                  <a:pt x="2389017" y="1310179"/>
                  <a:pt x="2231130" y="1409921"/>
                  <a:pt x="2351314" y="1349829"/>
                </a:cubicBezTo>
                <a:cubicBezTo>
                  <a:pt x="2446284" y="1302344"/>
                  <a:pt x="2342105" y="1341454"/>
                  <a:pt x="2438400" y="1277257"/>
                </a:cubicBezTo>
                <a:cubicBezTo>
                  <a:pt x="2451130" y="1268771"/>
                  <a:pt x="2467428" y="1267581"/>
                  <a:pt x="2481942" y="1262743"/>
                </a:cubicBezTo>
                <a:cubicBezTo>
                  <a:pt x="2496456" y="1248229"/>
                  <a:pt x="2509716" y="1232341"/>
                  <a:pt x="2525485" y="1219200"/>
                </a:cubicBezTo>
                <a:cubicBezTo>
                  <a:pt x="2538886" y="1208033"/>
                  <a:pt x="2557541" y="1203300"/>
                  <a:pt x="2569028" y="1190172"/>
                </a:cubicBezTo>
                <a:cubicBezTo>
                  <a:pt x="2592002" y="1163916"/>
                  <a:pt x="2607733" y="1132115"/>
                  <a:pt x="2627085" y="1103086"/>
                </a:cubicBezTo>
                <a:lnTo>
                  <a:pt x="2656114" y="1059543"/>
                </a:lnTo>
                <a:lnTo>
                  <a:pt x="2699657" y="928914"/>
                </a:lnTo>
                <a:cubicBezTo>
                  <a:pt x="2704495" y="914400"/>
                  <a:pt x="2710461" y="900214"/>
                  <a:pt x="2714171" y="885372"/>
                </a:cubicBezTo>
                <a:lnTo>
                  <a:pt x="2728685" y="827314"/>
                </a:lnTo>
                <a:cubicBezTo>
                  <a:pt x="2723847" y="783771"/>
                  <a:pt x="2724797" y="739189"/>
                  <a:pt x="2714171" y="696686"/>
                </a:cubicBezTo>
                <a:cubicBezTo>
                  <a:pt x="2705877" y="663512"/>
                  <a:pt x="2669245" y="637937"/>
                  <a:pt x="2641600" y="624114"/>
                </a:cubicBezTo>
                <a:cubicBezTo>
                  <a:pt x="2627916" y="617272"/>
                  <a:pt x="2611741" y="616442"/>
                  <a:pt x="2598057" y="609600"/>
                </a:cubicBezTo>
                <a:cubicBezTo>
                  <a:pt x="2485503" y="553324"/>
                  <a:pt x="2620425" y="602543"/>
                  <a:pt x="2510971" y="566057"/>
                </a:cubicBezTo>
                <a:cubicBezTo>
                  <a:pt x="2481942" y="570895"/>
                  <a:pt x="2452613" y="574188"/>
                  <a:pt x="2423885" y="580572"/>
                </a:cubicBezTo>
                <a:cubicBezTo>
                  <a:pt x="2376754" y="591046"/>
                  <a:pt x="2370072" y="603634"/>
                  <a:pt x="2322285" y="624114"/>
                </a:cubicBezTo>
                <a:cubicBezTo>
                  <a:pt x="2308223" y="630141"/>
                  <a:pt x="2293256" y="633791"/>
                  <a:pt x="2278742" y="638629"/>
                </a:cubicBezTo>
                <a:lnTo>
                  <a:pt x="2249714" y="725714"/>
                </a:lnTo>
                <a:lnTo>
                  <a:pt x="2235200" y="769257"/>
                </a:lnTo>
                <a:cubicBezTo>
                  <a:pt x="2237768" y="802648"/>
                  <a:pt x="2218397" y="953210"/>
                  <a:pt x="2278742" y="1001486"/>
                </a:cubicBezTo>
                <a:cubicBezTo>
                  <a:pt x="2290689" y="1011043"/>
                  <a:pt x="2307771" y="1011162"/>
                  <a:pt x="2322285" y="1016000"/>
                </a:cubicBezTo>
                <a:cubicBezTo>
                  <a:pt x="2336799" y="1011162"/>
                  <a:pt x="2353098" y="1009973"/>
                  <a:pt x="2365828" y="1001486"/>
                </a:cubicBezTo>
                <a:cubicBezTo>
                  <a:pt x="2437369" y="953792"/>
                  <a:pt x="2413467" y="921082"/>
                  <a:pt x="2423885" y="827314"/>
                </a:cubicBezTo>
                <a:cubicBezTo>
                  <a:pt x="2428723" y="846667"/>
                  <a:pt x="2438400" y="865424"/>
                  <a:pt x="2438400" y="885372"/>
                </a:cubicBezTo>
                <a:cubicBezTo>
                  <a:pt x="2438400" y="943630"/>
                  <a:pt x="2435310" y="1002416"/>
                  <a:pt x="2423885" y="1059543"/>
                </a:cubicBezTo>
                <a:cubicBezTo>
                  <a:pt x="2420464" y="1076648"/>
                  <a:pt x="2409649" y="1093841"/>
                  <a:pt x="2394857" y="1103086"/>
                </a:cubicBezTo>
                <a:cubicBezTo>
                  <a:pt x="2339227" y="1137854"/>
                  <a:pt x="2233635" y="1140352"/>
                  <a:pt x="2177142" y="1146629"/>
                </a:cubicBezTo>
                <a:cubicBezTo>
                  <a:pt x="2098367" y="1141705"/>
                  <a:pt x="1971020" y="1172734"/>
                  <a:pt x="1901371" y="1103086"/>
                </a:cubicBezTo>
                <a:cubicBezTo>
                  <a:pt x="1889036" y="1090751"/>
                  <a:pt x="1882018" y="1074057"/>
                  <a:pt x="1872342" y="1059543"/>
                </a:cubicBezTo>
                <a:cubicBezTo>
                  <a:pt x="1867504" y="1040191"/>
                  <a:pt x="1864832" y="1020164"/>
                  <a:pt x="1857828" y="1001486"/>
                </a:cubicBezTo>
                <a:cubicBezTo>
                  <a:pt x="1850231" y="981227"/>
                  <a:pt x="1835642" y="963955"/>
                  <a:pt x="1828800" y="943429"/>
                </a:cubicBezTo>
                <a:cubicBezTo>
                  <a:pt x="1820999" y="920025"/>
                  <a:pt x="1820268" y="894790"/>
                  <a:pt x="1814285" y="870857"/>
                </a:cubicBezTo>
                <a:cubicBezTo>
                  <a:pt x="1810574" y="856014"/>
                  <a:pt x="1804609" y="841828"/>
                  <a:pt x="1799771" y="827314"/>
                </a:cubicBezTo>
                <a:cubicBezTo>
                  <a:pt x="1804609" y="783771"/>
                  <a:pt x="1807082" y="739901"/>
                  <a:pt x="1814285" y="696686"/>
                </a:cubicBezTo>
                <a:cubicBezTo>
                  <a:pt x="1816800" y="681595"/>
                  <a:pt x="1819243" y="665090"/>
                  <a:pt x="1828800" y="653143"/>
                </a:cubicBezTo>
                <a:cubicBezTo>
                  <a:pt x="1839697" y="639522"/>
                  <a:pt x="1856740" y="631915"/>
                  <a:pt x="1872342" y="624114"/>
                </a:cubicBezTo>
                <a:cubicBezTo>
                  <a:pt x="1886026" y="617272"/>
                  <a:pt x="1901371" y="614438"/>
                  <a:pt x="1915885" y="609600"/>
                </a:cubicBezTo>
                <a:cubicBezTo>
                  <a:pt x="1911047" y="590248"/>
                  <a:pt x="1912436" y="568141"/>
                  <a:pt x="1901371" y="551543"/>
                </a:cubicBezTo>
                <a:cubicBezTo>
                  <a:pt x="1891695" y="537029"/>
                  <a:pt x="1870163" y="534849"/>
                  <a:pt x="1857828" y="522514"/>
                </a:cubicBezTo>
                <a:cubicBezTo>
                  <a:pt x="1853537" y="518223"/>
                  <a:pt x="1791851" y="435751"/>
                  <a:pt x="1785257" y="420914"/>
                </a:cubicBezTo>
                <a:cubicBezTo>
                  <a:pt x="1785251" y="420900"/>
                  <a:pt x="1748973" y="312064"/>
                  <a:pt x="1741714" y="290286"/>
                </a:cubicBezTo>
                <a:lnTo>
                  <a:pt x="1727200" y="246743"/>
                </a:lnTo>
                <a:cubicBezTo>
                  <a:pt x="1729768" y="213352"/>
                  <a:pt x="1710397" y="62790"/>
                  <a:pt x="1770742" y="14514"/>
                </a:cubicBezTo>
                <a:cubicBezTo>
                  <a:pt x="1782689" y="4957"/>
                  <a:pt x="1799771" y="4838"/>
                  <a:pt x="1814285" y="0"/>
                </a:cubicBezTo>
                <a:cubicBezTo>
                  <a:pt x="1891695" y="4838"/>
                  <a:pt x="1969665" y="4035"/>
                  <a:pt x="2046514" y="14514"/>
                </a:cubicBezTo>
                <a:cubicBezTo>
                  <a:pt x="2076832" y="18648"/>
                  <a:pt x="2133600" y="43543"/>
                  <a:pt x="2133600" y="43543"/>
                </a:cubicBezTo>
                <a:cubicBezTo>
                  <a:pt x="2213427" y="96763"/>
                  <a:pt x="2145695" y="43543"/>
                  <a:pt x="2206171" y="116114"/>
                </a:cubicBezTo>
                <a:cubicBezTo>
                  <a:pt x="2238725" y="155178"/>
                  <a:pt x="2258150" y="156867"/>
                  <a:pt x="2278742" y="203200"/>
                </a:cubicBezTo>
                <a:cubicBezTo>
                  <a:pt x="2291169" y="231162"/>
                  <a:pt x="2307771" y="290286"/>
                  <a:pt x="2307771" y="290286"/>
                </a:cubicBezTo>
                <a:cubicBezTo>
                  <a:pt x="2321626" y="248721"/>
                  <a:pt x="2321060" y="228782"/>
                  <a:pt x="2365828" y="203200"/>
                </a:cubicBezTo>
                <a:cubicBezTo>
                  <a:pt x="2383148" y="193303"/>
                  <a:pt x="2404533" y="193524"/>
                  <a:pt x="2423885" y="188686"/>
                </a:cubicBezTo>
                <a:cubicBezTo>
                  <a:pt x="2438399" y="179010"/>
                  <a:pt x="2449995" y="160280"/>
                  <a:pt x="2467428" y="159657"/>
                </a:cubicBezTo>
                <a:cubicBezTo>
                  <a:pt x="2694470" y="151549"/>
                  <a:pt x="2750155" y="124236"/>
                  <a:pt x="2888342" y="203200"/>
                </a:cubicBezTo>
                <a:cubicBezTo>
                  <a:pt x="2903488" y="211855"/>
                  <a:pt x="2917371" y="222553"/>
                  <a:pt x="2931885" y="232229"/>
                </a:cubicBezTo>
                <a:cubicBezTo>
                  <a:pt x="2941561" y="246743"/>
                  <a:pt x="2949746" y="262371"/>
                  <a:pt x="2960914" y="275772"/>
                </a:cubicBezTo>
                <a:cubicBezTo>
                  <a:pt x="2974055" y="291541"/>
                  <a:pt x="2996121" y="300557"/>
                  <a:pt x="3004457" y="319314"/>
                </a:cubicBezTo>
                <a:cubicBezTo>
                  <a:pt x="3016409" y="346207"/>
                  <a:pt x="3014133" y="377371"/>
                  <a:pt x="3018971" y="406400"/>
                </a:cubicBezTo>
                <a:cubicBezTo>
                  <a:pt x="3015683" y="472164"/>
                  <a:pt x="3056020" y="659638"/>
                  <a:pt x="2975428" y="740229"/>
                </a:cubicBezTo>
                <a:cubicBezTo>
                  <a:pt x="2963093" y="752564"/>
                  <a:pt x="2946399" y="759581"/>
                  <a:pt x="2931885" y="769257"/>
                </a:cubicBezTo>
                <a:cubicBezTo>
                  <a:pt x="2936723" y="783771"/>
                  <a:pt x="2935582" y="801982"/>
                  <a:pt x="2946400" y="812800"/>
                </a:cubicBezTo>
                <a:cubicBezTo>
                  <a:pt x="2953340" y="819740"/>
                  <a:pt x="3047500" y="841704"/>
                  <a:pt x="3048000" y="841829"/>
                </a:cubicBezTo>
                <a:cubicBezTo>
                  <a:pt x="3054844" y="862362"/>
                  <a:pt x="3077028" y="925204"/>
                  <a:pt x="3077028" y="943429"/>
                </a:cubicBezTo>
                <a:cubicBezTo>
                  <a:pt x="3077028" y="972858"/>
                  <a:pt x="3070970" y="1002326"/>
                  <a:pt x="3062514" y="1030514"/>
                </a:cubicBezTo>
                <a:cubicBezTo>
                  <a:pt x="3056297" y="1051238"/>
                  <a:pt x="3047337" y="1071950"/>
                  <a:pt x="3033485" y="1088572"/>
                </a:cubicBezTo>
                <a:cubicBezTo>
                  <a:pt x="3022318" y="1101973"/>
                  <a:pt x="3005544" y="1109799"/>
                  <a:pt x="2989942" y="1117600"/>
                </a:cubicBezTo>
                <a:cubicBezTo>
                  <a:pt x="2937635" y="1143753"/>
                  <a:pt x="2842883" y="1142466"/>
                  <a:pt x="2801257" y="1146629"/>
                </a:cubicBezTo>
                <a:cubicBezTo>
                  <a:pt x="2787592" y="1150045"/>
                  <a:pt x="2716693" y="1166193"/>
                  <a:pt x="2699657" y="1175657"/>
                </a:cubicBezTo>
                <a:cubicBezTo>
                  <a:pt x="2669159" y="1192600"/>
                  <a:pt x="2612571" y="1233714"/>
                  <a:pt x="2612571" y="1233714"/>
                </a:cubicBezTo>
                <a:lnTo>
                  <a:pt x="2554514" y="1320800"/>
                </a:lnTo>
                <a:cubicBezTo>
                  <a:pt x="2544838" y="1335314"/>
                  <a:pt x="2539999" y="1354667"/>
                  <a:pt x="2525485" y="1364343"/>
                </a:cubicBezTo>
                <a:cubicBezTo>
                  <a:pt x="2486781" y="1390146"/>
                  <a:pt x="2468487" y="1398230"/>
                  <a:pt x="2438400" y="1436914"/>
                </a:cubicBezTo>
                <a:cubicBezTo>
                  <a:pt x="2347220" y="1554145"/>
                  <a:pt x="2421093" y="1496831"/>
                  <a:pt x="2336800" y="1553029"/>
                </a:cubicBezTo>
                <a:cubicBezTo>
                  <a:pt x="2313653" y="1587750"/>
                  <a:pt x="2299788" y="1614714"/>
                  <a:pt x="2264228" y="1640114"/>
                </a:cubicBezTo>
                <a:cubicBezTo>
                  <a:pt x="2246622" y="1652690"/>
                  <a:pt x="2223777" y="1656567"/>
                  <a:pt x="2206171" y="1669143"/>
                </a:cubicBezTo>
                <a:cubicBezTo>
                  <a:pt x="2111041" y="1737094"/>
                  <a:pt x="2212488" y="1696066"/>
                  <a:pt x="2119085" y="1727200"/>
                </a:cubicBezTo>
                <a:cubicBezTo>
                  <a:pt x="2104571" y="1736876"/>
                  <a:pt x="2091144" y="1748428"/>
                  <a:pt x="2075542" y="1756229"/>
                </a:cubicBezTo>
                <a:cubicBezTo>
                  <a:pt x="2061858" y="1763071"/>
                  <a:pt x="2046710" y="1766540"/>
                  <a:pt x="2032000" y="1770743"/>
                </a:cubicBezTo>
                <a:cubicBezTo>
                  <a:pt x="1963569" y="1790294"/>
                  <a:pt x="1954562" y="1788026"/>
                  <a:pt x="1872342" y="1799772"/>
                </a:cubicBezTo>
                <a:cubicBezTo>
                  <a:pt x="1741580" y="1788875"/>
                  <a:pt x="1710333" y="1789703"/>
                  <a:pt x="1596571" y="1770743"/>
                </a:cubicBezTo>
                <a:cubicBezTo>
                  <a:pt x="1572237" y="1766687"/>
                  <a:pt x="1547800" y="1762720"/>
                  <a:pt x="1524000" y="1756229"/>
                </a:cubicBezTo>
                <a:cubicBezTo>
                  <a:pt x="1494479" y="1748178"/>
                  <a:pt x="1466461" y="1735155"/>
                  <a:pt x="1436914" y="1727200"/>
                </a:cubicBezTo>
                <a:lnTo>
                  <a:pt x="682171" y="152400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21822" y="2264230"/>
            <a:ext cx="465455" cy="1407885"/>
          </a:xfrm>
          <a:custGeom>
            <a:avLst/>
            <a:gdLst>
              <a:gd name="connsiteX0" fmla="*/ 231824 w 465455"/>
              <a:gd name="connsiteY0" fmla="*/ 1407885 h 1407885"/>
              <a:gd name="connsiteX1" fmla="*/ 246338 w 465455"/>
              <a:gd name="connsiteY1" fmla="*/ 1349828 h 1407885"/>
              <a:gd name="connsiteX2" fmla="*/ 217310 w 465455"/>
              <a:gd name="connsiteY2" fmla="*/ 1306285 h 1407885"/>
              <a:gd name="connsiteX3" fmla="*/ 173767 w 465455"/>
              <a:gd name="connsiteY3" fmla="*/ 1219200 h 1407885"/>
              <a:gd name="connsiteX4" fmla="*/ 130224 w 465455"/>
              <a:gd name="connsiteY4" fmla="*/ 1074057 h 1407885"/>
              <a:gd name="connsiteX5" fmla="*/ 115710 w 465455"/>
              <a:gd name="connsiteY5" fmla="*/ 1030514 h 1407885"/>
              <a:gd name="connsiteX6" fmla="*/ 72167 w 465455"/>
              <a:gd name="connsiteY6" fmla="*/ 870857 h 1407885"/>
              <a:gd name="connsiteX7" fmla="*/ 57653 w 465455"/>
              <a:gd name="connsiteY7" fmla="*/ 725714 h 1407885"/>
              <a:gd name="connsiteX8" fmla="*/ 28624 w 465455"/>
              <a:gd name="connsiteY8" fmla="*/ 159657 h 1407885"/>
              <a:gd name="connsiteX9" fmla="*/ 86681 w 465455"/>
              <a:gd name="connsiteY9" fmla="*/ 0 h 1407885"/>
              <a:gd name="connsiteX10" fmla="*/ 130224 w 465455"/>
              <a:gd name="connsiteY10" fmla="*/ 14514 h 1407885"/>
              <a:gd name="connsiteX11" fmla="*/ 260853 w 465455"/>
              <a:gd name="connsiteY11" fmla="*/ 130628 h 1407885"/>
              <a:gd name="connsiteX12" fmla="*/ 304395 w 465455"/>
              <a:gd name="connsiteY12" fmla="*/ 174171 h 1407885"/>
              <a:gd name="connsiteX13" fmla="*/ 318910 w 465455"/>
              <a:gd name="connsiteY13" fmla="*/ 217714 h 1407885"/>
              <a:gd name="connsiteX14" fmla="*/ 347938 w 465455"/>
              <a:gd name="connsiteY14" fmla="*/ 261257 h 1407885"/>
              <a:gd name="connsiteX15" fmla="*/ 376967 w 465455"/>
              <a:gd name="connsiteY15" fmla="*/ 377371 h 1407885"/>
              <a:gd name="connsiteX16" fmla="*/ 246338 w 465455"/>
              <a:gd name="connsiteY16" fmla="*/ 682171 h 1407885"/>
              <a:gd name="connsiteX17" fmla="*/ 217310 w 465455"/>
              <a:gd name="connsiteY17" fmla="*/ 638628 h 1407885"/>
              <a:gd name="connsiteX18" fmla="*/ 217310 w 465455"/>
              <a:gd name="connsiteY18" fmla="*/ 449942 h 1407885"/>
              <a:gd name="connsiteX19" fmla="*/ 246338 w 465455"/>
              <a:gd name="connsiteY19" fmla="*/ 508000 h 140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5455" h="1407885">
                <a:moveTo>
                  <a:pt x="231824" y="1407885"/>
                </a:moveTo>
                <a:cubicBezTo>
                  <a:pt x="236662" y="1388533"/>
                  <a:pt x="249159" y="1369575"/>
                  <a:pt x="246338" y="1349828"/>
                </a:cubicBezTo>
                <a:cubicBezTo>
                  <a:pt x="243871" y="1332559"/>
                  <a:pt x="225111" y="1321887"/>
                  <a:pt x="217310" y="1306285"/>
                </a:cubicBezTo>
                <a:cubicBezTo>
                  <a:pt x="157221" y="1186108"/>
                  <a:pt x="256953" y="1343979"/>
                  <a:pt x="173767" y="1219200"/>
                </a:cubicBezTo>
                <a:cubicBezTo>
                  <a:pt x="104789" y="1012270"/>
                  <a:pt x="174090" y="1227591"/>
                  <a:pt x="130224" y="1074057"/>
                </a:cubicBezTo>
                <a:cubicBezTo>
                  <a:pt x="126021" y="1059346"/>
                  <a:pt x="119736" y="1045274"/>
                  <a:pt x="115710" y="1030514"/>
                </a:cubicBezTo>
                <a:cubicBezTo>
                  <a:pt x="66601" y="850448"/>
                  <a:pt x="105574" y="971081"/>
                  <a:pt x="72167" y="870857"/>
                </a:cubicBezTo>
                <a:cubicBezTo>
                  <a:pt x="67329" y="822476"/>
                  <a:pt x="59861" y="774286"/>
                  <a:pt x="57653" y="725714"/>
                </a:cubicBezTo>
                <a:cubicBezTo>
                  <a:pt x="31656" y="153784"/>
                  <a:pt x="77024" y="401661"/>
                  <a:pt x="28624" y="159657"/>
                </a:cubicBezTo>
                <a:cubicBezTo>
                  <a:pt x="35162" y="94280"/>
                  <a:pt x="0" y="0"/>
                  <a:pt x="86681" y="0"/>
                </a:cubicBezTo>
                <a:cubicBezTo>
                  <a:pt x="101980" y="0"/>
                  <a:pt x="116540" y="7672"/>
                  <a:pt x="130224" y="14514"/>
                </a:cubicBezTo>
                <a:cubicBezTo>
                  <a:pt x="182026" y="40414"/>
                  <a:pt x="222384" y="92159"/>
                  <a:pt x="260853" y="130628"/>
                </a:cubicBezTo>
                <a:lnTo>
                  <a:pt x="304395" y="174171"/>
                </a:lnTo>
                <a:cubicBezTo>
                  <a:pt x="309233" y="188685"/>
                  <a:pt x="312068" y="204030"/>
                  <a:pt x="318910" y="217714"/>
                </a:cubicBezTo>
                <a:cubicBezTo>
                  <a:pt x="326711" y="233316"/>
                  <a:pt x="341977" y="244863"/>
                  <a:pt x="347938" y="261257"/>
                </a:cubicBezTo>
                <a:cubicBezTo>
                  <a:pt x="361572" y="298751"/>
                  <a:pt x="376967" y="377371"/>
                  <a:pt x="376967" y="377371"/>
                </a:cubicBezTo>
                <a:cubicBezTo>
                  <a:pt x="368121" y="571984"/>
                  <a:pt x="465455" y="769817"/>
                  <a:pt x="246338" y="682171"/>
                </a:cubicBezTo>
                <a:cubicBezTo>
                  <a:pt x="230142" y="675693"/>
                  <a:pt x="226986" y="653142"/>
                  <a:pt x="217310" y="638628"/>
                </a:cubicBezTo>
                <a:cubicBezTo>
                  <a:pt x="201049" y="573588"/>
                  <a:pt x="181088" y="522386"/>
                  <a:pt x="217310" y="449942"/>
                </a:cubicBezTo>
                <a:cubicBezTo>
                  <a:pt x="249022" y="386518"/>
                  <a:pt x="246338" y="506826"/>
                  <a:pt x="246338" y="508000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61759" y="247426"/>
            <a:ext cx="798286" cy="2103889"/>
          </a:xfrm>
          <a:custGeom>
            <a:avLst/>
            <a:gdLst>
              <a:gd name="connsiteX0" fmla="*/ 159657 w 798286"/>
              <a:gd name="connsiteY0" fmla="*/ 2220685 h 2220685"/>
              <a:gd name="connsiteX1" fmla="*/ 174172 w 798286"/>
              <a:gd name="connsiteY1" fmla="*/ 1959428 h 2220685"/>
              <a:gd name="connsiteX2" fmla="*/ 203200 w 798286"/>
              <a:gd name="connsiteY2" fmla="*/ 1886857 h 2220685"/>
              <a:gd name="connsiteX3" fmla="*/ 232229 w 798286"/>
              <a:gd name="connsiteY3" fmla="*/ 1799771 h 2220685"/>
              <a:gd name="connsiteX4" fmla="*/ 290286 w 798286"/>
              <a:gd name="connsiteY4" fmla="*/ 1698171 h 2220685"/>
              <a:gd name="connsiteX5" fmla="*/ 304800 w 798286"/>
              <a:gd name="connsiteY5" fmla="*/ 1654628 h 2220685"/>
              <a:gd name="connsiteX6" fmla="*/ 333829 w 798286"/>
              <a:gd name="connsiteY6" fmla="*/ 1611085 h 2220685"/>
              <a:gd name="connsiteX7" fmla="*/ 348343 w 798286"/>
              <a:gd name="connsiteY7" fmla="*/ 827314 h 2220685"/>
              <a:gd name="connsiteX8" fmla="*/ 362857 w 798286"/>
              <a:gd name="connsiteY8" fmla="*/ 754742 h 2220685"/>
              <a:gd name="connsiteX9" fmla="*/ 391886 w 798286"/>
              <a:gd name="connsiteY9" fmla="*/ 653142 h 2220685"/>
              <a:gd name="connsiteX10" fmla="*/ 406400 w 798286"/>
              <a:gd name="connsiteY10" fmla="*/ 595085 h 2220685"/>
              <a:gd name="connsiteX11" fmla="*/ 435429 w 798286"/>
              <a:gd name="connsiteY11" fmla="*/ 508000 h 2220685"/>
              <a:gd name="connsiteX12" fmla="*/ 449943 w 798286"/>
              <a:gd name="connsiteY12" fmla="*/ 449942 h 2220685"/>
              <a:gd name="connsiteX13" fmla="*/ 478972 w 798286"/>
              <a:gd name="connsiteY13" fmla="*/ 406400 h 2220685"/>
              <a:gd name="connsiteX14" fmla="*/ 493486 w 798286"/>
              <a:gd name="connsiteY14" fmla="*/ 319314 h 2220685"/>
              <a:gd name="connsiteX15" fmla="*/ 522515 w 798286"/>
              <a:gd name="connsiteY15" fmla="*/ 275771 h 2220685"/>
              <a:gd name="connsiteX16" fmla="*/ 464457 w 798286"/>
              <a:gd name="connsiteY16" fmla="*/ 58057 h 2220685"/>
              <a:gd name="connsiteX17" fmla="*/ 420915 w 798286"/>
              <a:gd name="connsiteY17" fmla="*/ 43542 h 2220685"/>
              <a:gd name="connsiteX18" fmla="*/ 261257 w 798286"/>
              <a:gd name="connsiteY18" fmla="*/ 58057 h 2220685"/>
              <a:gd name="connsiteX19" fmla="*/ 217715 w 798286"/>
              <a:gd name="connsiteY19" fmla="*/ 72571 h 2220685"/>
              <a:gd name="connsiteX20" fmla="*/ 203200 w 798286"/>
              <a:gd name="connsiteY20" fmla="*/ 130628 h 2220685"/>
              <a:gd name="connsiteX21" fmla="*/ 188686 w 798286"/>
              <a:gd name="connsiteY21" fmla="*/ 203200 h 2220685"/>
              <a:gd name="connsiteX22" fmla="*/ 232229 w 798286"/>
              <a:gd name="connsiteY22" fmla="*/ 348342 h 2220685"/>
              <a:gd name="connsiteX23" fmla="*/ 261257 w 798286"/>
              <a:gd name="connsiteY23" fmla="*/ 435428 h 2220685"/>
              <a:gd name="connsiteX24" fmla="*/ 246743 w 798286"/>
              <a:gd name="connsiteY24" fmla="*/ 551542 h 2220685"/>
              <a:gd name="connsiteX25" fmla="*/ 159657 w 798286"/>
              <a:gd name="connsiteY25" fmla="*/ 609600 h 2220685"/>
              <a:gd name="connsiteX26" fmla="*/ 72572 w 798286"/>
              <a:gd name="connsiteY26" fmla="*/ 595085 h 2220685"/>
              <a:gd name="connsiteX27" fmla="*/ 0 w 798286"/>
              <a:gd name="connsiteY27" fmla="*/ 464457 h 2220685"/>
              <a:gd name="connsiteX28" fmla="*/ 14515 w 798286"/>
              <a:gd name="connsiteY28" fmla="*/ 130628 h 2220685"/>
              <a:gd name="connsiteX29" fmla="*/ 43543 w 798286"/>
              <a:gd name="connsiteY29" fmla="*/ 43542 h 2220685"/>
              <a:gd name="connsiteX30" fmla="*/ 130629 w 798286"/>
              <a:gd name="connsiteY30" fmla="*/ 0 h 2220685"/>
              <a:gd name="connsiteX31" fmla="*/ 725715 w 798286"/>
              <a:gd name="connsiteY31" fmla="*/ 14514 h 2220685"/>
              <a:gd name="connsiteX32" fmla="*/ 769257 w 798286"/>
              <a:gd name="connsiteY32" fmla="*/ 43542 h 2220685"/>
              <a:gd name="connsiteX33" fmla="*/ 798286 w 798286"/>
              <a:gd name="connsiteY33" fmla="*/ 101600 h 2220685"/>
              <a:gd name="connsiteX34" fmla="*/ 783772 w 798286"/>
              <a:gd name="connsiteY34" fmla="*/ 377371 h 2220685"/>
              <a:gd name="connsiteX35" fmla="*/ 711200 w 798286"/>
              <a:gd name="connsiteY35" fmla="*/ 464457 h 2220685"/>
              <a:gd name="connsiteX36" fmla="*/ 682172 w 798286"/>
              <a:gd name="connsiteY36" fmla="*/ 508000 h 2220685"/>
              <a:gd name="connsiteX37" fmla="*/ 624115 w 798286"/>
              <a:gd name="connsiteY37" fmla="*/ 537028 h 2220685"/>
              <a:gd name="connsiteX38" fmla="*/ 566057 w 798286"/>
              <a:gd name="connsiteY38" fmla="*/ 580571 h 2220685"/>
              <a:gd name="connsiteX39" fmla="*/ 493486 w 798286"/>
              <a:gd name="connsiteY39" fmla="*/ 667657 h 2220685"/>
              <a:gd name="connsiteX40" fmla="*/ 435429 w 798286"/>
              <a:gd name="connsiteY40" fmla="*/ 754742 h 2220685"/>
              <a:gd name="connsiteX41" fmla="*/ 377372 w 798286"/>
              <a:gd name="connsiteY41" fmla="*/ 928914 h 2220685"/>
              <a:gd name="connsiteX42" fmla="*/ 348343 w 798286"/>
              <a:gd name="connsiteY42" fmla="*/ 1016000 h 2220685"/>
              <a:gd name="connsiteX43" fmla="*/ 319315 w 798286"/>
              <a:gd name="connsiteY43" fmla="*/ 1146628 h 2220685"/>
              <a:gd name="connsiteX44" fmla="*/ 304800 w 798286"/>
              <a:gd name="connsiteY44" fmla="*/ 1248228 h 2220685"/>
              <a:gd name="connsiteX45" fmla="*/ 290286 w 798286"/>
              <a:gd name="connsiteY45" fmla="*/ 1393371 h 2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98286" h="2220685">
                <a:moveTo>
                  <a:pt x="159657" y="2220685"/>
                </a:moveTo>
                <a:cubicBezTo>
                  <a:pt x="164495" y="2133599"/>
                  <a:pt x="162891" y="2045915"/>
                  <a:pt x="174172" y="1959428"/>
                </a:cubicBezTo>
                <a:cubicBezTo>
                  <a:pt x="177542" y="1933593"/>
                  <a:pt x="194296" y="1911342"/>
                  <a:pt x="203200" y="1886857"/>
                </a:cubicBezTo>
                <a:cubicBezTo>
                  <a:pt x="213657" y="1858100"/>
                  <a:pt x="218545" y="1827140"/>
                  <a:pt x="232229" y="1799771"/>
                </a:cubicBezTo>
                <a:cubicBezTo>
                  <a:pt x="269058" y="1726111"/>
                  <a:pt x="249255" y="1759717"/>
                  <a:pt x="290286" y="1698171"/>
                </a:cubicBezTo>
                <a:cubicBezTo>
                  <a:pt x="295124" y="1683657"/>
                  <a:pt x="297958" y="1668312"/>
                  <a:pt x="304800" y="1654628"/>
                </a:cubicBezTo>
                <a:cubicBezTo>
                  <a:pt x="312601" y="1639026"/>
                  <a:pt x="332912" y="1628505"/>
                  <a:pt x="333829" y="1611085"/>
                </a:cubicBezTo>
                <a:cubicBezTo>
                  <a:pt x="347563" y="1350144"/>
                  <a:pt x="339491" y="1088466"/>
                  <a:pt x="348343" y="827314"/>
                </a:cubicBezTo>
                <a:cubicBezTo>
                  <a:pt x="349179" y="802658"/>
                  <a:pt x="357505" y="778824"/>
                  <a:pt x="362857" y="754742"/>
                </a:cubicBezTo>
                <a:cubicBezTo>
                  <a:pt x="385542" y="652661"/>
                  <a:pt x="367644" y="737990"/>
                  <a:pt x="391886" y="653142"/>
                </a:cubicBezTo>
                <a:cubicBezTo>
                  <a:pt x="397366" y="633962"/>
                  <a:pt x="400668" y="614192"/>
                  <a:pt x="406400" y="595085"/>
                </a:cubicBezTo>
                <a:cubicBezTo>
                  <a:pt x="415193" y="565777"/>
                  <a:pt x="428008" y="537685"/>
                  <a:pt x="435429" y="508000"/>
                </a:cubicBezTo>
                <a:cubicBezTo>
                  <a:pt x="440267" y="488647"/>
                  <a:pt x="442085" y="468277"/>
                  <a:pt x="449943" y="449942"/>
                </a:cubicBezTo>
                <a:cubicBezTo>
                  <a:pt x="456814" y="433909"/>
                  <a:pt x="469296" y="420914"/>
                  <a:pt x="478972" y="406400"/>
                </a:cubicBezTo>
                <a:cubicBezTo>
                  <a:pt x="483810" y="377371"/>
                  <a:pt x="484180" y="347233"/>
                  <a:pt x="493486" y="319314"/>
                </a:cubicBezTo>
                <a:cubicBezTo>
                  <a:pt x="499002" y="302765"/>
                  <a:pt x="521355" y="293176"/>
                  <a:pt x="522515" y="275771"/>
                </a:cubicBezTo>
                <a:cubicBezTo>
                  <a:pt x="529131" y="176533"/>
                  <a:pt x="541149" y="109186"/>
                  <a:pt x="464457" y="58057"/>
                </a:cubicBezTo>
                <a:cubicBezTo>
                  <a:pt x="451727" y="49570"/>
                  <a:pt x="435429" y="48380"/>
                  <a:pt x="420915" y="43542"/>
                </a:cubicBezTo>
                <a:cubicBezTo>
                  <a:pt x="367696" y="48380"/>
                  <a:pt x="314159" y="50500"/>
                  <a:pt x="261257" y="58057"/>
                </a:cubicBezTo>
                <a:cubicBezTo>
                  <a:pt x="246112" y="60221"/>
                  <a:pt x="227272" y="60624"/>
                  <a:pt x="217715" y="72571"/>
                </a:cubicBezTo>
                <a:cubicBezTo>
                  <a:pt x="205254" y="88148"/>
                  <a:pt x="207527" y="111155"/>
                  <a:pt x="203200" y="130628"/>
                </a:cubicBezTo>
                <a:cubicBezTo>
                  <a:pt x="197848" y="154710"/>
                  <a:pt x="193524" y="179009"/>
                  <a:pt x="188686" y="203200"/>
                </a:cubicBezTo>
                <a:cubicBezTo>
                  <a:pt x="220533" y="426133"/>
                  <a:pt x="176643" y="223273"/>
                  <a:pt x="232229" y="348342"/>
                </a:cubicBezTo>
                <a:cubicBezTo>
                  <a:pt x="244656" y="376304"/>
                  <a:pt x="261257" y="435428"/>
                  <a:pt x="261257" y="435428"/>
                </a:cubicBezTo>
                <a:cubicBezTo>
                  <a:pt x="256419" y="474133"/>
                  <a:pt x="266397" y="517850"/>
                  <a:pt x="246743" y="551542"/>
                </a:cubicBezTo>
                <a:cubicBezTo>
                  <a:pt x="229164" y="581678"/>
                  <a:pt x="159657" y="609600"/>
                  <a:pt x="159657" y="609600"/>
                </a:cubicBezTo>
                <a:cubicBezTo>
                  <a:pt x="130629" y="604762"/>
                  <a:pt x="96681" y="611961"/>
                  <a:pt x="72572" y="595085"/>
                </a:cubicBezTo>
                <a:cubicBezTo>
                  <a:pt x="29175" y="564707"/>
                  <a:pt x="15397" y="510647"/>
                  <a:pt x="0" y="464457"/>
                </a:cubicBezTo>
                <a:cubicBezTo>
                  <a:pt x="4838" y="353181"/>
                  <a:pt x="3054" y="241418"/>
                  <a:pt x="14515" y="130628"/>
                </a:cubicBezTo>
                <a:cubicBezTo>
                  <a:pt x="17664" y="100192"/>
                  <a:pt x="14514" y="53218"/>
                  <a:pt x="43543" y="43542"/>
                </a:cubicBezTo>
                <a:cubicBezTo>
                  <a:pt x="103635" y="23512"/>
                  <a:pt x="74356" y="37514"/>
                  <a:pt x="130629" y="0"/>
                </a:cubicBezTo>
                <a:cubicBezTo>
                  <a:pt x="328991" y="4838"/>
                  <a:pt x="527754" y="1017"/>
                  <a:pt x="725715" y="14514"/>
                </a:cubicBezTo>
                <a:cubicBezTo>
                  <a:pt x="743118" y="15701"/>
                  <a:pt x="758090" y="30141"/>
                  <a:pt x="769257" y="43542"/>
                </a:cubicBezTo>
                <a:cubicBezTo>
                  <a:pt x="783109" y="60164"/>
                  <a:pt x="788610" y="82247"/>
                  <a:pt x="798286" y="101600"/>
                </a:cubicBezTo>
                <a:cubicBezTo>
                  <a:pt x="793448" y="193524"/>
                  <a:pt x="796209" y="286164"/>
                  <a:pt x="783772" y="377371"/>
                </a:cubicBezTo>
                <a:cubicBezTo>
                  <a:pt x="780247" y="403223"/>
                  <a:pt x="723670" y="449493"/>
                  <a:pt x="711200" y="464457"/>
                </a:cubicBezTo>
                <a:cubicBezTo>
                  <a:pt x="700033" y="477858"/>
                  <a:pt x="695573" y="496833"/>
                  <a:pt x="682172" y="508000"/>
                </a:cubicBezTo>
                <a:cubicBezTo>
                  <a:pt x="665550" y="521851"/>
                  <a:pt x="642463" y="525561"/>
                  <a:pt x="624115" y="537028"/>
                </a:cubicBezTo>
                <a:cubicBezTo>
                  <a:pt x="603601" y="549849"/>
                  <a:pt x="585410" y="566057"/>
                  <a:pt x="566057" y="580571"/>
                </a:cubicBezTo>
                <a:cubicBezTo>
                  <a:pt x="462341" y="736149"/>
                  <a:pt x="623852" y="500044"/>
                  <a:pt x="493486" y="667657"/>
                </a:cubicBezTo>
                <a:cubicBezTo>
                  <a:pt x="472067" y="695196"/>
                  <a:pt x="435429" y="754742"/>
                  <a:pt x="435429" y="754742"/>
                </a:cubicBezTo>
                <a:lnTo>
                  <a:pt x="377372" y="928914"/>
                </a:lnTo>
                <a:cubicBezTo>
                  <a:pt x="377370" y="928921"/>
                  <a:pt x="348344" y="1015992"/>
                  <a:pt x="348343" y="1016000"/>
                </a:cubicBezTo>
                <a:cubicBezTo>
                  <a:pt x="331314" y="1118176"/>
                  <a:pt x="343135" y="1075166"/>
                  <a:pt x="319315" y="1146628"/>
                </a:cubicBezTo>
                <a:cubicBezTo>
                  <a:pt x="314477" y="1180495"/>
                  <a:pt x="308797" y="1214252"/>
                  <a:pt x="304800" y="1248228"/>
                </a:cubicBezTo>
                <a:cubicBezTo>
                  <a:pt x="299119" y="1296517"/>
                  <a:pt x="290286" y="1393371"/>
                  <a:pt x="290286" y="1393371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89189" y="5340055"/>
            <a:ext cx="3553025" cy="1438116"/>
          </a:xfrm>
          <a:custGeom>
            <a:avLst/>
            <a:gdLst>
              <a:gd name="connsiteX0" fmla="*/ 72571 w 3553025"/>
              <a:gd name="connsiteY0" fmla="*/ 465659 h 1438116"/>
              <a:gd name="connsiteX1" fmla="*/ 116114 w 3553025"/>
              <a:gd name="connsiteY1" fmla="*/ 436631 h 1438116"/>
              <a:gd name="connsiteX2" fmla="*/ 188686 w 3553025"/>
              <a:gd name="connsiteY2" fmla="*/ 494688 h 1438116"/>
              <a:gd name="connsiteX3" fmla="*/ 130628 w 3553025"/>
              <a:gd name="connsiteY3" fmla="*/ 668859 h 1438116"/>
              <a:gd name="connsiteX4" fmla="*/ 72571 w 3553025"/>
              <a:gd name="connsiteY4" fmla="*/ 654345 h 1438116"/>
              <a:gd name="connsiteX5" fmla="*/ 14514 w 3553025"/>
              <a:gd name="connsiteY5" fmla="*/ 523716 h 1438116"/>
              <a:gd name="connsiteX6" fmla="*/ 0 w 3553025"/>
              <a:gd name="connsiteY6" fmla="*/ 480174 h 1438116"/>
              <a:gd name="connsiteX7" fmla="*/ 29028 w 3553025"/>
              <a:gd name="connsiteY7" fmla="*/ 262459 h 1438116"/>
              <a:gd name="connsiteX8" fmla="*/ 58057 w 3553025"/>
              <a:gd name="connsiteY8" fmla="*/ 218916 h 1438116"/>
              <a:gd name="connsiteX9" fmla="*/ 101600 w 3553025"/>
              <a:gd name="connsiteY9" fmla="*/ 88288 h 1438116"/>
              <a:gd name="connsiteX10" fmla="*/ 116114 w 3553025"/>
              <a:gd name="connsiteY10" fmla="*/ 44745 h 1438116"/>
              <a:gd name="connsiteX11" fmla="*/ 145143 w 3553025"/>
              <a:gd name="connsiteY11" fmla="*/ 1202 h 1438116"/>
              <a:gd name="connsiteX12" fmla="*/ 304800 w 3553025"/>
              <a:gd name="connsiteY12" fmla="*/ 15716 h 1438116"/>
              <a:gd name="connsiteX13" fmla="*/ 333828 w 3553025"/>
              <a:gd name="connsiteY13" fmla="*/ 59259 h 1438116"/>
              <a:gd name="connsiteX14" fmla="*/ 319314 w 3553025"/>
              <a:gd name="connsiteY14" fmla="*/ 784974 h 1438116"/>
              <a:gd name="connsiteX15" fmla="*/ 290286 w 3553025"/>
              <a:gd name="connsiteY15" fmla="*/ 901088 h 1438116"/>
              <a:gd name="connsiteX16" fmla="*/ 246743 w 3553025"/>
              <a:gd name="connsiteY16" fmla="*/ 930116 h 1438116"/>
              <a:gd name="connsiteX17" fmla="*/ 174171 w 3553025"/>
              <a:gd name="connsiteY17" fmla="*/ 1017202 h 1438116"/>
              <a:gd name="connsiteX18" fmla="*/ 130628 w 3553025"/>
              <a:gd name="connsiteY18" fmla="*/ 1104288 h 1438116"/>
              <a:gd name="connsiteX19" fmla="*/ 87086 w 3553025"/>
              <a:gd name="connsiteY19" fmla="*/ 1191374 h 1438116"/>
              <a:gd name="connsiteX20" fmla="*/ 101600 w 3553025"/>
              <a:gd name="connsiteY20" fmla="*/ 1336516 h 1438116"/>
              <a:gd name="connsiteX21" fmla="*/ 217714 w 3553025"/>
              <a:gd name="connsiteY21" fmla="*/ 1292974 h 1438116"/>
              <a:gd name="connsiteX22" fmla="*/ 232228 w 3553025"/>
              <a:gd name="connsiteY22" fmla="*/ 1249431 h 1438116"/>
              <a:gd name="connsiteX23" fmla="*/ 333828 w 3553025"/>
              <a:gd name="connsiteY23" fmla="*/ 1191374 h 1438116"/>
              <a:gd name="connsiteX24" fmla="*/ 420914 w 3553025"/>
              <a:gd name="connsiteY24" fmla="*/ 1278459 h 1438116"/>
              <a:gd name="connsiteX25" fmla="*/ 566057 w 3553025"/>
              <a:gd name="connsiteY25" fmla="*/ 1380059 h 1438116"/>
              <a:gd name="connsiteX26" fmla="*/ 609600 w 3553025"/>
              <a:gd name="connsiteY26" fmla="*/ 1409088 h 1438116"/>
              <a:gd name="connsiteX27" fmla="*/ 725714 w 3553025"/>
              <a:gd name="connsiteY27" fmla="*/ 1438116 h 1438116"/>
              <a:gd name="connsiteX28" fmla="*/ 986971 w 3553025"/>
              <a:gd name="connsiteY28" fmla="*/ 1423602 h 1438116"/>
              <a:gd name="connsiteX29" fmla="*/ 1059543 w 3553025"/>
              <a:gd name="connsiteY29" fmla="*/ 1409088 h 1438116"/>
              <a:gd name="connsiteX30" fmla="*/ 1364343 w 3553025"/>
              <a:gd name="connsiteY30" fmla="*/ 1365545 h 1438116"/>
              <a:gd name="connsiteX31" fmla="*/ 2075543 w 3553025"/>
              <a:gd name="connsiteY31" fmla="*/ 1380059 h 1438116"/>
              <a:gd name="connsiteX32" fmla="*/ 2438400 w 3553025"/>
              <a:gd name="connsiteY32" fmla="*/ 1351031 h 1438116"/>
              <a:gd name="connsiteX33" fmla="*/ 2496457 w 3553025"/>
              <a:gd name="connsiteY33" fmla="*/ 1322002 h 1438116"/>
              <a:gd name="connsiteX34" fmla="*/ 2583543 w 3553025"/>
              <a:gd name="connsiteY34" fmla="*/ 1292974 h 1438116"/>
              <a:gd name="connsiteX35" fmla="*/ 2627086 w 3553025"/>
              <a:gd name="connsiteY35" fmla="*/ 1263945 h 1438116"/>
              <a:gd name="connsiteX36" fmla="*/ 2757714 w 3553025"/>
              <a:gd name="connsiteY36" fmla="*/ 1162345 h 1438116"/>
              <a:gd name="connsiteX37" fmla="*/ 2801257 w 3553025"/>
              <a:gd name="connsiteY37" fmla="*/ 1147831 h 1438116"/>
              <a:gd name="connsiteX38" fmla="*/ 2844800 w 3553025"/>
              <a:gd name="connsiteY38" fmla="*/ 1118802 h 1438116"/>
              <a:gd name="connsiteX39" fmla="*/ 2888343 w 3553025"/>
              <a:gd name="connsiteY39" fmla="*/ 1104288 h 1438116"/>
              <a:gd name="connsiteX40" fmla="*/ 2975428 w 3553025"/>
              <a:gd name="connsiteY40" fmla="*/ 1046231 h 1438116"/>
              <a:gd name="connsiteX41" fmla="*/ 3077028 w 3553025"/>
              <a:gd name="connsiteY41" fmla="*/ 1002688 h 1438116"/>
              <a:gd name="connsiteX42" fmla="*/ 3164114 w 3553025"/>
              <a:gd name="connsiteY42" fmla="*/ 973659 h 1438116"/>
              <a:gd name="connsiteX43" fmla="*/ 3512457 w 3553025"/>
              <a:gd name="connsiteY43" fmla="*/ 1046231 h 1438116"/>
              <a:gd name="connsiteX44" fmla="*/ 3541486 w 3553025"/>
              <a:gd name="connsiteY44" fmla="*/ 1089774 h 1438116"/>
              <a:gd name="connsiteX45" fmla="*/ 3526971 w 3553025"/>
              <a:gd name="connsiteY45" fmla="*/ 1263945 h 1438116"/>
              <a:gd name="connsiteX46" fmla="*/ 3439886 w 3553025"/>
              <a:gd name="connsiteY46" fmla="*/ 1292974 h 1438116"/>
              <a:gd name="connsiteX47" fmla="*/ 3381828 w 3553025"/>
              <a:gd name="connsiteY47" fmla="*/ 1322002 h 1438116"/>
              <a:gd name="connsiteX48" fmla="*/ 3207657 w 3553025"/>
              <a:gd name="connsiteY48" fmla="*/ 1307488 h 1438116"/>
              <a:gd name="connsiteX49" fmla="*/ 3178628 w 3553025"/>
              <a:gd name="connsiteY49" fmla="*/ 1220402 h 1438116"/>
              <a:gd name="connsiteX50" fmla="*/ 3193143 w 3553025"/>
              <a:gd name="connsiteY50" fmla="*/ 1147831 h 1438116"/>
              <a:gd name="connsiteX51" fmla="*/ 3396343 w 3553025"/>
              <a:gd name="connsiteY51" fmla="*/ 1133316 h 1438116"/>
              <a:gd name="connsiteX52" fmla="*/ 3396343 w 3553025"/>
              <a:gd name="connsiteY52" fmla="*/ 1220402 h 1438116"/>
              <a:gd name="connsiteX53" fmla="*/ 3367314 w 3553025"/>
              <a:gd name="connsiteY53" fmla="*/ 1234916 h 143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553025" h="1438116">
                <a:moveTo>
                  <a:pt x="72571" y="465659"/>
                </a:moveTo>
                <a:cubicBezTo>
                  <a:pt x="87085" y="455983"/>
                  <a:pt x="98907" y="439499"/>
                  <a:pt x="116114" y="436631"/>
                </a:cubicBezTo>
                <a:cubicBezTo>
                  <a:pt x="158179" y="429620"/>
                  <a:pt x="171725" y="469247"/>
                  <a:pt x="188686" y="494688"/>
                </a:cubicBezTo>
                <a:cubicBezTo>
                  <a:pt x="182761" y="559863"/>
                  <a:pt x="222011" y="668859"/>
                  <a:pt x="130628" y="668859"/>
                </a:cubicBezTo>
                <a:cubicBezTo>
                  <a:pt x="110680" y="668859"/>
                  <a:pt x="91923" y="659183"/>
                  <a:pt x="72571" y="654345"/>
                </a:cubicBezTo>
                <a:cubicBezTo>
                  <a:pt x="26570" y="585342"/>
                  <a:pt x="49059" y="627350"/>
                  <a:pt x="14514" y="523716"/>
                </a:cubicBezTo>
                <a:lnTo>
                  <a:pt x="0" y="480174"/>
                </a:lnTo>
                <a:cubicBezTo>
                  <a:pt x="2166" y="456353"/>
                  <a:pt x="6837" y="314238"/>
                  <a:pt x="29028" y="262459"/>
                </a:cubicBezTo>
                <a:cubicBezTo>
                  <a:pt x="35900" y="246425"/>
                  <a:pt x="48381" y="233430"/>
                  <a:pt x="58057" y="218916"/>
                </a:cubicBezTo>
                <a:lnTo>
                  <a:pt x="101600" y="88288"/>
                </a:lnTo>
                <a:cubicBezTo>
                  <a:pt x="106438" y="73774"/>
                  <a:pt x="107627" y="57475"/>
                  <a:pt x="116114" y="44745"/>
                </a:cubicBezTo>
                <a:lnTo>
                  <a:pt x="145143" y="1202"/>
                </a:lnTo>
                <a:cubicBezTo>
                  <a:pt x="198362" y="6040"/>
                  <a:pt x="253725" y="0"/>
                  <a:pt x="304800" y="15716"/>
                </a:cubicBezTo>
                <a:cubicBezTo>
                  <a:pt x="321473" y="20846"/>
                  <a:pt x="333499" y="41818"/>
                  <a:pt x="333828" y="59259"/>
                </a:cubicBezTo>
                <a:cubicBezTo>
                  <a:pt x="338392" y="301169"/>
                  <a:pt x="328106" y="543180"/>
                  <a:pt x="319314" y="784974"/>
                </a:cubicBezTo>
                <a:cubicBezTo>
                  <a:pt x="319211" y="787813"/>
                  <a:pt x="301803" y="886692"/>
                  <a:pt x="290286" y="901088"/>
                </a:cubicBezTo>
                <a:cubicBezTo>
                  <a:pt x="279389" y="914709"/>
                  <a:pt x="261257" y="920440"/>
                  <a:pt x="246743" y="930116"/>
                </a:cubicBezTo>
                <a:cubicBezTo>
                  <a:pt x="174665" y="1038232"/>
                  <a:pt x="267306" y="905439"/>
                  <a:pt x="174171" y="1017202"/>
                </a:cubicBezTo>
                <a:cubicBezTo>
                  <a:pt x="122180" y="1079591"/>
                  <a:pt x="163356" y="1038832"/>
                  <a:pt x="130628" y="1104288"/>
                </a:cubicBezTo>
                <a:cubicBezTo>
                  <a:pt x="74359" y="1216826"/>
                  <a:pt x="123565" y="1081934"/>
                  <a:pt x="87086" y="1191374"/>
                </a:cubicBezTo>
                <a:cubicBezTo>
                  <a:pt x="91924" y="1239755"/>
                  <a:pt x="63220" y="1306665"/>
                  <a:pt x="101600" y="1336516"/>
                </a:cubicBezTo>
                <a:cubicBezTo>
                  <a:pt x="134229" y="1361894"/>
                  <a:pt x="183320" y="1315903"/>
                  <a:pt x="217714" y="1292974"/>
                </a:cubicBezTo>
                <a:cubicBezTo>
                  <a:pt x="230444" y="1284487"/>
                  <a:pt x="222671" y="1261378"/>
                  <a:pt x="232228" y="1249431"/>
                </a:cubicBezTo>
                <a:cubicBezTo>
                  <a:pt x="245906" y="1232334"/>
                  <a:pt x="319540" y="1198518"/>
                  <a:pt x="333828" y="1191374"/>
                </a:cubicBezTo>
                <a:cubicBezTo>
                  <a:pt x="362857" y="1220402"/>
                  <a:pt x="388072" y="1253827"/>
                  <a:pt x="420914" y="1278459"/>
                </a:cubicBezTo>
                <a:cubicBezTo>
                  <a:pt x="506885" y="1342937"/>
                  <a:pt x="458838" y="1308580"/>
                  <a:pt x="566057" y="1380059"/>
                </a:cubicBezTo>
                <a:cubicBezTo>
                  <a:pt x="580571" y="1389735"/>
                  <a:pt x="592677" y="1404857"/>
                  <a:pt x="609600" y="1409088"/>
                </a:cubicBezTo>
                <a:lnTo>
                  <a:pt x="725714" y="1438116"/>
                </a:lnTo>
                <a:cubicBezTo>
                  <a:pt x="812800" y="1433278"/>
                  <a:pt x="900079" y="1431158"/>
                  <a:pt x="986971" y="1423602"/>
                </a:cubicBezTo>
                <a:cubicBezTo>
                  <a:pt x="1011548" y="1421465"/>
                  <a:pt x="1035121" y="1412577"/>
                  <a:pt x="1059543" y="1409088"/>
                </a:cubicBezTo>
                <a:cubicBezTo>
                  <a:pt x="1396472" y="1360955"/>
                  <a:pt x="1189905" y="1400432"/>
                  <a:pt x="1364343" y="1365545"/>
                </a:cubicBezTo>
                <a:cubicBezTo>
                  <a:pt x="1601410" y="1370383"/>
                  <a:pt x="1838427" y="1380059"/>
                  <a:pt x="2075543" y="1380059"/>
                </a:cubicBezTo>
                <a:cubicBezTo>
                  <a:pt x="2311735" y="1380059"/>
                  <a:pt x="2290875" y="1380535"/>
                  <a:pt x="2438400" y="1351031"/>
                </a:cubicBezTo>
                <a:cubicBezTo>
                  <a:pt x="2457752" y="1341355"/>
                  <a:pt x="2476368" y="1330038"/>
                  <a:pt x="2496457" y="1322002"/>
                </a:cubicBezTo>
                <a:cubicBezTo>
                  <a:pt x="2524867" y="1310638"/>
                  <a:pt x="2583543" y="1292974"/>
                  <a:pt x="2583543" y="1292974"/>
                </a:cubicBezTo>
                <a:cubicBezTo>
                  <a:pt x="2598057" y="1283298"/>
                  <a:pt x="2613131" y="1274412"/>
                  <a:pt x="2627086" y="1263945"/>
                </a:cubicBezTo>
                <a:cubicBezTo>
                  <a:pt x="2671216" y="1230847"/>
                  <a:pt x="2705382" y="1179789"/>
                  <a:pt x="2757714" y="1162345"/>
                </a:cubicBezTo>
                <a:lnTo>
                  <a:pt x="2801257" y="1147831"/>
                </a:lnTo>
                <a:cubicBezTo>
                  <a:pt x="2815771" y="1138155"/>
                  <a:pt x="2829198" y="1126603"/>
                  <a:pt x="2844800" y="1118802"/>
                </a:cubicBezTo>
                <a:cubicBezTo>
                  <a:pt x="2858484" y="1111960"/>
                  <a:pt x="2876396" y="1113845"/>
                  <a:pt x="2888343" y="1104288"/>
                </a:cubicBezTo>
                <a:cubicBezTo>
                  <a:pt x="2979465" y="1031390"/>
                  <a:pt x="2842094" y="1079564"/>
                  <a:pt x="2975428" y="1046231"/>
                </a:cubicBezTo>
                <a:cubicBezTo>
                  <a:pt x="3044511" y="1000175"/>
                  <a:pt x="2991822" y="1028250"/>
                  <a:pt x="3077028" y="1002688"/>
                </a:cubicBezTo>
                <a:cubicBezTo>
                  <a:pt x="3106336" y="993895"/>
                  <a:pt x="3164114" y="973659"/>
                  <a:pt x="3164114" y="973659"/>
                </a:cubicBezTo>
                <a:cubicBezTo>
                  <a:pt x="3471403" y="988293"/>
                  <a:pt x="3413039" y="907048"/>
                  <a:pt x="3512457" y="1046231"/>
                </a:cubicBezTo>
                <a:cubicBezTo>
                  <a:pt x="3522596" y="1060426"/>
                  <a:pt x="3531810" y="1075260"/>
                  <a:pt x="3541486" y="1089774"/>
                </a:cubicBezTo>
                <a:cubicBezTo>
                  <a:pt x="3536648" y="1147831"/>
                  <a:pt x="3553025" y="1211837"/>
                  <a:pt x="3526971" y="1263945"/>
                </a:cubicBezTo>
                <a:cubicBezTo>
                  <a:pt x="3513287" y="1291313"/>
                  <a:pt x="3467254" y="1279290"/>
                  <a:pt x="3439886" y="1292974"/>
                </a:cubicBezTo>
                <a:lnTo>
                  <a:pt x="3381828" y="1322002"/>
                </a:lnTo>
                <a:cubicBezTo>
                  <a:pt x="3323771" y="1317164"/>
                  <a:pt x="3259765" y="1333542"/>
                  <a:pt x="3207657" y="1307488"/>
                </a:cubicBezTo>
                <a:cubicBezTo>
                  <a:pt x="3180288" y="1293804"/>
                  <a:pt x="3178628" y="1220402"/>
                  <a:pt x="3178628" y="1220402"/>
                </a:cubicBezTo>
                <a:cubicBezTo>
                  <a:pt x="3183466" y="1196212"/>
                  <a:pt x="3180903" y="1169250"/>
                  <a:pt x="3193143" y="1147831"/>
                </a:cubicBezTo>
                <a:cubicBezTo>
                  <a:pt x="3229360" y="1084451"/>
                  <a:pt x="3377964" y="1131645"/>
                  <a:pt x="3396343" y="1133316"/>
                </a:cubicBezTo>
                <a:cubicBezTo>
                  <a:pt x="3408252" y="1169043"/>
                  <a:pt x="3423138" y="1184675"/>
                  <a:pt x="3396343" y="1220402"/>
                </a:cubicBezTo>
                <a:cubicBezTo>
                  <a:pt x="3389852" y="1229057"/>
                  <a:pt x="3376990" y="1230078"/>
                  <a:pt x="3367314" y="1234916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7" name="Freeform 26"/>
          <p:cNvSpPr/>
          <p:nvPr/>
        </p:nvSpPr>
        <p:spPr>
          <a:xfrm rot="5400000">
            <a:off x="3803951" y="6305163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8" name="Freeform 27"/>
          <p:cNvSpPr/>
          <p:nvPr/>
        </p:nvSpPr>
        <p:spPr>
          <a:xfrm rot="20483659">
            <a:off x="178053" y="3372716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030246" y="5257801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0" name="Freeform 29"/>
          <p:cNvSpPr/>
          <p:nvPr/>
        </p:nvSpPr>
        <p:spPr>
          <a:xfrm rot="2020483">
            <a:off x="812466" y="3372717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71852" y="4985169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2" name="Freeform 31"/>
          <p:cNvSpPr/>
          <p:nvPr/>
        </p:nvSpPr>
        <p:spPr>
          <a:xfrm rot="7255494">
            <a:off x="4563646" y="6096001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3" name="Freeform 32"/>
          <p:cNvSpPr/>
          <p:nvPr/>
        </p:nvSpPr>
        <p:spPr>
          <a:xfrm rot="3827576">
            <a:off x="4600896" y="5523734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4" name="Freeform 33"/>
          <p:cNvSpPr/>
          <p:nvPr/>
        </p:nvSpPr>
        <p:spPr>
          <a:xfrm rot="5573644">
            <a:off x="1110235" y="3772190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6" name="Heart 35"/>
          <p:cNvSpPr/>
          <p:nvPr/>
        </p:nvSpPr>
        <p:spPr>
          <a:xfrm rot="3190049">
            <a:off x="98266" y="5974020"/>
            <a:ext cx="914400" cy="914400"/>
          </a:xfrm>
          <a:prstGeom prst="hear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9468197" y="2323306"/>
            <a:ext cx="4648200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4419600" y="287592"/>
            <a:ext cx="77724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5181600" y="533400"/>
            <a:ext cx="7010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9544397" y="1942306"/>
            <a:ext cx="3886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346C203-88FF-42EA-B951-43BD8B353490}"/>
              </a:ext>
            </a:extLst>
          </p:cNvPr>
          <p:cNvSpPr txBox="1"/>
          <p:nvPr/>
        </p:nvSpPr>
        <p:spPr>
          <a:xfrm>
            <a:off x="5181600" y="1229772"/>
            <a:ext cx="6096000" cy="9233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171D0908-D1C8-4169-AB08-7199D0B4C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65" y="152191"/>
            <a:ext cx="127555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A1DA58B1-3558-4135-BACA-5EA86228B3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3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5D5D4-01FE-44C9-B904-3D9BAA3D6F72}"/>
              </a:ext>
            </a:extLst>
          </p:cNvPr>
          <p:cNvSpPr txBox="1"/>
          <p:nvPr/>
        </p:nvSpPr>
        <p:spPr>
          <a:xfrm>
            <a:off x="583601" y="651290"/>
            <a:ext cx="6502999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নারকীয়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যজ্ঞঃ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04E0A-B799-48D1-B715-1CD5E5D71861}"/>
              </a:ext>
            </a:extLst>
          </p:cNvPr>
          <p:cNvSpPr txBox="1"/>
          <p:nvPr/>
        </p:nvSpPr>
        <p:spPr>
          <a:xfrm>
            <a:off x="583601" y="1791831"/>
            <a:ext cx="6502999" cy="22467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পরিকল্পনা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অনুযায়ী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প্রথমেই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ঢাকা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শহরের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পিলখানার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ইপিআর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হেডকোয়াটার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রাজারবাগ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পুলিশ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লাইনের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নিয়ন্ত্রনভার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পাকিস্থানী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সেনাদের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কথা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8426EE8-BF88-4AD3-8ACB-C2A2BD02C1CC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317"/>
            </a:avLst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761C651-6395-4715-A458-8D4689C54DD0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317"/>
            </a:avLst>
          </a:prstGeom>
          <a:solidFill>
            <a:srgbClr val="00206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E1EFFC6-1C60-4224-827B-800A55278575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7E8F7-35D5-449A-A672-9F500250881A}"/>
              </a:ext>
            </a:extLst>
          </p:cNvPr>
          <p:cNvSpPr txBox="1"/>
          <p:nvPr/>
        </p:nvSpPr>
        <p:spPr>
          <a:xfrm>
            <a:off x="583601" y="4400660"/>
            <a:ext cx="10998799" cy="181588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ঢাকা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বিশ্ববিদ্যালয়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এবং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প্রকৌশল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বিশ্ববিদ্যালয়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আক্রমন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বঙ্গবন্ধুকে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গ্রেফতার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টেলিফোন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এক্সচেঞ্জ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রেডিও-টেলিভিশন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নিয়ন্ত্রণ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স্টেট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ব্যাংক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নিয়ন্ত্রন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আওয়ামীলীগ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নেতাদের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গ্রেফতার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ঢাকা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শহরের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যাতায়াত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ব্যবস্থা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সহ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শহর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নিয়ন্ত্রণ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ছিল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হানাদার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সৈন্যদের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প্রাথমিক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দায়িত্ব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।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MKL-2.jpg">
            <a:extLst>
              <a:ext uri="{FF2B5EF4-FFF2-40B4-BE49-F238E27FC236}">
                <a16:creationId xmlns:a16="http://schemas.microsoft.com/office/drawing/2014/main" id="{77ED42B9-FC6C-4CD7-9CAA-CA6F0FEA4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499859"/>
            <a:ext cx="2129725" cy="105009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 descr="download.jpg">
            <a:extLst>
              <a:ext uri="{FF2B5EF4-FFF2-40B4-BE49-F238E27FC236}">
                <a16:creationId xmlns:a16="http://schemas.microsoft.com/office/drawing/2014/main" id="{91F66BA1-5B27-4049-987C-465E63C06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674" y="499859"/>
            <a:ext cx="2129725" cy="105009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690D330-DCC1-4BC3-A13A-920538EF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82" y="1791830"/>
            <a:ext cx="4335518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2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5D5D4-01FE-44C9-B904-3D9BAA3D6F72}"/>
              </a:ext>
            </a:extLst>
          </p:cNvPr>
          <p:cNvSpPr txBox="1"/>
          <p:nvPr/>
        </p:nvSpPr>
        <p:spPr>
          <a:xfrm>
            <a:off x="583601" y="651290"/>
            <a:ext cx="6502999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নারকীয়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যজ্ঞ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04E0A-B799-48D1-B715-1CD5E5D71861}"/>
              </a:ext>
            </a:extLst>
          </p:cNvPr>
          <p:cNvSpPr txBox="1"/>
          <p:nvPr/>
        </p:nvSpPr>
        <p:spPr>
          <a:xfrm>
            <a:off x="598538" y="1905719"/>
            <a:ext cx="11099203" cy="181588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অপারেশন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সার্চ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লাইটের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আওতায়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রাজশাহী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যশোর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খুলনা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রংপুর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সৈয়দপুর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কুমিল্লায়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সেনাবাহিনী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ইপিআর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আনসার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পুলিশের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বাঙালি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সদস্যদের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নিরস্ত্র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কথা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উল্লেখ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চট্রগ্রাম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বন্দর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অন্যান্য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গুরুত্বপূর্ণ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স্থাপনা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দখলে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রাখাও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8426EE8-BF88-4AD3-8ACB-C2A2BD02C1CC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761C651-6395-4715-A458-8D4689C54DD0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E1EFFC6-1C60-4224-827B-800A55278575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7E8F7-35D5-449A-A672-9F500250881A}"/>
              </a:ext>
            </a:extLst>
          </p:cNvPr>
          <p:cNvSpPr txBox="1"/>
          <p:nvPr/>
        </p:nvSpPr>
        <p:spPr>
          <a:xfrm>
            <a:off x="583601" y="4038600"/>
            <a:ext cx="8552956" cy="20621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ঢাকার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বাহিরে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এ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অপারেশনের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প্রধান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দায়িত্ব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পান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মেজর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জেনারেল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খাদিম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হোসেন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রাজা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।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সার্বিকভাবে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এ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পরিকল্পনার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তত্বাবধান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করেণ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গভর্ণর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লে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জেনারেল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টিক্কা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খান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MKL-2.jpg">
            <a:extLst>
              <a:ext uri="{FF2B5EF4-FFF2-40B4-BE49-F238E27FC236}">
                <a16:creationId xmlns:a16="http://schemas.microsoft.com/office/drawing/2014/main" id="{77ED42B9-FC6C-4CD7-9CAA-CA6F0FEA4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8832" y="499859"/>
            <a:ext cx="2129725" cy="105009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 descr="download.jpg">
            <a:extLst>
              <a:ext uri="{FF2B5EF4-FFF2-40B4-BE49-F238E27FC236}">
                <a16:creationId xmlns:a16="http://schemas.microsoft.com/office/drawing/2014/main" id="{91F66BA1-5B27-4049-987C-465E63C06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016" y="499859"/>
            <a:ext cx="2129725" cy="105009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225CA8B-889B-460B-8B5E-0FDB11F8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16" y="4015402"/>
            <a:ext cx="2371725" cy="206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5D5D4-01FE-44C9-B904-3D9BAA3D6F72}"/>
              </a:ext>
            </a:extLst>
          </p:cNvPr>
          <p:cNvSpPr txBox="1"/>
          <p:nvPr/>
        </p:nvSpPr>
        <p:spPr>
          <a:xfrm>
            <a:off x="583601" y="651290"/>
            <a:ext cx="6502999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নারকীয়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যজ্ঞ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04E0A-B799-48D1-B715-1CD5E5D71861}"/>
              </a:ext>
            </a:extLst>
          </p:cNvPr>
          <p:cNvSpPr txBox="1"/>
          <p:nvPr/>
        </p:nvSpPr>
        <p:spPr>
          <a:xfrm>
            <a:off x="632696" y="2158753"/>
            <a:ext cx="6453904" cy="378565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কিস্থানি সৈন্যরা ২৫ মার্চ রাত ১১.৩০ মিনিটে ঢাকা সেনানিবাস থেকে বেরিয়ে পড়ে। এ সময় তাদের প্রথম আক্রমনের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ঢাকা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ফার্ম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গেইট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এলাকায়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রাস্তায়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মিছিলরত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মুক্তিকামি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বাঙালি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আক্রমন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চালানো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রাজার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পুলিশ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লাইনে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8426EE8-BF88-4AD3-8ACB-C2A2BD02C1CC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761C651-6395-4715-A458-8D4689C54DD0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E1EFFC6-1C60-4224-827B-800A55278575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MKL-2.jpg">
            <a:extLst>
              <a:ext uri="{FF2B5EF4-FFF2-40B4-BE49-F238E27FC236}">
                <a16:creationId xmlns:a16="http://schemas.microsoft.com/office/drawing/2014/main" id="{77ED42B9-FC6C-4CD7-9CAA-CA6F0FEA4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499859"/>
            <a:ext cx="2129725" cy="105009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 descr="download.jpg">
            <a:extLst>
              <a:ext uri="{FF2B5EF4-FFF2-40B4-BE49-F238E27FC236}">
                <a16:creationId xmlns:a16="http://schemas.microsoft.com/office/drawing/2014/main" id="{91F66BA1-5B27-4049-987C-465E63C06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025" y="499859"/>
            <a:ext cx="2129725" cy="105009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১৯৭১-এর উত্তাল মার্চ মাস: এ মাসের ২৩ তারিখ ঢাকার রাস্তায় স্বাধীনতার দাবিতে দেশীয় অস্ত্র হাতে মুক্তিকামীদের বিক্ষোভ মিছিল।">
            <a:extLst>
              <a:ext uri="{FF2B5EF4-FFF2-40B4-BE49-F238E27FC236}">
                <a16:creationId xmlns:a16="http://schemas.microsoft.com/office/drawing/2014/main" id="{901330DB-F53B-41F7-87D1-F03841EA7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58752"/>
            <a:ext cx="4417163" cy="378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5D5D4-01FE-44C9-B904-3D9BAA3D6F72}"/>
              </a:ext>
            </a:extLst>
          </p:cNvPr>
          <p:cNvSpPr txBox="1"/>
          <p:nvPr/>
        </p:nvSpPr>
        <p:spPr>
          <a:xfrm>
            <a:off x="583601" y="651290"/>
            <a:ext cx="6655399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নারকীয়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যজ্ঞ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8426EE8-BF88-4AD3-8ACB-C2A2BD02C1CC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761C651-6395-4715-A458-8D4689C54DD0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E1EFFC6-1C60-4224-827B-800A55278575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7E8F7-35D5-449A-A672-9F500250881A}"/>
              </a:ext>
            </a:extLst>
          </p:cNvPr>
          <p:cNvSpPr txBox="1"/>
          <p:nvPr/>
        </p:nvSpPr>
        <p:spPr>
          <a:xfrm>
            <a:off x="593622" y="3266748"/>
            <a:ext cx="6645378" cy="30469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কিন্তু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মারত্নক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অস্ত্র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সস্ত্রে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সজ্জিত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সৈন্যদের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পরিকল্পিত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আক্রমণ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ঠেকানোর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অস্ত্র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প্রস্তুতি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ছিলনা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তাদের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।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ফলে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পাকিস্থানি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সেনারা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রাতে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তাদের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অনেককেই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নির্মম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ভাবে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হত্যা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করে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। </a:t>
            </a:r>
          </a:p>
        </p:txBody>
      </p:sp>
      <p:pic>
        <p:nvPicPr>
          <p:cNvPr id="9" name="Picture 8" descr="MKL-2.jpg">
            <a:extLst>
              <a:ext uri="{FF2B5EF4-FFF2-40B4-BE49-F238E27FC236}">
                <a16:creationId xmlns:a16="http://schemas.microsoft.com/office/drawing/2014/main" id="{77ED42B9-FC6C-4CD7-9CAA-CA6F0FEA4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2420" y="499859"/>
            <a:ext cx="1956305" cy="105009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 descr="download.jpg">
            <a:extLst>
              <a:ext uri="{FF2B5EF4-FFF2-40B4-BE49-F238E27FC236}">
                <a16:creationId xmlns:a16="http://schemas.microsoft.com/office/drawing/2014/main" id="{91F66BA1-5B27-4049-987C-465E63C06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025" y="499859"/>
            <a:ext cx="2129725" cy="105009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মাত্র ১৯ বছর বয়সি শিক্ষার্থীর নেতৃত্বে প্লাটুন: ১৩ নভেম্বর ১৯৭১-এ সময়ে ফরিদপুরে রাইফেল হাতে তরুণ মুক্তিযোদ্ধাদের প্রশিক্ষণ। ৭০ সদস্যের একটি প্লাটুন গড়া হয়েছিল সেখানে। সেই প্লাটুন দক্ষিণাঞ্চলে সামরিক ও চিকিৎসা দ্রব্য সরবরাহ করত। একদম বামে থাকা ১৯ বছর বয়সি তরুণটি ছিলেন ঢাকা বিশ্ববিদ্যালয়ের ছাত্র। ৭০ জনের প্লাটুনের নেতৃত্বে ছিলেন তিনি।">
            <a:extLst>
              <a:ext uri="{FF2B5EF4-FFF2-40B4-BE49-F238E27FC236}">
                <a16:creationId xmlns:a16="http://schemas.microsoft.com/office/drawing/2014/main" id="{319652A7-306F-4050-A88F-6FC2D49BB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76" y="1789421"/>
            <a:ext cx="4180702" cy="2240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ভারতীয় ট্যাংকের অবস্থান: ১৯৭১ সালের ৪ ডিসেম্বর-এসময়। ভারতীয় সেনাবাহিনীর ট্যাংক বগুড়ার দিকে রওনা হয়েছে।">
            <a:extLst>
              <a:ext uri="{FF2B5EF4-FFF2-40B4-BE49-F238E27FC236}">
                <a16:creationId xmlns:a16="http://schemas.microsoft.com/office/drawing/2014/main" id="{C0D67FF5-DF0F-41F4-9FD6-8821BAAA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420" y="4182126"/>
            <a:ext cx="4180701" cy="213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58D60B-5959-47E2-9EFE-E5DFE906DDB0}"/>
              </a:ext>
            </a:extLst>
          </p:cNvPr>
          <p:cNvSpPr txBox="1"/>
          <p:nvPr/>
        </p:nvSpPr>
        <p:spPr>
          <a:xfrm>
            <a:off x="593622" y="1788824"/>
            <a:ext cx="6645378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বাঙালি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সৈন্যরা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পাকিস্থানি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সেনাদের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প্রতিহত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করার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চেষ্টা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করে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23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5D5D4-01FE-44C9-B904-3D9BAA3D6F72}"/>
              </a:ext>
            </a:extLst>
          </p:cNvPr>
          <p:cNvSpPr txBox="1"/>
          <p:nvPr/>
        </p:nvSpPr>
        <p:spPr>
          <a:xfrm>
            <a:off x="583601" y="651290"/>
            <a:ext cx="6502999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নারকীয়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যজ্ঞ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04E0A-B799-48D1-B715-1CD5E5D71861}"/>
              </a:ext>
            </a:extLst>
          </p:cNvPr>
          <p:cNvSpPr txBox="1"/>
          <p:nvPr/>
        </p:nvSpPr>
        <p:spPr>
          <a:xfrm>
            <a:off x="583601" y="1549957"/>
            <a:ext cx="6469128" cy="26776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ঢাকা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বিশ্ববিদ্যালয়ের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আক্রমণ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পরিচালিত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গভীর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ইকবাল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জহুরুল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জগন্নাথ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ঢুকে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পাকিস্থানি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সেনারা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ঘুমন্ত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ছাত্রকে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8426EE8-BF88-4AD3-8ACB-C2A2BD02C1CC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761C651-6395-4715-A458-8D4689C54DD0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E1EFFC6-1C60-4224-827B-800A55278575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MKL-2.jpg">
            <a:extLst>
              <a:ext uri="{FF2B5EF4-FFF2-40B4-BE49-F238E27FC236}">
                <a16:creationId xmlns:a16="http://schemas.microsoft.com/office/drawing/2014/main" id="{77ED42B9-FC6C-4CD7-9CAA-CA6F0FEA4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499859"/>
            <a:ext cx="2129725" cy="105009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 descr="download.jpg">
            <a:extLst>
              <a:ext uri="{FF2B5EF4-FFF2-40B4-BE49-F238E27FC236}">
                <a16:creationId xmlns:a16="http://schemas.microsoft.com/office/drawing/2014/main" id="{91F66BA1-5B27-4049-987C-465E63C06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125" y="499859"/>
            <a:ext cx="2129725" cy="105009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1F273F2-504F-4973-821D-E18E720D2EB2}"/>
              </a:ext>
            </a:extLst>
          </p:cNvPr>
          <p:cNvGrpSpPr/>
          <p:nvPr/>
        </p:nvGrpSpPr>
        <p:grpSpPr>
          <a:xfrm>
            <a:off x="7239000" y="3676650"/>
            <a:ext cx="4411850" cy="2539334"/>
            <a:chOff x="7239000" y="1619250"/>
            <a:chExt cx="4411850" cy="249555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237C9BF-F9C3-4716-B948-85C3908CC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619250"/>
              <a:ext cx="4411850" cy="2495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606E1E-291B-4893-8E1D-12443C8933D8}"/>
                </a:ext>
              </a:extLst>
            </p:cNvPr>
            <p:cNvSpPr txBox="1"/>
            <p:nvPr/>
          </p:nvSpPr>
          <p:spPr>
            <a:xfrm>
              <a:off x="8501216" y="3581400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ডঃ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শহীদুল্লাহ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হল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ADCDAEE-4C0F-40A2-B09E-516FBF42C69D}"/>
              </a:ext>
            </a:extLst>
          </p:cNvPr>
          <p:cNvSpPr txBox="1"/>
          <p:nvPr/>
        </p:nvSpPr>
        <p:spPr>
          <a:xfrm>
            <a:off x="617472" y="4400102"/>
            <a:ext cx="6469128" cy="18158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ঢাকা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( (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শহীদুল্লাহ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বিশ্ববিদ্যালয়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আবাসিক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এলাকা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এবং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রোকেয়া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হলেও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তারা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ব্যাপক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হত্যাযজ্ঞ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চালায়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।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D63075-437D-400F-8055-BC3AC8AC02EE}"/>
              </a:ext>
            </a:extLst>
          </p:cNvPr>
          <p:cNvGrpSpPr/>
          <p:nvPr/>
        </p:nvGrpSpPr>
        <p:grpSpPr>
          <a:xfrm>
            <a:off x="7251290" y="1772604"/>
            <a:ext cx="4399560" cy="2164280"/>
            <a:chOff x="7251290" y="1772604"/>
            <a:chExt cx="4399560" cy="216428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20D2855E-0363-4346-9922-AB41212DB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290" y="1772604"/>
              <a:ext cx="4399560" cy="2164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0D78B-0EC7-44FC-89AE-F8FC8EADD389}"/>
                </a:ext>
              </a:extLst>
            </p:cNvPr>
            <p:cNvSpPr txBox="1"/>
            <p:nvPr/>
          </p:nvSpPr>
          <p:spPr>
            <a:xfrm>
              <a:off x="7251290" y="3429000"/>
              <a:ext cx="2117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জগন্নাথ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হল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62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5D5D4-01FE-44C9-B904-3D9BAA3D6F72}"/>
              </a:ext>
            </a:extLst>
          </p:cNvPr>
          <p:cNvSpPr txBox="1"/>
          <p:nvPr/>
        </p:nvSpPr>
        <p:spPr>
          <a:xfrm>
            <a:off x="583601" y="651290"/>
            <a:ext cx="6502999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নারকীয়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যজ্ঞ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8426EE8-BF88-4AD3-8ACB-C2A2BD02C1CC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761C651-6395-4715-A458-8D4689C54DD0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E1EFFC6-1C60-4224-827B-800A55278575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7E8F7-35D5-449A-A672-9F500250881A}"/>
              </a:ext>
            </a:extLst>
          </p:cNvPr>
          <p:cNvSpPr txBox="1"/>
          <p:nvPr/>
        </p:nvSpPr>
        <p:spPr>
          <a:xfrm>
            <a:off x="583601" y="1682395"/>
            <a:ext cx="6502999" cy="20621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মার্চের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এই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গণহত্যায়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ঢাকা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বিশ্ববিদ্যালয়ের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১০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জন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শিক্ষক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৩০০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ছাত্র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ছাত্রী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কর্মচারী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নিহত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। </a:t>
            </a:r>
          </a:p>
        </p:txBody>
      </p:sp>
      <p:pic>
        <p:nvPicPr>
          <p:cNvPr id="9" name="Picture 8" descr="MKL-2.jpg">
            <a:extLst>
              <a:ext uri="{FF2B5EF4-FFF2-40B4-BE49-F238E27FC236}">
                <a16:creationId xmlns:a16="http://schemas.microsoft.com/office/drawing/2014/main" id="{77ED42B9-FC6C-4CD7-9CAA-CA6F0FEA4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499859"/>
            <a:ext cx="2129725" cy="105009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 descr="download.jpg">
            <a:extLst>
              <a:ext uri="{FF2B5EF4-FFF2-40B4-BE49-F238E27FC236}">
                <a16:creationId xmlns:a16="http://schemas.microsoft.com/office/drawing/2014/main" id="{91F66BA1-5B27-4049-987C-465E63C06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125" y="499859"/>
            <a:ext cx="2129725" cy="105009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চট্টগ্রামে রেলওয়ে বস্তিতে আগুন, পরে নিয়ন্ত্রণে  ">
            <a:extLst>
              <a:ext uri="{FF2B5EF4-FFF2-40B4-BE49-F238E27FC236}">
                <a16:creationId xmlns:a16="http://schemas.microsoft.com/office/drawing/2014/main" id="{A67C81E0-4873-4809-8B26-9116CBF01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3936731"/>
            <a:ext cx="4411850" cy="226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No photo description available.">
            <a:extLst>
              <a:ext uri="{FF2B5EF4-FFF2-40B4-BE49-F238E27FC236}">
                <a16:creationId xmlns:a16="http://schemas.microsoft.com/office/drawing/2014/main" id="{13BF447E-1A83-4218-A48C-F2DC18D3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544"/>
            <a:ext cx="4411850" cy="206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695C20-B4A5-482B-85DD-DCA28C573D90}"/>
              </a:ext>
            </a:extLst>
          </p:cNvPr>
          <p:cNvSpPr txBox="1"/>
          <p:nvPr/>
        </p:nvSpPr>
        <p:spPr>
          <a:xfrm>
            <a:off x="583601" y="3959941"/>
            <a:ext cx="6502999" cy="2246769"/>
          </a:xfrm>
          <a:prstGeom prst="rect">
            <a:avLst/>
          </a:prstGeom>
          <a:noFill/>
          <a:ln w="28575">
            <a:solidFill>
              <a:srgbClr val="015E46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জহুরুল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সংলগ্ন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রেলওয়ে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বস্তিতে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সেনাবাহিনী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আগুন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দিলে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ব্যাপক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ধংসযজ্ঞ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সংগঠিত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।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শুধু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২৫শে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মার্চ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রাতেই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ঢাকায়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থেকে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৮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হাজার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নিরীহ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মানুষকে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হত্যা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করা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05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5D5D4-01FE-44C9-B904-3D9BAA3D6F72}"/>
              </a:ext>
            </a:extLst>
          </p:cNvPr>
          <p:cNvSpPr txBox="1"/>
          <p:nvPr/>
        </p:nvSpPr>
        <p:spPr>
          <a:xfrm>
            <a:off x="583601" y="651290"/>
            <a:ext cx="6502999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নারকীয়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যজ্ঞ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04E0A-B799-48D1-B715-1CD5E5D71861}"/>
              </a:ext>
            </a:extLst>
          </p:cNvPr>
          <p:cNvSpPr txBox="1"/>
          <p:nvPr/>
        </p:nvSpPr>
        <p:spPr>
          <a:xfrm>
            <a:off x="583602" y="1933993"/>
            <a:ext cx="10998798" cy="22467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ঢাকার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বাইরে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সেনানিবাস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ইপিআর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ঘাঁটিতে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আক্রমণ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চালিয়া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পাকিস্থানি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সেনারা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অসংখ্য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বাঙালি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সেনাকে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এ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আক্রমনের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শুরুতেই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পাকিস্থানি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বাহিনী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পরিকল্পনা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অনুযায়ী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পুলিশ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ইপিআর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ঘাঁটি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কর্তৃত্ব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প্রতিষ্ঠা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এলাকায়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নিরীহ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লোককে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8426EE8-BF88-4AD3-8ACB-C2A2BD02C1CC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761C651-6395-4715-A458-8D4689C54DD0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E1EFFC6-1C60-4224-827B-800A55278575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7E8F7-35D5-449A-A672-9F500250881A}"/>
              </a:ext>
            </a:extLst>
          </p:cNvPr>
          <p:cNvSpPr txBox="1"/>
          <p:nvPr/>
        </p:nvSpPr>
        <p:spPr>
          <a:xfrm>
            <a:off x="598538" y="4357875"/>
            <a:ext cx="10983862" cy="181588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অপারেশন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সার্চ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লাইট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অনুযায়ী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২৫শে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মার্চ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রাত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দেড়টায়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 ২৬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মার্চের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প্রথম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প্রহরে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বঙ্গবন্ধুকে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তাঁর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৩২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নম্বর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ধানমন্ডির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বাসা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পাকিস্থান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বাহিনী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গ্রেফতার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করে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তবে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গ্রেফতারের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আগেই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তিনি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স্বাধীনতার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ঘোষনার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মাধ্যমে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দেশবাসিকে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যুদ্ধে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ঝাপিয়ে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পড়ার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আহ্বান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জানান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।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MKL-2.jpg">
            <a:extLst>
              <a:ext uri="{FF2B5EF4-FFF2-40B4-BE49-F238E27FC236}">
                <a16:creationId xmlns:a16="http://schemas.microsoft.com/office/drawing/2014/main" id="{77ED42B9-FC6C-4CD7-9CAA-CA6F0FEA4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6710" y="499859"/>
            <a:ext cx="2129725" cy="105009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 descr="download.jpg">
            <a:extLst>
              <a:ext uri="{FF2B5EF4-FFF2-40B4-BE49-F238E27FC236}">
                <a16:creationId xmlns:a16="http://schemas.microsoft.com/office/drawing/2014/main" id="{91F66BA1-5B27-4049-987C-465E63C06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499859"/>
            <a:ext cx="2129725" cy="105009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4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5D5D4-01FE-44C9-B904-3D9BAA3D6F72}"/>
              </a:ext>
            </a:extLst>
          </p:cNvPr>
          <p:cNvSpPr txBox="1"/>
          <p:nvPr/>
        </p:nvSpPr>
        <p:spPr>
          <a:xfrm>
            <a:off x="583601" y="651290"/>
            <a:ext cx="6502999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নারকীয়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যজ্ঞ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8426EE8-BF88-4AD3-8ACB-C2A2BD02C1CC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761C651-6395-4715-A458-8D4689C54DD0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E1EFFC6-1C60-4224-827B-800A55278575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7E8F7-35D5-449A-A672-9F500250881A}"/>
              </a:ext>
            </a:extLst>
          </p:cNvPr>
          <p:cNvSpPr txBox="1"/>
          <p:nvPr/>
        </p:nvSpPr>
        <p:spPr>
          <a:xfrm>
            <a:off x="606953" y="1727646"/>
            <a:ext cx="6491937" cy="452431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অপারেশন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সার্চ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লাইট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অনুযায়ী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২৫শে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মার্চ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রাত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দেড়টায়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 ২৬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মার্চের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প্রথম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প্রহরে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বঙ্গবন্ধুকে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তাঁর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৩২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নম্বর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ধানমন্ডির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বাসা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থেকে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পাকিস্থান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বাহিনী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গ্রেফতার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করে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।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তবে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গ্রেফতারের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আগেই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তিনি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স্বাধীনতার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ঘোষনার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মাধ্যমে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দেশবাসিকে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যুদ্ধে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ঝাপিয়ে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পড়ার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আহ্বান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জানান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MKL-2.jpg">
            <a:extLst>
              <a:ext uri="{FF2B5EF4-FFF2-40B4-BE49-F238E27FC236}">
                <a16:creationId xmlns:a16="http://schemas.microsoft.com/office/drawing/2014/main" id="{77ED42B9-FC6C-4CD7-9CAA-CA6F0FEA4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6710" y="499859"/>
            <a:ext cx="2129725" cy="105009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 descr="download.jpg">
            <a:extLst>
              <a:ext uri="{FF2B5EF4-FFF2-40B4-BE49-F238E27FC236}">
                <a16:creationId xmlns:a16="http://schemas.microsoft.com/office/drawing/2014/main" id="{91F66BA1-5B27-4049-987C-465E63C06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499859"/>
            <a:ext cx="2129725" cy="105009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সপরিবারে শেখ মুজিবুর রহমান">
            <a:extLst>
              <a:ext uri="{FF2B5EF4-FFF2-40B4-BE49-F238E27FC236}">
                <a16:creationId xmlns:a16="http://schemas.microsoft.com/office/drawing/2014/main" id="{4229F56D-29EA-4093-A5B6-F5135B171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794" y="1702356"/>
            <a:ext cx="4355690" cy="4524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C0034DE-BC86-4A93-BC58-7996F2721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3096" r="3445" b="309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6B5604-518D-4386-ADEA-97818843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248" y="691218"/>
            <a:ext cx="127555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992F3A-E237-44C2-99FA-BBE7EA2FDF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0"/>
          <a:stretch/>
        </p:blipFill>
        <p:spPr>
          <a:xfrm>
            <a:off x="6445763" y="1624550"/>
            <a:ext cx="4959042" cy="4539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DE800A-A153-4B5C-A244-CF47FE318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38212"/>
            <a:ext cx="3109229" cy="1341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38DE64-F060-4576-8EF0-A9E1D3C39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096" y="438212"/>
            <a:ext cx="3572566" cy="1341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027DCC-B6DA-4453-9DFA-98198128E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776990"/>
            <a:ext cx="5706351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5C3156-C1A0-459E-A81B-1B6DF79D19CD}"/>
              </a:ext>
            </a:extLst>
          </p:cNvPr>
          <p:cNvSpPr/>
          <p:nvPr/>
        </p:nvSpPr>
        <p:spPr>
          <a:xfrm>
            <a:off x="152400" y="1524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3A4ABD2-2ADF-4449-95D4-3D7EDF5A781A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A8DBB5C-A46D-4582-94D5-7901C683BF59}"/>
              </a:ext>
            </a:extLst>
          </p:cNvPr>
          <p:cNvSpPr/>
          <p:nvPr/>
        </p:nvSpPr>
        <p:spPr>
          <a:xfrm>
            <a:off x="457200" y="4572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FE8E1-86A5-4317-ACE0-52587DD75FD8}"/>
              </a:ext>
            </a:extLst>
          </p:cNvPr>
          <p:cNvSpPr txBox="1"/>
          <p:nvPr/>
        </p:nvSpPr>
        <p:spPr>
          <a:xfrm>
            <a:off x="762000" y="685800"/>
            <a:ext cx="5715000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২৬শে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বঙ্গবন্ধুর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স্বাধীনতা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6B5604-518D-4386-ADEA-97818843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248" y="691218"/>
            <a:ext cx="127555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888240-A718-402F-BB66-8BCD0A56FC7B}"/>
              </a:ext>
            </a:extLst>
          </p:cNvPr>
          <p:cNvSpPr txBox="1"/>
          <p:nvPr/>
        </p:nvSpPr>
        <p:spPr>
          <a:xfrm>
            <a:off x="762000" y="1676400"/>
            <a:ext cx="6604201" cy="26776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২৬শে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বঙ্গবন্ধুর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স্বাধীনতার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মুক্তিযুদ্ধের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ইতিহাসে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অত্যান্ত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তাৎপর্যপূর্ণ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ঘটনা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বঙ্গবন্ধু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স্বাধীনতার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বলেছিলেন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তিনি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ইহাই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হয়তো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বার্তা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হইতে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বাংলাদেশ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স্বাধীন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E331F-2BE5-4529-93B0-9A2DE8EC60D1}"/>
              </a:ext>
            </a:extLst>
          </p:cNvPr>
          <p:cNvSpPr txBox="1"/>
          <p:nvPr/>
        </p:nvSpPr>
        <p:spPr>
          <a:xfrm>
            <a:off x="758924" y="4704308"/>
            <a:ext cx="10642803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বাংলাদেশের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জনগণকে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আহ্বান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জানাইতেছি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যেখানে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যাহার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রুখে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দাঁড়াও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সর্ব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শক্তি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হানাদার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বাহিনীকে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প্রতিরোধ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pic>
        <p:nvPicPr>
          <p:cNvPr id="11" name="Picture 10" descr="bccnews24.com-bl-march-71_4742_0.jpg">
            <a:extLst>
              <a:ext uri="{FF2B5EF4-FFF2-40B4-BE49-F238E27FC236}">
                <a16:creationId xmlns:a16="http://schemas.microsoft.com/office/drawing/2014/main" id="{5453A2A0-B3D9-44C9-8C42-F7235BD1A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96197" y="1699788"/>
            <a:ext cx="3705530" cy="266786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82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168295E-C694-4349-8F7C-8238690B52D4}"/>
              </a:ext>
            </a:extLst>
          </p:cNvPr>
          <p:cNvSpPr txBox="1"/>
          <p:nvPr/>
        </p:nvSpPr>
        <p:spPr>
          <a:xfrm>
            <a:off x="6569242" y="3627798"/>
            <a:ext cx="4495800" cy="206210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৮ম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fld id="{7F3D2C25-23BC-4044-A1B3-1288F8505D34}" type="datetime1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09-Mar-22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55FF6-026B-47AE-9B26-0503BD2A285E}"/>
              </a:ext>
            </a:extLst>
          </p:cNvPr>
          <p:cNvSpPr txBox="1"/>
          <p:nvPr/>
        </p:nvSpPr>
        <p:spPr>
          <a:xfrm>
            <a:off x="1110916" y="3663814"/>
            <a:ext cx="4313904" cy="206210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নুরুল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ইসলাম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তরফদার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সেরুয়া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আদর্শ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শেরপুর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বগুড়া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9898A7-C44D-4AC2-9A78-871C9A22C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5002" r="12540" b="9718"/>
          <a:stretch/>
        </p:blipFill>
        <p:spPr>
          <a:xfrm>
            <a:off x="8020012" y="1236233"/>
            <a:ext cx="1562175" cy="2116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D9B3C0-3652-4D78-8462-9D23A75E5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3078" y="1048076"/>
            <a:ext cx="2380852" cy="23808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20135A-A424-490E-9549-BFD812F9A317}"/>
              </a:ext>
            </a:extLst>
          </p:cNvPr>
          <p:cNvSpPr txBox="1"/>
          <p:nvPr/>
        </p:nvSpPr>
        <p:spPr>
          <a:xfrm>
            <a:off x="4914900" y="884902"/>
            <a:ext cx="2134669" cy="9144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>
                <a:gd name="adj" fmla="val 10299454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রি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E39C82-FE7A-4D9E-8F80-91252F860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" y="245125"/>
            <a:ext cx="1055575" cy="10617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0E8769-66DD-4190-9F38-D2CBE8DC9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706" y="245125"/>
            <a:ext cx="1055575" cy="10617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286419-4C68-4E57-A133-C648C31D0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12" y="999523"/>
            <a:ext cx="1055575" cy="10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5C3156-C1A0-459E-A81B-1B6DF79D19CD}"/>
              </a:ext>
            </a:extLst>
          </p:cNvPr>
          <p:cNvSpPr/>
          <p:nvPr/>
        </p:nvSpPr>
        <p:spPr>
          <a:xfrm>
            <a:off x="152400" y="1524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3A4ABD2-2ADF-4449-95D4-3D7EDF5A781A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A8DBB5C-A46D-4582-94D5-7901C683BF59}"/>
              </a:ext>
            </a:extLst>
          </p:cNvPr>
          <p:cNvSpPr/>
          <p:nvPr/>
        </p:nvSpPr>
        <p:spPr>
          <a:xfrm>
            <a:off x="457200" y="4572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FE8E1-86A5-4317-ACE0-52587DD75FD8}"/>
              </a:ext>
            </a:extLst>
          </p:cNvPr>
          <p:cNvSpPr txBox="1"/>
          <p:nvPr/>
        </p:nvSpPr>
        <p:spPr>
          <a:xfrm>
            <a:off x="762000" y="685800"/>
            <a:ext cx="5715000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২৬শে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বঙ্গবন্ধুর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স্বাধীনতা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6B5604-518D-4386-ADEA-97818843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021" y="623996"/>
            <a:ext cx="127555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2E9F9F-4AEF-44B9-ACDD-BD666254193C}"/>
              </a:ext>
            </a:extLst>
          </p:cNvPr>
          <p:cNvSpPr txBox="1"/>
          <p:nvPr/>
        </p:nvSpPr>
        <p:spPr>
          <a:xfrm>
            <a:off x="762001" y="1409026"/>
            <a:ext cx="5714999" cy="2246769"/>
          </a:xfrm>
          <a:prstGeom prst="rect">
            <a:avLst/>
          </a:prstGeom>
          <a:noFill/>
          <a:ln w="28575">
            <a:solidFill>
              <a:srgbClr val="F97C8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পাকিস্থানি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দখলদার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বাহিনীর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শেষ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সৈন্যটিকে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বাংলার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মাটি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হইতে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বিতাড়িত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না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করা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পর্যন্ত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এবং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চুড়ান্ত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বিজয়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অর্জন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না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করা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পর্যন্ত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লড়াই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চালিয়ে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যাও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”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5CE11-8E7E-4F8A-8E34-9BAA64E383C2}"/>
              </a:ext>
            </a:extLst>
          </p:cNvPr>
          <p:cNvSpPr txBox="1"/>
          <p:nvPr/>
        </p:nvSpPr>
        <p:spPr>
          <a:xfrm>
            <a:off x="710380" y="3921065"/>
            <a:ext cx="5766619" cy="224676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স্বাধীনতার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এ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বাংলাদেশের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স্থানে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তদানিন্তন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ইপিআর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ট্রান্সমিটার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টেলিগ্রাম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টেলিপ্রিন্টারের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প্রচার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</p:txBody>
      </p:sp>
      <p:pic>
        <p:nvPicPr>
          <p:cNvPr id="9" name="Picture 2" descr="Retro Telegraph Office  telegram stock pictures, royalty-free photos &amp; images">
            <a:extLst>
              <a:ext uri="{FF2B5EF4-FFF2-40B4-BE49-F238E27FC236}">
                <a16:creationId xmlns:a16="http://schemas.microsoft.com/office/drawing/2014/main" id="{924E4935-B401-4C38-B4E6-C3C1FB1F8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20" y="1428858"/>
            <a:ext cx="2952052" cy="223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17FB2-C5CB-4C7F-BA4F-2079207292FD}"/>
              </a:ext>
            </a:extLst>
          </p:cNvPr>
          <p:cNvGrpSpPr/>
          <p:nvPr/>
        </p:nvGrpSpPr>
        <p:grpSpPr>
          <a:xfrm>
            <a:off x="6624132" y="1409026"/>
            <a:ext cx="1758556" cy="2257988"/>
            <a:chOff x="9777141" y="3934044"/>
            <a:chExt cx="1758556" cy="225798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8E628F-B916-474B-BACE-BA0B4CD92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4400"/>
            <a:stretch/>
          </p:blipFill>
          <p:spPr>
            <a:xfrm flipH="1">
              <a:off x="9777141" y="3934044"/>
              <a:ext cx="1758556" cy="225798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83D713-3796-493B-B824-74E4B5B3950A}"/>
                </a:ext>
              </a:extLst>
            </p:cNvPr>
            <p:cNvSpPr txBox="1"/>
            <p:nvPr/>
          </p:nvSpPr>
          <p:spPr>
            <a:xfrm>
              <a:off x="9820157" y="4085303"/>
              <a:ext cx="1672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Transmitter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87A226-CDB5-4BEC-9776-B62CC5ECED01}"/>
              </a:ext>
            </a:extLst>
          </p:cNvPr>
          <p:cNvGrpSpPr/>
          <p:nvPr/>
        </p:nvGrpSpPr>
        <p:grpSpPr>
          <a:xfrm>
            <a:off x="6624132" y="3912265"/>
            <a:ext cx="4729054" cy="2238156"/>
            <a:chOff x="6902285" y="3925371"/>
            <a:chExt cx="4497604" cy="2238156"/>
          </a:xfrm>
        </p:grpSpPr>
        <p:pic>
          <p:nvPicPr>
            <p:cNvPr id="1028" name="Picture 4" descr="vintage typewriter on white - teleprinter stock pictures, royalty-free photos &amp; images">
              <a:extLst>
                <a:ext uri="{FF2B5EF4-FFF2-40B4-BE49-F238E27FC236}">
                  <a16:creationId xmlns:a16="http://schemas.microsoft.com/office/drawing/2014/main" id="{035B74FA-00D4-45AD-9D9E-B90AE3CA3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2656" y="3925371"/>
              <a:ext cx="3357233" cy="2238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D1A3BD-6C31-4ACA-B406-BD74211D4650}"/>
                </a:ext>
              </a:extLst>
            </p:cNvPr>
            <p:cNvSpPr txBox="1"/>
            <p:nvPr/>
          </p:nvSpPr>
          <p:spPr>
            <a:xfrm>
              <a:off x="6902285" y="5066882"/>
              <a:ext cx="16109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Teleprinter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1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5C3156-C1A0-459E-A81B-1B6DF79D19CD}"/>
              </a:ext>
            </a:extLst>
          </p:cNvPr>
          <p:cNvSpPr/>
          <p:nvPr/>
        </p:nvSpPr>
        <p:spPr>
          <a:xfrm>
            <a:off x="152400" y="1524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3A4ABD2-2ADF-4449-95D4-3D7EDF5A781A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A8DBB5C-A46D-4582-94D5-7901C683BF59}"/>
              </a:ext>
            </a:extLst>
          </p:cNvPr>
          <p:cNvSpPr/>
          <p:nvPr/>
        </p:nvSpPr>
        <p:spPr>
          <a:xfrm>
            <a:off x="457200" y="4572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FE8E1-86A5-4317-ACE0-52587DD75FD8}"/>
              </a:ext>
            </a:extLst>
          </p:cNvPr>
          <p:cNvSpPr txBox="1"/>
          <p:nvPr/>
        </p:nvSpPr>
        <p:spPr>
          <a:xfrm>
            <a:off x="762000" y="685800"/>
            <a:ext cx="5715000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২৬শে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বঙ্গবন্ধুর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স্বাধীনতা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6B5604-518D-4386-ADEA-97818843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248" y="630320"/>
            <a:ext cx="127555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CE331F-2BE5-4529-93B0-9A2DE8EC60D1}"/>
              </a:ext>
            </a:extLst>
          </p:cNvPr>
          <p:cNvSpPr txBox="1"/>
          <p:nvPr/>
        </p:nvSpPr>
        <p:spPr>
          <a:xfrm>
            <a:off x="762001" y="1437620"/>
            <a:ext cx="6324599" cy="2492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চট্রগ্রামের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আওয়ামীলীগ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নেতৃবৃন্দ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প্রচারে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এগিয়ে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আসেন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এদিকে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চট্রগ্রাম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বেতার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কেন্দ্রের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কয়েকজন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উৎসাহী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প্রেমিক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কর্মী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বেতারের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কালুর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ঘাট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সম্প্রচার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কেন্দ্রকে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স্বাধীন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বিপ্লবী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বেতার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কেন্দ্রে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রুপান্তরিত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করেণ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E9F9F-4AEF-44B9-ACDD-BD666254193C}"/>
              </a:ext>
            </a:extLst>
          </p:cNvPr>
          <p:cNvSpPr txBox="1"/>
          <p:nvPr/>
        </p:nvSpPr>
        <p:spPr>
          <a:xfrm>
            <a:off x="744807" y="4063964"/>
            <a:ext cx="6324599" cy="209288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২৬শে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মার্চ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দুপুরে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চট্রগ্রাম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জেলা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আওয়ামীলীগের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সাধারণ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সম্পাদক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এম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এ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হান্নান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এই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বেতার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কেন্দ্র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থেকে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বঙ্গবন্ধুর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পক্ষে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স্বাধীনতার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ঘোষণা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পত্রটি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প্রচার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করেণ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। </a:t>
            </a:r>
            <a:endParaRPr lang="en-US" sz="2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0B6E45-467A-42DA-9AFE-B244DD627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806" y="1437620"/>
            <a:ext cx="4182998" cy="249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ile photo shows the transmitter used by the Swadhin Bangla Betar Kendra.">
            <a:extLst>
              <a:ext uri="{FF2B5EF4-FFF2-40B4-BE49-F238E27FC236}">
                <a16:creationId xmlns:a16="http://schemas.microsoft.com/office/drawing/2014/main" id="{7F83260A-EF3E-4A23-94AD-EC537376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06" y="4063964"/>
            <a:ext cx="4182997" cy="209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5C3156-C1A0-459E-A81B-1B6DF79D19CD}"/>
              </a:ext>
            </a:extLst>
          </p:cNvPr>
          <p:cNvSpPr/>
          <p:nvPr/>
        </p:nvSpPr>
        <p:spPr>
          <a:xfrm>
            <a:off x="152400" y="1524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3A4ABD2-2ADF-4449-95D4-3D7EDF5A781A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A8DBB5C-A46D-4582-94D5-7901C683BF59}"/>
              </a:ext>
            </a:extLst>
          </p:cNvPr>
          <p:cNvSpPr/>
          <p:nvPr/>
        </p:nvSpPr>
        <p:spPr>
          <a:xfrm>
            <a:off x="457200" y="4572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FE8E1-86A5-4317-ACE0-52587DD75FD8}"/>
              </a:ext>
            </a:extLst>
          </p:cNvPr>
          <p:cNvSpPr txBox="1"/>
          <p:nvPr/>
        </p:nvSpPr>
        <p:spPr>
          <a:xfrm>
            <a:off x="762000" y="685800"/>
            <a:ext cx="5715000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২৬শে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বঙ্গবন্ধুর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স্বাধীনতা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6B5604-518D-4386-ADEA-97818843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247" y="685800"/>
            <a:ext cx="127555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888240-A718-402F-BB66-8BCD0A56FC7B}"/>
              </a:ext>
            </a:extLst>
          </p:cNvPr>
          <p:cNvSpPr txBox="1"/>
          <p:nvPr/>
        </p:nvSpPr>
        <p:spPr>
          <a:xfrm>
            <a:off x="761999" y="1598043"/>
            <a:ext cx="10642805" cy="9541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২৭শে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সন্ধায়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কেন্দ্র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সামরিক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অফিসার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মেজর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জিয়াউর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রহমান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বঙ্গবন্ধুর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পক্ষে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স্বাধীনতার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E331F-2BE5-4529-93B0-9A2DE8EC60D1}"/>
              </a:ext>
            </a:extLst>
          </p:cNvPr>
          <p:cNvSpPr txBox="1"/>
          <p:nvPr/>
        </p:nvSpPr>
        <p:spPr>
          <a:xfrm>
            <a:off x="761998" y="2799546"/>
            <a:ext cx="10642805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বেতারে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প্রচারিত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স্বাধীনতার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সর্বস্তরের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প্রচন্ড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আশা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উদ্দীপনার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সৃষ্টি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E9F9F-4AEF-44B9-ACDD-BD666254193C}"/>
              </a:ext>
            </a:extLst>
          </p:cNvPr>
          <p:cNvSpPr txBox="1"/>
          <p:nvPr/>
        </p:nvSpPr>
        <p:spPr>
          <a:xfrm>
            <a:off x="761999" y="3958758"/>
            <a:ext cx="5715001" cy="224676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সকলেই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স্বাধীনতা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যুদ্ধে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অংশ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গ্রহনের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জন্য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উদ্গ্রীব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হয়ে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উঠে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। ২৬শে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মার্চ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স্বাধীনতা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ঘোষণার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থেকে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মুক্তি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যুদ্ধ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একটি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বাস্তব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রুপ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লাভ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করে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।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DEFF36-97F1-481D-B65F-C16D23303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3" t="23289" r="46875" b="28878"/>
          <a:stretch/>
        </p:blipFill>
        <p:spPr>
          <a:xfrm>
            <a:off x="6663813" y="3906053"/>
            <a:ext cx="4740990" cy="22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5C3156-C1A0-459E-A81B-1B6DF79D19CD}"/>
              </a:ext>
            </a:extLst>
          </p:cNvPr>
          <p:cNvSpPr/>
          <p:nvPr/>
        </p:nvSpPr>
        <p:spPr>
          <a:xfrm>
            <a:off x="152400" y="1524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3A4ABD2-2ADF-4449-95D4-3D7EDF5A781A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A8DBB5C-A46D-4582-94D5-7901C683BF59}"/>
              </a:ext>
            </a:extLst>
          </p:cNvPr>
          <p:cNvSpPr/>
          <p:nvPr/>
        </p:nvSpPr>
        <p:spPr>
          <a:xfrm>
            <a:off x="457200" y="4572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FE8E1-86A5-4317-ACE0-52587DD75FD8}"/>
              </a:ext>
            </a:extLst>
          </p:cNvPr>
          <p:cNvSpPr txBox="1"/>
          <p:nvPr/>
        </p:nvSpPr>
        <p:spPr>
          <a:xfrm>
            <a:off x="990600" y="685800"/>
            <a:ext cx="5715000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২৬শে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বঙ্গবন্ধুর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স্বাধীনতা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ঘোষণাঃ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6B5604-518D-4386-ADEA-97818843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643" y="685800"/>
            <a:ext cx="127555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888240-A718-402F-BB66-8BCD0A56FC7B}"/>
              </a:ext>
            </a:extLst>
          </p:cNvPr>
          <p:cNvSpPr txBox="1"/>
          <p:nvPr/>
        </p:nvSpPr>
        <p:spPr>
          <a:xfrm>
            <a:off x="990600" y="1562636"/>
            <a:ext cx="5715000" cy="20621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বাংলাদেশের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মুক্তি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প্রাথমিক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প্রস্তুতি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বিক্ষিপ্তভাবে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শুরু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হলেও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ক্রমন্বয়ে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যুদ্ধে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রুপ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E331F-2BE5-4529-93B0-9A2DE8EC60D1}"/>
              </a:ext>
            </a:extLst>
          </p:cNvPr>
          <p:cNvSpPr txBox="1"/>
          <p:nvPr/>
        </p:nvSpPr>
        <p:spPr>
          <a:xfrm>
            <a:off x="990600" y="4153784"/>
            <a:ext cx="5715001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এদেশের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সর্বস্তরের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কৃষক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শ্রমিক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ছাত্র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যুবকদের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সংগে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সেনাবাহিনী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ইপিআর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পুলিশ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আনসার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6063F6-C9AE-44F1-B8FD-C9336FEA5B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5" t="17614" r="35625" b="27767"/>
          <a:stretch/>
        </p:blipFill>
        <p:spPr>
          <a:xfrm>
            <a:off x="7239000" y="4153785"/>
            <a:ext cx="3886200" cy="181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F28E33-C8D8-43B0-B908-0781B3C7FC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75" t="12935" r="36250" b="26656"/>
          <a:stretch/>
        </p:blipFill>
        <p:spPr>
          <a:xfrm>
            <a:off x="7239000" y="1562636"/>
            <a:ext cx="3916133" cy="214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34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5C3156-C1A0-459E-A81B-1B6DF79D19CD}"/>
              </a:ext>
            </a:extLst>
          </p:cNvPr>
          <p:cNvSpPr/>
          <p:nvPr/>
        </p:nvSpPr>
        <p:spPr>
          <a:xfrm>
            <a:off x="152400" y="1524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3A4ABD2-2ADF-4449-95D4-3D7EDF5A781A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A8DBB5C-A46D-4582-94D5-7901C683BF59}"/>
              </a:ext>
            </a:extLst>
          </p:cNvPr>
          <p:cNvSpPr/>
          <p:nvPr/>
        </p:nvSpPr>
        <p:spPr>
          <a:xfrm>
            <a:off x="457200" y="457200"/>
            <a:ext cx="11582400" cy="6248400"/>
          </a:xfrm>
          <a:prstGeom prst="frame">
            <a:avLst>
              <a:gd name="adj1" fmla="val 131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6B5604-518D-4386-ADEA-97818843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643" y="685800"/>
            <a:ext cx="127555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3D8C21-969B-4A62-8466-5B765DF116E5}"/>
              </a:ext>
            </a:extLst>
          </p:cNvPr>
          <p:cNvSpPr txBox="1"/>
          <p:nvPr/>
        </p:nvSpPr>
        <p:spPr>
          <a:xfrm>
            <a:off x="838200" y="914400"/>
            <a:ext cx="259080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EED35F-EE8C-45BA-89BB-2B9F7D796594}"/>
              </a:ext>
            </a:extLst>
          </p:cNvPr>
          <p:cNvSpPr txBox="1"/>
          <p:nvPr/>
        </p:nvSpPr>
        <p:spPr>
          <a:xfrm>
            <a:off x="5467672" y="914400"/>
            <a:ext cx="390492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০৭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10F31D-C5D8-49A5-AB9B-08696D4D8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4993"/>
            <a:ext cx="4477073" cy="40886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790F2B-E0B2-4B0A-9C71-EC674DA17E93}"/>
              </a:ext>
            </a:extLst>
          </p:cNvPr>
          <p:cNvSpPr txBox="1"/>
          <p:nvPr/>
        </p:nvSpPr>
        <p:spPr>
          <a:xfrm>
            <a:off x="5472589" y="2826603"/>
            <a:ext cx="5657527" cy="2308324"/>
          </a:xfrm>
          <a:prstGeom prst="rect">
            <a:avLst/>
          </a:prstGeom>
          <a:noFill/>
          <a:ln w="28575">
            <a:solidFill>
              <a:srgbClr val="015E46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/>
              <a:t>পাক</a:t>
            </a:r>
            <a:r>
              <a:rPr lang="en-US" sz="3600" dirty="0"/>
              <a:t> </a:t>
            </a:r>
            <a:r>
              <a:rPr lang="en-US" sz="3600" dirty="0" err="1"/>
              <a:t>বাহিনীর</a:t>
            </a:r>
            <a:r>
              <a:rPr lang="en-US" sz="3600" dirty="0"/>
              <a:t> </a:t>
            </a:r>
            <a:r>
              <a:rPr lang="en-US" sz="3600" dirty="0" err="1"/>
              <a:t>গণ</a:t>
            </a:r>
            <a:r>
              <a:rPr lang="en-US" sz="3600" dirty="0"/>
              <a:t> </a:t>
            </a:r>
            <a:r>
              <a:rPr lang="en-US" sz="3600" dirty="0" err="1"/>
              <a:t>হত্যার</a:t>
            </a:r>
            <a:r>
              <a:rPr lang="en-US" sz="3600" dirty="0"/>
              <a:t> </a:t>
            </a:r>
            <a:r>
              <a:rPr lang="en-US" sz="3600" dirty="0" err="1"/>
              <a:t>প্রস্তুতি</a:t>
            </a:r>
            <a:r>
              <a:rPr lang="en-US" sz="3600" dirty="0"/>
              <a:t> </a:t>
            </a:r>
            <a:r>
              <a:rPr lang="en-US" sz="3600" dirty="0" err="1"/>
              <a:t>সম্পর্কে</a:t>
            </a:r>
            <a:r>
              <a:rPr lang="en-US" sz="3600" dirty="0"/>
              <a:t> </a:t>
            </a:r>
            <a:r>
              <a:rPr lang="en-US" sz="3600" dirty="0" err="1"/>
              <a:t>দলে</a:t>
            </a:r>
            <a:r>
              <a:rPr lang="en-US" sz="3600" dirty="0"/>
              <a:t> </a:t>
            </a:r>
            <a:r>
              <a:rPr lang="en-US" sz="3600" dirty="0" err="1"/>
              <a:t>আলোচনা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 </a:t>
            </a:r>
            <a:r>
              <a:rPr lang="en-US" sz="3600" dirty="0" err="1"/>
              <a:t>খাতায়</a:t>
            </a:r>
            <a:r>
              <a:rPr lang="en-US" sz="3600" dirty="0"/>
              <a:t> </a:t>
            </a:r>
            <a:r>
              <a:rPr lang="en-US" sz="3600" dirty="0" err="1"/>
              <a:t>লিখ</a:t>
            </a:r>
            <a:r>
              <a:rPr lang="en-US" sz="36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0942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9376DBF3-28C6-44E9-AE16-15A679877505}"/>
              </a:ext>
            </a:extLst>
          </p:cNvPr>
          <p:cNvSpPr txBox="1"/>
          <p:nvPr/>
        </p:nvSpPr>
        <p:spPr>
          <a:xfrm>
            <a:off x="1775187" y="249848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bn-BD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বাঙালি জাতিকে ‘অদম্য’ বলা হয় কেন?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027DEE-5A10-474E-9CB9-935FE3E1AE3C}"/>
              </a:ext>
            </a:extLst>
          </p:cNvPr>
          <p:cNvSpPr txBox="1"/>
          <p:nvPr/>
        </p:nvSpPr>
        <p:spPr>
          <a:xfrm>
            <a:off x="609600" y="4307134"/>
            <a:ext cx="109728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</a:t>
            </a: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২৫ মার্চের কালরাতে বাংলার বুকে যা ঘটে-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 </a:t>
            </a: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পাকিস্তানিদের হটিয়ে দেয়া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ii.</a:t>
            </a: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বহু বাঙালিকে নির্বিচারে হত্যা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iii. </a:t>
            </a: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ঘরবাড়িতে আগুন লাগানো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নিচের কোনটি সঠিক?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8DA3F1-5638-411A-B525-FA157FB71D57}"/>
              </a:ext>
            </a:extLst>
          </p:cNvPr>
          <p:cNvSpPr txBox="1"/>
          <p:nvPr/>
        </p:nvSpPr>
        <p:spPr>
          <a:xfrm>
            <a:off x="609600" y="6015335"/>
            <a:ext cx="207771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ii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7AD13A-3B16-4E23-AA68-40A92301271A}"/>
              </a:ext>
            </a:extLst>
          </p:cNvPr>
          <p:cNvSpPr txBox="1"/>
          <p:nvPr/>
        </p:nvSpPr>
        <p:spPr>
          <a:xfrm>
            <a:off x="3516100" y="6015335"/>
            <a:ext cx="203502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iii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8193F7-C626-43A8-8EEF-EF2D2274B7D0}"/>
              </a:ext>
            </a:extLst>
          </p:cNvPr>
          <p:cNvSpPr txBox="1"/>
          <p:nvPr/>
        </p:nvSpPr>
        <p:spPr>
          <a:xfrm>
            <a:off x="6766352" y="6015335"/>
            <a:ext cx="198669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 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8C9C9D-027E-4AA1-8F88-E34E0F6AF0B0}"/>
              </a:ext>
            </a:extLst>
          </p:cNvPr>
          <p:cNvSpPr txBox="1"/>
          <p:nvPr/>
        </p:nvSpPr>
        <p:spPr>
          <a:xfrm>
            <a:off x="9530740" y="6015335"/>
            <a:ext cx="205165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ii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iii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CC9F3E-B454-4AA6-88F1-6B7EB2F17D2C}"/>
              </a:ext>
            </a:extLst>
          </p:cNvPr>
          <p:cNvSpPr txBox="1"/>
          <p:nvPr/>
        </p:nvSpPr>
        <p:spPr>
          <a:xfrm>
            <a:off x="609600" y="2967335"/>
            <a:ext cx="494152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ক। অন্যান্য জাতির সাথে মিল আছে বলে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4B886C-8D26-4DC0-AEBA-6B0A0D1D0446}"/>
              </a:ext>
            </a:extLst>
          </p:cNvPr>
          <p:cNvSpPr txBox="1"/>
          <p:nvPr/>
        </p:nvSpPr>
        <p:spPr>
          <a:xfrm>
            <a:off x="6717353" y="2977663"/>
            <a:ext cx="486717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খ।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	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 জাতি ঐক্যবন্ধ হতে পারে বলে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8EEB9D-90FE-4C7A-BBF2-3E963D3EDBA6}"/>
              </a:ext>
            </a:extLst>
          </p:cNvPr>
          <p:cNvSpPr txBox="1"/>
          <p:nvPr/>
        </p:nvSpPr>
        <p:spPr>
          <a:xfrm>
            <a:off x="609600" y="3555739"/>
            <a:ext cx="494152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গ। বাঙালি জাতি শক্তিশালী বলে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247476-BD14-4EFB-8EDA-2554DABA7C7C}"/>
              </a:ext>
            </a:extLst>
          </p:cNvPr>
          <p:cNvSpPr txBox="1"/>
          <p:nvPr/>
        </p:nvSpPr>
        <p:spPr>
          <a:xfrm>
            <a:off x="6728319" y="3522263"/>
            <a:ext cx="485408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ঘ।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	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 জাতিকে কেউ দামাতে পারে নি বলে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D79AA5-A890-4112-87B2-23D642A1B3B8}"/>
              </a:ext>
            </a:extLst>
          </p:cNvPr>
          <p:cNvSpPr txBox="1"/>
          <p:nvPr/>
        </p:nvSpPr>
        <p:spPr>
          <a:xfrm>
            <a:off x="1769500" y="945896"/>
            <a:ext cx="6891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২৫ মার্চের কখন পাকসেনারা রাস্তায় বেরিয়ে পড়ে?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C5D833-5C75-4004-AD51-B7FE6E30C752}"/>
              </a:ext>
            </a:extLst>
          </p:cNvPr>
          <p:cNvSpPr txBox="1"/>
          <p:nvPr/>
        </p:nvSpPr>
        <p:spPr>
          <a:xfrm>
            <a:off x="609600" y="1419212"/>
            <a:ext cx="494152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ক।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		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রাত ১১-৩০ মিনিট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C7D77B-ED39-4237-8D8B-A7EFB3891108}"/>
              </a:ext>
            </a:extLst>
          </p:cNvPr>
          <p:cNvSpPr txBox="1"/>
          <p:nvPr/>
        </p:nvSpPr>
        <p:spPr>
          <a:xfrm>
            <a:off x="6717354" y="1419212"/>
            <a:ext cx="486717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খ।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	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রাত ১০-৪৫ মিনিট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7C1AF8-6AC3-4B46-9618-450F7DCCEF98}"/>
              </a:ext>
            </a:extLst>
          </p:cNvPr>
          <p:cNvSpPr txBox="1"/>
          <p:nvPr/>
        </p:nvSpPr>
        <p:spPr>
          <a:xfrm>
            <a:off x="609600" y="2007616"/>
            <a:ext cx="494152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গ।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রাত ১১-১৫ মিনিট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DB00830-F8E9-47D2-9977-832B33000AB7}"/>
              </a:ext>
            </a:extLst>
          </p:cNvPr>
          <p:cNvSpPr txBox="1"/>
          <p:nvPr/>
        </p:nvSpPr>
        <p:spPr>
          <a:xfrm>
            <a:off x="6717353" y="2005528"/>
            <a:ext cx="486717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ঘ।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		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রাত ১০-৩০ মিনেট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4FB92AD-492A-4E2F-B73F-B76DCD1C8A34}"/>
              </a:ext>
            </a:extLst>
          </p:cNvPr>
          <p:cNvSpPr/>
          <p:nvPr/>
        </p:nvSpPr>
        <p:spPr>
          <a:xfrm>
            <a:off x="2726240" y="0"/>
            <a:ext cx="219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r>
              <a:rPr kumimoji="0" lang="bn-BD" sz="6000" b="0" i="0" u="none" strike="noStrike" kern="1200" cap="none" spc="0" normalizeH="0" baseline="0" noProof="0" dirty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srgbClr val="1D9A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5B1DFE-DB40-4607-9E1D-EF7974968B2D}"/>
              </a:ext>
            </a:extLst>
          </p:cNvPr>
          <p:cNvCxnSpPr>
            <a:cxnSpLocks/>
          </p:cNvCxnSpPr>
          <p:nvPr/>
        </p:nvCxnSpPr>
        <p:spPr>
          <a:xfrm>
            <a:off x="609600" y="945896"/>
            <a:ext cx="10972800" cy="6976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ame 3">
            <a:extLst>
              <a:ext uri="{FF2B5EF4-FFF2-40B4-BE49-F238E27FC236}">
                <a16:creationId xmlns:a16="http://schemas.microsoft.com/office/drawing/2014/main" id="{DD476DF9-2060-4303-8CA5-B29A90C4CC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FA3FBA61-657A-4F9D-A840-649DBFF7F1AE}"/>
              </a:ext>
            </a:extLst>
          </p:cNvPr>
          <p:cNvSpPr/>
          <p:nvPr/>
        </p:nvSpPr>
        <p:spPr>
          <a:xfrm rot="19212673">
            <a:off x="1268383" y="1482992"/>
            <a:ext cx="548640" cy="289730"/>
          </a:xfrm>
          <a:prstGeom prst="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E5E77208-CC76-44F2-8C1F-5A09BB966E0A}"/>
              </a:ext>
            </a:extLst>
          </p:cNvPr>
          <p:cNvSpPr/>
          <p:nvPr/>
        </p:nvSpPr>
        <p:spPr>
          <a:xfrm rot="19212673">
            <a:off x="6746530" y="6045265"/>
            <a:ext cx="548640" cy="289730"/>
          </a:xfrm>
          <a:prstGeom prst="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9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29258FD-66A0-452E-BD8A-7CC98141DC25}"/>
              </a:ext>
            </a:extLst>
          </p:cNvPr>
          <p:cNvSpPr txBox="1"/>
          <p:nvPr/>
        </p:nvSpPr>
        <p:spPr>
          <a:xfrm>
            <a:off x="439795" y="439992"/>
            <a:ext cx="7379309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মূল্যায়ন:-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 চিত্রটি দেখে প্রশ্নের উত্তরদাও।  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579113-A929-4378-8BD2-51339C3F3A5C}"/>
              </a:ext>
            </a:extLst>
          </p:cNvPr>
          <p:cNvSpPr txBox="1"/>
          <p:nvPr/>
        </p:nvSpPr>
        <p:spPr>
          <a:xfrm>
            <a:off x="439794" y="2124475"/>
            <a:ext cx="5371073" cy="584775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১.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32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চিত্রের ঘটনাটি সংঘটিত হয়-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68EFFF-D64A-4715-816C-DFE71053FE6E}"/>
              </a:ext>
            </a:extLst>
          </p:cNvPr>
          <p:cNvSpPr txBox="1"/>
          <p:nvPr/>
        </p:nvSpPr>
        <p:spPr>
          <a:xfrm>
            <a:off x="439795" y="5896896"/>
            <a:ext cx="206381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ii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BACFB4-D55A-4B20-8A32-04787CFF4477}"/>
              </a:ext>
            </a:extLst>
          </p:cNvPr>
          <p:cNvSpPr txBox="1"/>
          <p:nvPr/>
        </p:nvSpPr>
        <p:spPr>
          <a:xfrm>
            <a:off x="9372493" y="5837904"/>
            <a:ext cx="236016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ii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iii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DB7257-D8C2-430D-92A9-19866AA2A654}"/>
              </a:ext>
            </a:extLst>
          </p:cNvPr>
          <p:cNvSpPr txBox="1"/>
          <p:nvPr/>
        </p:nvSpPr>
        <p:spPr>
          <a:xfrm>
            <a:off x="6588520" y="5837904"/>
            <a:ext cx="1676299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2598A4-821B-408F-BA9B-CE1FBA95B10C}"/>
              </a:ext>
            </a:extLst>
          </p:cNvPr>
          <p:cNvSpPr txBox="1"/>
          <p:nvPr/>
        </p:nvSpPr>
        <p:spPr>
          <a:xfrm>
            <a:off x="3653552" y="5837904"/>
            <a:ext cx="173832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iii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3B9010E-419A-486D-856A-8CA24169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68" y="1296091"/>
            <a:ext cx="5712858" cy="426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151A40F-310F-4670-A427-7CBB2ABBFDAD}"/>
              </a:ext>
            </a:extLst>
          </p:cNvPr>
          <p:cNvSpPr txBox="1"/>
          <p:nvPr/>
        </p:nvSpPr>
        <p:spPr>
          <a:xfrm>
            <a:off x="439794" y="2936875"/>
            <a:ext cx="5371072" cy="1754326"/>
          </a:xfrm>
          <a:prstGeom prst="rect">
            <a:avLst/>
          </a:prstGeom>
          <a:noFill/>
          <a:ln w="28575">
            <a:solidFill>
              <a:srgbClr val="015E46"/>
            </a:solidFill>
          </a:ln>
        </p:spPr>
        <p:txBody>
          <a:bodyPr wrap="square" rtlCol="0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জহুরুল হক হল    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ii.</a:t>
            </a: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শহিদুল্লাহ হল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iii. 	</a:t>
            </a: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রোকেয়া হল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C5DB35-125F-4CB0-A932-45A78EEC00F4}"/>
              </a:ext>
            </a:extLst>
          </p:cNvPr>
          <p:cNvSpPr txBox="1"/>
          <p:nvPr/>
        </p:nvSpPr>
        <p:spPr>
          <a:xfrm>
            <a:off x="439795" y="1312075"/>
            <a:ext cx="537107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চিত্রঃ ঢাকা বিশ্ববিদ্যলয়ে গণহত্যার ছবি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AAEC658-83F2-49FC-ABC6-4CE155694B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0C3E14-1EA1-45EE-A20B-DBE110B3FFA5}"/>
              </a:ext>
            </a:extLst>
          </p:cNvPr>
          <p:cNvSpPr/>
          <p:nvPr/>
        </p:nvSpPr>
        <p:spPr>
          <a:xfrm>
            <a:off x="9357745" y="5861152"/>
            <a:ext cx="538278" cy="53827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F350A8-AFC4-4188-B1EE-3922ACD9D97D}"/>
              </a:ext>
            </a:extLst>
          </p:cNvPr>
          <p:cNvSpPr txBox="1"/>
          <p:nvPr/>
        </p:nvSpPr>
        <p:spPr>
          <a:xfrm>
            <a:off x="439794" y="4918826"/>
            <a:ext cx="5371072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 কোনটি সঠিক?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50" grpId="0" animBg="1"/>
      <p:bldP spid="51" grpId="0" animBg="1"/>
      <p:bldP spid="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3E9881D-A5D5-423D-A78B-8CA567397686}"/>
              </a:ext>
            </a:extLst>
          </p:cNvPr>
          <p:cNvSpPr txBox="1"/>
          <p:nvPr/>
        </p:nvSpPr>
        <p:spPr>
          <a:xfrm>
            <a:off x="10598753" y="539905"/>
            <a:ext cx="983646" cy="4247317"/>
          </a:xfrm>
          <a:prstGeom prst="rect">
            <a:avLst/>
          </a:prstGeom>
          <a:solidFill>
            <a:srgbClr val="1D9A78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CC833E-550F-4719-880C-A7F4951FF6AC}"/>
              </a:ext>
            </a:extLst>
          </p:cNvPr>
          <p:cNvSpPr/>
          <p:nvPr/>
        </p:nvSpPr>
        <p:spPr>
          <a:xfrm>
            <a:off x="601374" y="4866290"/>
            <a:ext cx="10981025" cy="144655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015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অপারেশন সার্চলাইটের সময় যে গণহত্যা হয়েছে তা ছিল নিষ্ঠুর ও অমানবিক</a:t>
            </a: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015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015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-</a:t>
            </a: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015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015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ঘটনার বিবরণ </a:t>
            </a: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015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লিখে</a:t>
            </a: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015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015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নিয়ে</a:t>
            </a: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015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015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আসবে</a:t>
            </a: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015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34BB3E5-6D26-4DC4-9E15-23A5E19D49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5AF65-0144-47C3-BA81-FBCA47804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4" y="510409"/>
            <a:ext cx="5351620" cy="424731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1B8E28-C41F-4508-9729-413FDDF59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40" y="515324"/>
            <a:ext cx="4303851" cy="226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65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d-wallpapers-colour-tulip-flower-wallpaper-beautiful-nature-1024x768-wallpaper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04" y="609600"/>
            <a:ext cx="9537288" cy="561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F614F8-E582-42F4-A274-0A8D312F4CAC}"/>
              </a:ext>
            </a:extLst>
          </p:cNvPr>
          <p:cNvSpPr txBox="1"/>
          <p:nvPr/>
        </p:nvSpPr>
        <p:spPr>
          <a:xfrm>
            <a:off x="10377948" y="645792"/>
            <a:ext cx="1143000" cy="550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ন্য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6B45402-024B-45D8-AA62-F23ECCF58449}"/>
              </a:ext>
            </a:extLst>
          </p:cNvPr>
          <p:cNvSpPr/>
          <p:nvPr/>
        </p:nvSpPr>
        <p:spPr>
          <a:xfrm>
            <a:off x="152400" y="152400"/>
            <a:ext cx="11646310" cy="6322142"/>
          </a:xfrm>
          <a:prstGeom prst="frame">
            <a:avLst>
              <a:gd name="adj1" fmla="val 1747"/>
            </a:avLst>
          </a:prstGeom>
          <a:solidFill>
            <a:srgbClr val="62964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CC4CF57-E909-4FDE-BB3A-33FF223F2B3C}"/>
              </a:ext>
            </a:extLst>
          </p:cNvPr>
          <p:cNvSpPr/>
          <p:nvPr/>
        </p:nvSpPr>
        <p:spPr>
          <a:xfrm>
            <a:off x="393288" y="368710"/>
            <a:ext cx="11646311" cy="6336889"/>
          </a:xfrm>
          <a:prstGeom prst="frame">
            <a:avLst>
              <a:gd name="adj1" fmla="val 1747"/>
            </a:avLst>
          </a:prstGeom>
          <a:solidFill>
            <a:srgbClr val="FB8F2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E404AD8-B527-401E-BEE9-8C3390047F8A}"/>
              </a:ext>
            </a:extLst>
          </p:cNvPr>
          <p:cNvSpPr/>
          <p:nvPr/>
        </p:nvSpPr>
        <p:spPr>
          <a:xfrm rot="19226408">
            <a:off x="7290517" y="4062180"/>
            <a:ext cx="2940325" cy="1219200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সকলকে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82238B-FD44-49CA-A42D-9C469B1B93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00100 w 12192000"/>
              <a:gd name="connsiteY0" fmla="*/ 381000 h 6858000"/>
              <a:gd name="connsiteX1" fmla="*/ 800100 w 12192000"/>
              <a:gd name="connsiteY1" fmla="*/ 6477000 h 6858000"/>
              <a:gd name="connsiteX2" fmla="*/ 11811000 w 12192000"/>
              <a:gd name="connsiteY2" fmla="*/ 6477000 h 6858000"/>
              <a:gd name="connsiteX3" fmla="*/ 11811000 w 12192000"/>
              <a:gd name="connsiteY3" fmla="*/ 381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00100" y="381000"/>
                </a:moveTo>
                <a:lnTo>
                  <a:pt x="800100" y="6477000"/>
                </a:lnTo>
                <a:lnTo>
                  <a:pt x="11811000" y="6477000"/>
                </a:lnTo>
                <a:lnTo>
                  <a:pt x="11811000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5000">
                <a:srgbClr val="005D45"/>
              </a:gs>
              <a:gs pos="42000">
                <a:srgbClr val="002060"/>
              </a:gs>
              <a:gs pos="70000">
                <a:schemeClr val="accent1">
                  <a:lumMod val="45000"/>
                  <a:lumOff val="55000"/>
                </a:schemeClr>
              </a:gs>
              <a:gs pos="89000">
                <a:srgbClr val="FF0000"/>
              </a:gs>
            </a:gsLst>
            <a:lin ang="1080000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D0E1F8-430F-4645-B451-140C23D8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816" y="440882"/>
            <a:ext cx="1275557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468B84-2E11-4E0E-9F7A-2391B8474D6B}"/>
              </a:ext>
            </a:extLst>
          </p:cNvPr>
          <p:cNvSpPr/>
          <p:nvPr/>
        </p:nvSpPr>
        <p:spPr>
          <a:xfrm>
            <a:off x="1219199" y="487602"/>
            <a:ext cx="8763001" cy="830997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ছবিগুলো</a:t>
            </a:r>
            <a:r>
              <a:rPr kumimoji="0" lang="en-US" sz="4800" b="1" i="0" u="none" strike="noStrike" kern="0" cap="none" spc="0" normalizeH="0" baseline="0" noProof="0" dirty="0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লক্ষ্য</a:t>
            </a:r>
            <a:r>
              <a:rPr kumimoji="0" lang="en-US" sz="4800" b="1" i="0" u="none" strike="noStrike" kern="0" cap="none" spc="0" normalizeH="0" baseline="0" noProof="0" dirty="0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4800" b="1" i="0" u="none" strike="noStrike" kern="0" cap="none" spc="0" normalizeH="0" baseline="0" noProof="0" dirty="0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4800" b="1" i="0" u="none" strike="noStrike" kern="0" cap="none" spc="0" normalizeH="0" baseline="0" noProof="0" dirty="0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প্রশ্নগুলোর</a:t>
            </a:r>
            <a:r>
              <a:rPr kumimoji="0" lang="en-US" sz="4800" b="1" i="0" u="none" strike="noStrike" kern="0" cap="none" spc="0" normalizeH="0" baseline="0" noProof="0" dirty="0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</a:t>
            </a:r>
            <a:r>
              <a:rPr kumimoji="0" lang="en-US" sz="4800" b="1" i="0" u="none" strike="noStrike" kern="0" cap="none" spc="0" normalizeH="0" baseline="0" noProof="0" dirty="0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দাও</a:t>
            </a:r>
            <a:r>
              <a:rPr kumimoji="0" lang="en-US" sz="4800" b="1" i="0" u="none" strike="noStrike" kern="0" cap="none" spc="0" normalizeH="0" baseline="0" noProof="0" dirty="0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409AF-47D2-4E74-BB82-79FDC98EE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16268"/>
            <a:ext cx="4800600" cy="2286000"/>
          </a:xfrm>
          <a:prstGeom prst="snip2DiagRect">
            <a:avLst>
              <a:gd name="adj1" fmla="val 0"/>
              <a:gd name="adj2" fmla="val 93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EAA0FC-AF85-42B1-9A08-0A5E13EE1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84" y="1414885"/>
            <a:ext cx="4681689" cy="2286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B2013A-6D78-496A-985D-B6CBC082E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957625"/>
            <a:ext cx="4681689" cy="2286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B12C3-7F0D-4D04-BBE7-6B1E685519F3}"/>
              </a:ext>
            </a:extLst>
          </p:cNvPr>
          <p:cNvSpPr txBox="1"/>
          <p:nvPr/>
        </p:nvSpPr>
        <p:spPr>
          <a:xfrm>
            <a:off x="1295400" y="4432201"/>
            <a:ext cx="4800600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গুলো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কিসের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174CF-2E7A-4157-AAEE-582C9DE5D494}"/>
              </a:ext>
            </a:extLst>
          </p:cNvPr>
          <p:cNvSpPr txBox="1"/>
          <p:nvPr/>
        </p:nvSpPr>
        <p:spPr>
          <a:xfrm>
            <a:off x="1295400" y="4432201"/>
            <a:ext cx="480060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গুলো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মানুষ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হত্যার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DC7E0C-4F2B-43C1-B736-289510C3710F}"/>
              </a:ext>
            </a:extLst>
          </p:cNvPr>
          <p:cNvSpPr txBox="1"/>
          <p:nvPr/>
        </p:nvSpPr>
        <p:spPr>
          <a:xfrm>
            <a:off x="1295400" y="4432201"/>
            <a:ext cx="480060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১৯৭১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ঘটনা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ঘটেছিল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30B50-AB8C-466C-9BB3-B8823843C7A3}"/>
              </a:ext>
            </a:extLst>
          </p:cNvPr>
          <p:cNvSpPr txBox="1"/>
          <p:nvPr/>
        </p:nvSpPr>
        <p:spPr>
          <a:xfrm>
            <a:off x="1295400" y="4438471"/>
            <a:ext cx="480060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১৯৭১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২৫শে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মার্চ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ঘটনা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ঘটেছিল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7943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8426EE8-BF88-4AD3-8ACB-C2A2BD02C1CC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761C651-6395-4715-A458-8D4689C54DD0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E1EFFC6-1C60-4224-827B-800A55278575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F0F87-95DE-4270-849A-C4AE8D4A546E}"/>
              </a:ext>
            </a:extLst>
          </p:cNvPr>
          <p:cNvSpPr txBox="1"/>
          <p:nvPr/>
        </p:nvSpPr>
        <p:spPr>
          <a:xfrm>
            <a:off x="6927114" y="2692611"/>
            <a:ext cx="4486640" cy="34163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“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২৫শে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মার্চের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নারকীয়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হত্যাযজ্ঞ</a:t>
            </a:r>
            <a:r>
              <a:rPr kumimoji="0" lang="bn-BD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”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২৬শে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মার্চের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ঘোষণা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0CD9A2-5C96-4710-9380-784BA9DF823A}"/>
              </a:ext>
            </a:extLst>
          </p:cNvPr>
          <p:cNvGrpSpPr/>
          <p:nvPr/>
        </p:nvGrpSpPr>
        <p:grpSpPr>
          <a:xfrm>
            <a:off x="746842" y="696512"/>
            <a:ext cx="5743612" cy="5459922"/>
            <a:chOff x="746842" y="559878"/>
            <a:chExt cx="5743612" cy="54599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8E4F9E-B6EC-404C-9D0E-1D19D7E0CF80}"/>
                </a:ext>
              </a:extLst>
            </p:cNvPr>
            <p:cNvSpPr txBox="1"/>
            <p:nvPr/>
          </p:nvSpPr>
          <p:spPr>
            <a:xfrm>
              <a:off x="767862" y="559878"/>
              <a:ext cx="5706826" cy="212365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2700">
                    <a:solidFill>
                      <a:srgbClr val="36AFCE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36AFCE"/>
                    </a:fgClr>
                    <a:bgClr>
                      <a:srgbClr val="36AFCE">
                        <a:lumMod val="40000"/>
                        <a:lumOff val="60000"/>
                      </a:srgbClr>
                    </a:bgClr>
                  </a:patt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আজকের</a:t>
              </a:r>
              <a:r>
                <a:rPr kumimoji="0" lang="en-US" sz="6600" b="1" i="0" u="none" strike="noStrike" kern="1200" cap="none" spc="0" normalizeH="0" baseline="0" noProof="0" dirty="0">
                  <a:ln w="12700">
                    <a:solidFill>
                      <a:srgbClr val="36AFCE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36AFCE"/>
                    </a:fgClr>
                    <a:bgClr>
                      <a:srgbClr val="36AFCE">
                        <a:lumMod val="40000"/>
                        <a:lumOff val="60000"/>
                      </a:srgbClr>
                    </a:bgClr>
                  </a:patt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 w="12700">
                    <a:solidFill>
                      <a:srgbClr val="36AFCE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36AFCE"/>
                    </a:fgClr>
                    <a:bgClr>
                      <a:srgbClr val="36AFCE">
                        <a:lumMod val="40000"/>
                        <a:lumOff val="60000"/>
                      </a:srgbClr>
                    </a:bgClr>
                  </a:patt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পাঠের</a:t>
              </a:r>
              <a:r>
                <a:rPr kumimoji="0" lang="en-US" sz="6600" b="1" i="0" u="none" strike="noStrike" kern="1200" cap="none" spc="0" normalizeH="0" baseline="0" noProof="0" dirty="0">
                  <a:ln w="12700">
                    <a:solidFill>
                      <a:srgbClr val="36AFCE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36AFCE"/>
                    </a:fgClr>
                    <a:bgClr>
                      <a:srgbClr val="36AFCE">
                        <a:lumMod val="40000"/>
                        <a:lumOff val="60000"/>
                      </a:srgbClr>
                    </a:bgClr>
                  </a:patt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 w="12700">
                    <a:solidFill>
                      <a:srgbClr val="36AFCE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36AFCE"/>
                    </a:fgClr>
                    <a:bgClr>
                      <a:srgbClr val="36AFCE">
                        <a:lumMod val="40000"/>
                        <a:lumOff val="60000"/>
                      </a:srgbClr>
                    </a:bgClr>
                  </a:patt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বিষয়</a:t>
              </a:r>
              <a:r>
                <a:rPr kumimoji="0" lang="en-US" sz="6600" b="1" i="0" u="none" strike="noStrike" kern="1200" cap="none" spc="0" normalizeH="0" baseline="0" noProof="0" dirty="0">
                  <a:ln w="12700">
                    <a:solidFill>
                      <a:srgbClr val="36AFCE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36AFCE"/>
                    </a:fgClr>
                    <a:bgClr>
                      <a:srgbClr val="36AFCE">
                        <a:lumMod val="40000"/>
                        <a:lumOff val="60000"/>
                      </a:srgbClr>
                    </a:bgClr>
                  </a:patt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--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8491C5D-FF5B-4CD1-AB4E-CAED5F594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42" y="2555977"/>
              <a:ext cx="5743612" cy="34638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 descr="MKL-2.jpg">
            <a:extLst>
              <a:ext uri="{FF2B5EF4-FFF2-40B4-BE49-F238E27FC236}">
                <a16:creationId xmlns:a16="http://schemas.microsoft.com/office/drawing/2014/main" id="{0E825C93-73CC-4117-AE86-EE397CB67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27114" y="696512"/>
            <a:ext cx="4481258" cy="174102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319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0000"/>
            </a:gs>
            <a:gs pos="89000">
              <a:srgbClr val="005D45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66823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 ফল-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295400" y="457200"/>
            <a:ext cx="10058400" cy="6586623"/>
          </a:xfrm>
          <a:prstGeom prst="flowChartPunchedTape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২৫শে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মার্চের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নারকীয়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হত্যাকান্ডের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বিবরণ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দিতে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২৫শে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মার্চের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ভয়াবহতা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উপলব্ধি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২৬শে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মার্চের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ঘোষণা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উল্লেখ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bn-BD" sz="4000" b="1" i="0" u="none" strike="noStrike" kern="1200" cap="none" spc="0" normalizeH="0" baseline="0" noProof="0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82238B-FD44-49CA-A42D-9C469B1B93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00100 w 12192000"/>
              <a:gd name="connsiteY0" fmla="*/ 381000 h 6858000"/>
              <a:gd name="connsiteX1" fmla="*/ 800100 w 12192000"/>
              <a:gd name="connsiteY1" fmla="*/ 6477000 h 6858000"/>
              <a:gd name="connsiteX2" fmla="*/ 11811000 w 12192000"/>
              <a:gd name="connsiteY2" fmla="*/ 6477000 h 6858000"/>
              <a:gd name="connsiteX3" fmla="*/ 11811000 w 12192000"/>
              <a:gd name="connsiteY3" fmla="*/ 381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00100" y="381000"/>
                </a:moveTo>
                <a:lnTo>
                  <a:pt x="800100" y="6477000"/>
                </a:lnTo>
                <a:lnTo>
                  <a:pt x="11811000" y="6477000"/>
                </a:lnTo>
                <a:lnTo>
                  <a:pt x="11811000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5000">
                <a:srgbClr val="005D45"/>
              </a:gs>
              <a:gs pos="89000">
                <a:srgbClr val="FF0000"/>
              </a:gs>
            </a:gsLst>
            <a:lin ang="1080000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D0E1F8-430F-4645-B451-140C23D8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243" y="607961"/>
            <a:ext cx="127555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82238B-FD44-49CA-A42D-9C469B1B93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00100 w 12192000"/>
              <a:gd name="connsiteY0" fmla="*/ 381000 h 6858000"/>
              <a:gd name="connsiteX1" fmla="*/ 800100 w 12192000"/>
              <a:gd name="connsiteY1" fmla="*/ 6477000 h 6858000"/>
              <a:gd name="connsiteX2" fmla="*/ 11811000 w 12192000"/>
              <a:gd name="connsiteY2" fmla="*/ 6477000 h 6858000"/>
              <a:gd name="connsiteX3" fmla="*/ 11811000 w 12192000"/>
              <a:gd name="connsiteY3" fmla="*/ 381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00100" y="381000"/>
                </a:moveTo>
                <a:lnTo>
                  <a:pt x="800100" y="6477000"/>
                </a:lnTo>
                <a:lnTo>
                  <a:pt x="11811000" y="6477000"/>
                </a:lnTo>
                <a:lnTo>
                  <a:pt x="11811000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5000">
                <a:srgbClr val="FF0000"/>
              </a:gs>
              <a:gs pos="89000">
                <a:srgbClr val="005D45"/>
              </a:gs>
            </a:gsLst>
            <a:lin ang="1080000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http://www.ajkersottasangbad24.com/assets/uploads/news/21d62-12.jpg">
            <a:extLst>
              <a:ext uri="{FF2B5EF4-FFF2-40B4-BE49-F238E27FC236}">
                <a16:creationId xmlns:a16="http://schemas.microsoft.com/office/drawing/2014/main" id="{3592A737-9C08-460D-BD21-2AB2CF043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r="3441" b="11286"/>
          <a:stretch/>
        </p:blipFill>
        <p:spPr bwMode="auto">
          <a:xfrm>
            <a:off x="1180590" y="2232236"/>
            <a:ext cx="2691937" cy="1477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E7C75F8-C22D-4FE5-AC25-2855B86E8453}"/>
              </a:ext>
            </a:extLst>
          </p:cNvPr>
          <p:cNvSpPr/>
          <p:nvPr/>
        </p:nvSpPr>
        <p:spPr>
          <a:xfrm rot="20789804">
            <a:off x="1643445" y="5057081"/>
            <a:ext cx="1165361" cy="8001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১মার্চ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7481CE-B8B8-415C-9203-2280672E18D6}"/>
              </a:ext>
            </a:extLst>
          </p:cNvPr>
          <p:cNvCxnSpPr>
            <a:cxnSpLocks/>
          </p:cNvCxnSpPr>
          <p:nvPr/>
        </p:nvCxnSpPr>
        <p:spPr>
          <a:xfrm flipV="1">
            <a:off x="2779959" y="5174973"/>
            <a:ext cx="811458" cy="150712"/>
          </a:xfrm>
          <a:prstGeom prst="line">
            <a:avLst/>
          </a:prstGeom>
          <a:noFill/>
          <a:ln w="571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A79FFD-EB99-409B-895F-74E13BEDAA7F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5115456" y="4050690"/>
            <a:ext cx="404897" cy="292424"/>
          </a:xfrm>
          <a:prstGeom prst="line">
            <a:avLst/>
          </a:prstGeom>
          <a:solidFill>
            <a:srgbClr val="00B0F0"/>
          </a:solidFill>
          <a:ln w="571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73C9A0-2B0C-42AC-AAF4-779143155255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>
            <a:off x="8366505" y="2685546"/>
            <a:ext cx="1082703" cy="49448"/>
          </a:xfrm>
          <a:prstGeom prst="line">
            <a:avLst/>
          </a:prstGeom>
          <a:noFill/>
          <a:ln w="571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3C8D5-CBA8-488B-AE7F-6D576284C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7311">
            <a:off x="7366112" y="3963100"/>
            <a:ext cx="3346029" cy="185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9672CD52-BCBF-4647-8E90-238DFBA4087E}"/>
              </a:ext>
            </a:extLst>
          </p:cNvPr>
          <p:cNvSpPr/>
          <p:nvPr/>
        </p:nvSpPr>
        <p:spPr>
          <a:xfrm rot="20047763">
            <a:off x="7337773" y="3922557"/>
            <a:ext cx="3513140" cy="1936679"/>
          </a:xfrm>
          <a:prstGeom prst="bracketPair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423D5B-4E71-4123-AD13-1FE644312A5C}"/>
              </a:ext>
            </a:extLst>
          </p:cNvPr>
          <p:cNvGrpSpPr/>
          <p:nvPr/>
        </p:nvGrpSpPr>
        <p:grpSpPr>
          <a:xfrm>
            <a:off x="6649820" y="521900"/>
            <a:ext cx="4780179" cy="1323439"/>
            <a:chOff x="5680049" y="521901"/>
            <a:chExt cx="4780179" cy="16148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3453A7-97FC-43C7-9FC0-D1866ECD3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049" y="521901"/>
              <a:ext cx="2371095" cy="16148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9B0C56-B8E4-43C8-9BEE-BDCBC13CD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133" y="521901"/>
              <a:ext cx="2371095" cy="16148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E7D0370-A9C0-46F2-8084-445430AEF452}"/>
              </a:ext>
            </a:extLst>
          </p:cNvPr>
          <p:cNvSpPr/>
          <p:nvPr/>
        </p:nvSpPr>
        <p:spPr>
          <a:xfrm>
            <a:off x="1180589" y="522084"/>
            <a:ext cx="2691938" cy="1323439"/>
          </a:xfrm>
          <a:prstGeom prst="rect">
            <a:avLst/>
          </a:prstGeom>
          <a:solidFill>
            <a:sysClr val="window" lastClr="FFFFFF"/>
          </a:solidFill>
          <a:ln w="444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পাকিস্থানিদের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000" b="1" i="0" u="none" strike="noStrike" kern="0" cap="none" spc="0" normalizeH="0" baseline="0" noProof="0" dirty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গণহত্যার প্রস্তুতি</a:t>
            </a:r>
            <a:endParaRPr kumimoji="0" lang="en-US" sz="4000" b="1" i="0" u="none" strike="noStrike" kern="0" cap="none" spc="0" normalizeH="0" baseline="0" noProof="0" dirty="0">
              <a:ln w="0"/>
              <a:solidFill>
                <a:srgbClr val="1D9A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16FEF138-E477-4CC2-8715-2A15AEF4DA0C}"/>
              </a:ext>
            </a:extLst>
          </p:cNvPr>
          <p:cNvSpPr/>
          <p:nvPr/>
        </p:nvSpPr>
        <p:spPr>
          <a:xfrm>
            <a:off x="2973393" y="4043663"/>
            <a:ext cx="2404395" cy="1518937"/>
          </a:xfrm>
          <a:prstGeom prst="wedgeEllipseCallout">
            <a:avLst>
              <a:gd name="adj1" fmla="val -56602"/>
              <a:gd name="adj2" fmla="val -100622"/>
            </a:avLst>
          </a:prstGeom>
          <a:solidFill>
            <a:srgbClr val="FFC000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৩মার্চ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অস্ত্র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বোঝাই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জাহাজ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এম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সোয়াত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9" name="Rectangular Callout 40">
            <a:extLst>
              <a:ext uri="{FF2B5EF4-FFF2-40B4-BE49-F238E27FC236}">
                <a16:creationId xmlns:a16="http://schemas.microsoft.com/office/drawing/2014/main" id="{4CA2729D-DD20-46C0-BE5B-47F81C8B33A0}"/>
              </a:ext>
            </a:extLst>
          </p:cNvPr>
          <p:cNvSpPr/>
          <p:nvPr/>
        </p:nvSpPr>
        <p:spPr>
          <a:xfrm>
            <a:off x="9449208" y="2232236"/>
            <a:ext cx="1980791" cy="1005515"/>
          </a:xfrm>
          <a:prstGeom prst="wedgeRectCallout">
            <a:avLst>
              <a:gd name="adj1" fmla="val -79567"/>
              <a:gd name="adj2" fmla="val -119954"/>
            </a:avLst>
          </a:prstGeom>
          <a:solidFill>
            <a:srgbClr val="FF0000"/>
          </a:solidFill>
          <a:ln w="254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২৫শে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মার্চ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গণহত্যা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A835326D-CF3D-4749-BB78-683D95F15D54}"/>
              </a:ext>
            </a:extLst>
          </p:cNvPr>
          <p:cNvSpPr/>
          <p:nvPr/>
        </p:nvSpPr>
        <p:spPr>
          <a:xfrm rot="20062530">
            <a:off x="5365123" y="2865361"/>
            <a:ext cx="3156612" cy="1005514"/>
          </a:xfrm>
          <a:prstGeom prst="wedgeRectCallout">
            <a:avLst>
              <a:gd name="adj1" fmla="val 22810"/>
              <a:gd name="adj2" fmla="val 155541"/>
            </a:avLst>
          </a:prstGeom>
          <a:solidFill>
            <a:srgbClr val="00B050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১৫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মার্চ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২৪শে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মার্চ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বঙ্গবন্ধুর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আলোচনা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0C940F-7BC8-4F2C-9BF7-B67BB01AFAEF}"/>
              </a:ext>
            </a:extLst>
          </p:cNvPr>
          <p:cNvSpPr txBox="1"/>
          <p:nvPr/>
        </p:nvSpPr>
        <p:spPr>
          <a:xfrm>
            <a:off x="4117377" y="521900"/>
            <a:ext cx="2371095" cy="1323439"/>
          </a:xfrm>
          <a:prstGeom prst="rect">
            <a:avLst/>
          </a:prstGeom>
          <a:noFill/>
          <a:ln>
            <a:solidFill>
              <a:srgbClr val="005C4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অপারেশন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সার্চ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লাইট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49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5D5D4-01FE-44C9-B904-3D9BAA3D6F72}"/>
              </a:ext>
            </a:extLst>
          </p:cNvPr>
          <p:cNvSpPr txBox="1"/>
          <p:nvPr/>
        </p:nvSpPr>
        <p:spPr>
          <a:xfrm>
            <a:off x="583601" y="554444"/>
            <a:ext cx="6502999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নারকীয়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যজ্ঞঃ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04E0A-B799-48D1-B715-1CD5E5D71861}"/>
              </a:ext>
            </a:extLst>
          </p:cNvPr>
          <p:cNvSpPr txBox="1"/>
          <p:nvPr/>
        </p:nvSpPr>
        <p:spPr>
          <a:xfrm>
            <a:off x="583601" y="1383029"/>
            <a:ext cx="8407999" cy="138499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পাকিস্থানি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সেনারা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১৯৭১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সালের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২৫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তৎকালিন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পূর্বপাকিস্থানে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গণহত্যার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অভিযান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চালিয়েছিল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দিয়েছিল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অপারেশন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সার্চলাইট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’।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8426EE8-BF88-4AD3-8ACB-C2A2BD02C1CC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761C651-6395-4715-A458-8D4689C54DD0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E1EFFC6-1C60-4224-827B-800A55278575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7E8F7-35D5-449A-A672-9F500250881A}"/>
              </a:ext>
            </a:extLst>
          </p:cNvPr>
          <p:cNvSpPr txBox="1"/>
          <p:nvPr/>
        </p:nvSpPr>
        <p:spPr>
          <a:xfrm>
            <a:off x="583601" y="3040086"/>
            <a:ext cx="8407999" cy="15696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২৫শে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মার্চের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মধ্যরাতে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এ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অপারেশন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সংঘটিত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হলেও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মুলত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এর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প্রস্তুতি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চলতে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থাকে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মার্চের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প্রথম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থেকে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। </a:t>
            </a:r>
          </a:p>
        </p:txBody>
      </p:sp>
      <p:pic>
        <p:nvPicPr>
          <p:cNvPr id="9" name="Picture 8" descr="MKL-2.jpg">
            <a:extLst>
              <a:ext uri="{FF2B5EF4-FFF2-40B4-BE49-F238E27FC236}">
                <a16:creationId xmlns:a16="http://schemas.microsoft.com/office/drawing/2014/main" id="{1C2287CF-899D-4AF8-AC42-16287469C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3665" y="1400234"/>
            <a:ext cx="2414860" cy="13611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 descr="download.jpg">
            <a:extLst>
              <a:ext uri="{FF2B5EF4-FFF2-40B4-BE49-F238E27FC236}">
                <a16:creationId xmlns:a16="http://schemas.microsoft.com/office/drawing/2014/main" id="{24DEE88A-AA8F-4539-800D-4A339102C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540" y="499859"/>
            <a:ext cx="2384984" cy="79799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No photo description available.">
            <a:extLst>
              <a:ext uri="{FF2B5EF4-FFF2-40B4-BE49-F238E27FC236}">
                <a16:creationId xmlns:a16="http://schemas.microsoft.com/office/drawing/2014/main" id="{4AA95104-8DBE-4A4F-8AF6-7E359D99A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663" y="3059022"/>
            <a:ext cx="2414861" cy="155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E9849D-A5EE-4C6B-A7BF-7F4FC77A7B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3663" y="4863405"/>
            <a:ext cx="2414862" cy="138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6302A3-D45B-40B9-85CD-6C89EC7BBF5E}"/>
              </a:ext>
            </a:extLst>
          </p:cNvPr>
          <p:cNvSpPr txBox="1"/>
          <p:nvPr/>
        </p:nvSpPr>
        <p:spPr>
          <a:xfrm>
            <a:off x="583600" y="4863405"/>
            <a:ext cx="8407999" cy="1384995"/>
          </a:xfrm>
          <a:prstGeom prst="rect">
            <a:avLst/>
          </a:prstGeom>
          <a:noFill/>
          <a:ln w="28575">
            <a:solidFill>
              <a:srgbClr val="F97C8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৩রা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মার্চ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পশ্চিম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পাকিস্থান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থেকে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আগত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অস্ত্র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রসদ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বোঝাই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এম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ভি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সোয়াত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জাহাজ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চট্রগ্রাম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বন্দরে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পৌছে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8426EE8-BF88-4AD3-8ACB-C2A2BD02C1CC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761C651-6395-4715-A458-8D4689C54DD0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E1EFFC6-1C60-4224-827B-800A55278575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077F1-A387-4409-9D44-8EF3FDA13E66}"/>
              </a:ext>
            </a:extLst>
          </p:cNvPr>
          <p:cNvSpPr txBox="1"/>
          <p:nvPr/>
        </p:nvSpPr>
        <p:spPr>
          <a:xfrm>
            <a:off x="723899" y="762000"/>
            <a:ext cx="2678468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40958-8219-4F12-B676-B0BFA6F8BFBA}"/>
              </a:ext>
            </a:extLst>
          </p:cNvPr>
          <p:cNvSpPr txBox="1"/>
          <p:nvPr/>
        </p:nvSpPr>
        <p:spPr>
          <a:xfrm>
            <a:off x="8572499" y="762000"/>
            <a:ext cx="2895600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০৩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B1FD29-DF02-492C-8169-432D94059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0123" y="533400"/>
            <a:ext cx="3471753" cy="38260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902066-6FEF-46E3-A165-693323949BBE}"/>
              </a:ext>
            </a:extLst>
          </p:cNvPr>
          <p:cNvSpPr txBox="1"/>
          <p:nvPr/>
        </p:nvSpPr>
        <p:spPr>
          <a:xfrm>
            <a:off x="723899" y="4731246"/>
            <a:ext cx="10744200" cy="1446550"/>
          </a:xfrm>
          <a:prstGeom prst="rect">
            <a:avLst/>
          </a:prstGeom>
          <a:noFill/>
          <a:ln w="28575">
            <a:solidFill>
              <a:srgbClr val="1D9A78"/>
            </a:solidFill>
          </a:ln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জাহাজ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এম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সোয়াত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কত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কোথায়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পৌছে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খাতায়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লেখ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2391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5D5D4-01FE-44C9-B904-3D9BAA3D6F72}"/>
              </a:ext>
            </a:extLst>
          </p:cNvPr>
          <p:cNvSpPr txBox="1"/>
          <p:nvPr/>
        </p:nvSpPr>
        <p:spPr>
          <a:xfrm>
            <a:off x="583601" y="554444"/>
            <a:ext cx="6502999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নারকীয়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যজ্ঞঃ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8426EE8-BF88-4AD3-8ACB-C2A2BD02C1CC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761C651-6395-4715-A458-8D4689C54DD0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E1EFFC6-1C60-4224-827B-800A55278575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3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2AA0E-38E1-4DD2-9704-88C423DA00BF}"/>
              </a:ext>
            </a:extLst>
          </p:cNvPr>
          <p:cNvSpPr txBox="1"/>
          <p:nvPr/>
        </p:nvSpPr>
        <p:spPr>
          <a:xfrm>
            <a:off x="583600" y="1534403"/>
            <a:ext cx="6502999" cy="267765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প্রেসিডেন্ট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ইয়াহিয়া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খাঁন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১৫ই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মার্চ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থেকে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২৪শে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মার্চ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ঢাকায়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বঙ্গবন্ধু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শেখ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মুজিবুর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রহমানের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সংগে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আলোচনার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ভান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করে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আসলে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অভিযানের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প্রস্তুতি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পর্যবেক্ষণ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করেন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ও ‘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অপারেশন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সার্চ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লাইট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চুড়ান্ত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করেণ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। </a:t>
            </a:r>
          </a:p>
        </p:txBody>
      </p:sp>
      <p:pic>
        <p:nvPicPr>
          <p:cNvPr id="9" name="Picture 8" descr="MKL-2.jpg">
            <a:extLst>
              <a:ext uri="{FF2B5EF4-FFF2-40B4-BE49-F238E27FC236}">
                <a16:creationId xmlns:a16="http://schemas.microsoft.com/office/drawing/2014/main" id="{1C2287CF-899D-4AF8-AC42-16287469C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499860"/>
            <a:ext cx="2129725" cy="7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 descr="download.jpg">
            <a:extLst>
              <a:ext uri="{FF2B5EF4-FFF2-40B4-BE49-F238E27FC236}">
                <a16:creationId xmlns:a16="http://schemas.microsoft.com/office/drawing/2014/main" id="{24DEE88A-AA8F-4539-800D-4A339102C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674" y="499859"/>
            <a:ext cx="2129725" cy="79799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No photo description available.">
            <a:extLst>
              <a:ext uri="{FF2B5EF4-FFF2-40B4-BE49-F238E27FC236}">
                <a16:creationId xmlns:a16="http://schemas.microsoft.com/office/drawing/2014/main" id="{866C1424-7AB9-46EF-B36A-63BAB6958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7239000" y="1547541"/>
            <a:ext cx="4369399" cy="267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25D1B4-EBB0-4660-83EB-D9FA6CE52966}"/>
              </a:ext>
            </a:extLst>
          </p:cNvPr>
          <p:cNvSpPr txBox="1"/>
          <p:nvPr/>
        </p:nvSpPr>
        <p:spPr>
          <a:xfrm>
            <a:off x="583600" y="4474688"/>
            <a:ext cx="6502999" cy="1815882"/>
          </a:xfrm>
          <a:prstGeom prst="rect">
            <a:avLst/>
          </a:prstGeom>
          <a:noFill/>
          <a:ln w="28575">
            <a:solidFill>
              <a:srgbClr val="F97C8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অপারেশন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সার্চ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লাইট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অনুযায়ী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ঢাকা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শহরে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গণহত্যার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মুল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দায়িত্ব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দেয়া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পাকিস্থানি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হানাদার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বাহিনীর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মেজর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জেনারেল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রাও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ফরমান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আলীকে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। 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7D410AD-442D-4DA9-88BE-43088DF8D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74" y="4443482"/>
            <a:ext cx="2129725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0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1293</Words>
  <Application>Microsoft Office PowerPoint</Application>
  <PresentationFormat>Widescreen</PresentationFormat>
  <Paragraphs>134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Franklin Gothic Book</vt:lpstr>
      <vt:lpstr>Franklin Gothic Medium</vt:lpstr>
      <vt:lpstr>NikoshBAN</vt:lpstr>
      <vt:lpstr>Times New Roman</vt:lpstr>
      <vt:lpstr>Wingdings</vt:lpstr>
      <vt:lpstr>Wingdings 2</vt:lpstr>
      <vt:lpstr>Office Theme</vt:lpstr>
      <vt:lpstr>Trek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hhhhhhhhhhhhhhhhhhhh</dc:creator>
  <cp:lastModifiedBy>sheruahs@gmail.com</cp:lastModifiedBy>
  <cp:revision>28</cp:revision>
  <dcterms:created xsi:type="dcterms:W3CDTF">2006-08-16T00:00:00Z</dcterms:created>
  <dcterms:modified xsi:type="dcterms:W3CDTF">2022-03-09T00:47:12Z</dcterms:modified>
</cp:coreProperties>
</file>