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9403-AEE5-40CF-B90F-9FE8781E6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4F070-3FDC-496D-9C50-C144D3646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56C35-25B6-43C6-A52A-C02F7881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D63D8-860A-4885-87FC-21FE1F73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1DDB-8D61-4FCB-AED8-53B92C02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22F9-C063-4667-B18C-CD035B0F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80042-F1E4-420C-9E7E-688D1C70F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37676-EE6D-4BEE-A48A-ED2C3052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78B8E-F58F-4993-876A-7D3D0E22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1BCC5-890E-49D6-91B1-DA07D3E1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9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4D4BE-1331-41F0-8D54-828A18CD9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29DF8-83DD-4A38-8810-EFFB96113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216ED-12A5-4D45-92E0-D93D825F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7D67-6CBF-435A-9F21-D947B48F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E9F88-D4C9-42BE-BF14-36F92898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BFBA-01C4-4558-AEBA-859B776A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1645-7360-4517-B1D4-8708C25F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3698C-E36F-4514-AAA5-ECA37DE9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E340F-7B74-498A-A2C8-3942FB15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9BB25-6B54-444E-BC9D-A43A41F0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0E7A-BD03-4FC6-84D4-E9520547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F3E27-DA7E-46FD-8AC1-FF13DBE3B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5A5D7-5BEF-4B0E-A6E2-25BDD4DE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BDB6-02AF-4D6E-8015-5DA6C571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89B58-9847-4A6A-81EE-8E2D423A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B694-C68B-4E42-AF18-3200284F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E4541-EE79-4234-9C24-2A1DCECB8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518AE-9041-43DE-AB7C-055B0CB10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8A70C-7A80-4BAA-B6D7-04478F89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43C00-29AD-4763-B46F-318A37DD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CC2CD-C4A4-4456-AABA-94E3A54F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9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5FBC-59FA-4FEF-A534-7BC8457F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6A31-0B23-43CB-A129-DD5396F9F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4ED7E-2D7C-4CC7-A6ED-39294317C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03DEF-B5AC-4327-8527-57940B392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6F0D6-543F-4CA0-86DE-C8008379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BDA0A-56F4-4686-A0AA-CF55D6F6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3560E8-35AD-4B7E-91D2-6DF5AA5E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8175B-25F0-41CC-BEC8-26F33673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0E70-C461-4B2D-90B0-94090DE9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DE643-2D0A-4DBA-AC3A-4DF20701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82443-E2CE-451C-95E3-F82E91E4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6AC49-C786-4158-B011-B9630306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8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61C8F-AC55-4712-9942-29B649A3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CF1DE-D053-43FC-9487-BCD4FF57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48AC1-C06C-4877-A1A9-8AD2F401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89B7-AFA2-4483-9BDE-C8ADBC0D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DC653-AE5A-4A81-89D1-E3C8E5E5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E302A-C0AA-42D0-B0A1-0DDBEE836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81195-D2DD-475E-8C1A-E057AFAC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6A0EF-CD92-4408-9053-9FA55C9B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29897-EDC7-464F-BAA3-C9394A21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021C-0974-4591-9EE2-CEE4A883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49C42-7F62-4D26-A34C-D9EA0468B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2E5E0-F052-4245-84B7-464FE7F48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3852C-ABEA-4FCB-BF7B-593280BE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9C092-BBBD-41D2-8D22-1C793036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95FE5-E31D-4DAC-838F-34E7983A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41D1B-129A-42AA-AB16-461C954B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92961-7739-47D3-9850-16FD1077F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E6E52-043B-432D-B611-9147B1B1C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6320-ECA1-4429-B49C-8338F24EECA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A2E0F-D48C-4724-A93E-A81FF86FF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2B454-6084-45C8-902F-84652123F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6DFB-B97E-4E71-8C4E-FEFD186F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85A62-396D-4267-92F3-2FCB67EDB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799" y="-2346826"/>
            <a:ext cx="6443620" cy="115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166D1-A55C-443B-A6A5-3926F8FFC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6"/>
          <a:stretch/>
        </p:blipFill>
        <p:spPr>
          <a:xfrm>
            <a:off x="299545" y="402021"/>
            <a:ext cx="11698014" cy="60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6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8BDB6-3352-4627-9F87-EB7ADF3C3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70186" y="260131"/>
            <a:ext cx="11051628" cy="63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2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EF7BB0-B77D-46C9-99DA-B6EA13E95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3" b="-1"/>
          <a:stretch/>
        </p:blipFill>
        <p:spPr>
          <a:xfrm>
            <a:off x="667035" y="394138"/>
            <a:ext cx="10873323" cy="60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6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C5F86D-004C-41E9-9F10-1F1BD9171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7" b="13104"/>
          <a:stretch/>
        </p:blipFill>
        <p:spPr>
          <a:xfrm>
            <a:off x="472966" y="110359"/>
            <a:ext cx="11083157" cy="64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3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80BE9-182C-4BC7-9841-2B289497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4654" y="-2167760"/>
            <a:ext cx="6542691" cy="111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1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9DEB7-79B9-4958-BB22-6D8A4D2AF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8046"/>
          <a:stretch/>
        </p:blipFill>
        <p:spPr>
          <a:xfrm>
            <a:off x="649013" y="78827"/>
            <a:ext cx="10893973" cy="67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3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9AD0E-1E72-4F40-B0EC-441E58969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24" y="0"/>
            <a:ext cx="8891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7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852023-06A7-4CBA-AD43-D65316DCE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" b="18851"/>
          <a:stretch/>
        </p:blipFill>
        <p:spPr>
          <a:xfrm>
            <a:off x="252248" y="110360"/>
            <a:ext cx="11508828" cy="64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4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1E4BD-3161-4B39-9957-E80711A2E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3"/>
          <a:stretch/>
        </p:blipFill>
        <p:spPr>
          <a:xfrm>
            <a:off x="614855" y="0"/>
            <a:ext cx="10862442" cy="644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5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Md.Mamunur Rashid</dc:creator>
  <cp:lastModifiedBy>Md.Mamunur Rashid</cp:lastModifiedBy>
  <cp:revision>2</cp:revision>
  <dcterms:created xsi:type="dcterms:W3CDTF">2022-03-06T00:55:30Z</dcterms:created>
  <dcterms:modified xsi:type="dcterms:W3CDTF">2022-03-09T15:09:37Z</dcterms:modified>
</cp:coreProperties>
</file>