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1CD4"/>
    <a:srgbClr val="2F18D8"/>
    <a:srgbClr val="D11F91"/>
    <a:srgbClr val="21CF36"/>
    <a:srgbClr val="FF0066"/>
    <a:srgbClr val="D71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890" autoAdjust="0"/>
  </p:normalViewPr>
  <p:slideViewPr>
    <p:cSldViewPr snapToGrid="0">
      <p:cViewPr varScale="1">
        <p:scale>
          <a:sx n="63" d="100"/>
          <a:sy n="63" d="100"/>
        </p:scale>
        <p:origin x="780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90E12-A19C-48D4-AE6E-9DF9E583A1C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DB8F-D588-42A5-B019-F5AFA5253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DDB8F-D588-42A5-B019-F5AFA5253B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0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7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4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5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9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99A2-F133-4A51-A262-DD55415E5259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C8E0-010E-41FF-B38E-DBA95D75B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eb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67291" y="3023603"/>
            <a:ext cx="5570232" cy="1340732"/>
          </a:xfrm>
          <a:solidFill>
            <a:srgbClr val="D11F91"/>
          </a:solidFill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bn-BD" sz="6600" dirty="0">
                <a:ln>
                  <a:solidFill>
                    <a:srgbClr val="251CD4"/>
                  </a:solidFill>
                </a:ln>
              </a:rPr>
              <a:t>১। স্বাগতম</a:t>
            </a:r>
            <a:endParaRPr lang="en-US" sz="6600" dirty="0">
              <a:ln>
                <a:solidFill>
                  <a:srgbClr val="251CD4"/>
                </a:solidFill>
              </a:ln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6D9263-76F9-45CD-DFEA-C7EAF6618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17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0F38DC-A6FE-DA37-AE94-AC552CC94BD6}"/>
              </a:ext>
            </a:extLst>
          </p:cNvPr>
          <p:cNvSpPr/>
          <p:nvPr/>
        </p:nvSpPr>
        <p:spPr>
          <a:xfrm>
            <a:off x="6662785" y="-417512"/>
            <a:ext cx="5932714" cy="238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আজকের</a:t>
            </a:r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err="1">
                <a:solidFill>
                  <a:srgbClr val="FFFF00"/>
                </a:solidFill>
              </a:rPr>
              <a:t>পাঠে</a:t>
            </a:r>
            <a:r>
              <a:rPr lang="en-US" sz="4800" b="1" dirty="0">
                <a:solidFill>
                  <a:srgbClr val="FFFF00"/>
                </a:solidFill>
              </a:rPr>
              <a:t> সবাইকে </a:t>
            </a:r>
            <a:r>
              <a:rPr lang="en-US" sz="4800" b="1" dirty="0" err="1">
                <a:solidFill>
                  <a:srgbClr val="FFFF00"/>
                </a:solidFill>
              </a:rPr>
              <a:t>স্বাগতম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prstTxWarp prst="textChevron">
              <a:avLst/>
            </a:prstTxWarp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664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ক) পরিবেশ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কলকারখানার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ধুয়ো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২.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গাছপালা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৩.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আবজনা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ফেলা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৪. ১ ও ২ ।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খ)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পরিবেশ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১.পানিতে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আবজনা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ফেললে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২.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জোরে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মাইক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বাজালে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৩.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মল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মূত্র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৪.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আবজনা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ফেললে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531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13634"/>
            <a:ext cx="10515600" cy="204745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পরিবেশ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87BFDA-3FE1-8AFB-3FC5-1D6263D2E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0"/>
            <a:ext cx="8483600" cy="40077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0517F17-5F5B-2689-DD2A-52F8199F8F1D}"/>
              </a:ext>
            </a:extLst>
          </p:cNvPr>
          <p:cNvSpPr/>
          <p:nvPr/>
        </p:nvSpPr>
        <p:spPr>
          <a:xfrm>
            <a:off x="190500" y="63500"/>
            <a:ext cx="3632200" cy="1435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/>
              <a:t>বাড়ির</a:t>
            </a:r>
            <a:r>
              <a:rPr lang="en-US" sz="4400" b="1" dirty="0"/>
              <a:t> </a:t>
            </a:r>
            <a:r>
              <a:rPr lang="en-US" sz="4400" b="1" dirty="0" err="1"/>
              <a:t>কাজ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6156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63947A0-DDE4-9E76-B704-E32E98C31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267"/>
            <a:ext cx="12192000" cy="71839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8EB813-0806-7C78-C440-1242210DB534}"/>
              </a:ext>
            </a:extLst>
          </p:cNvPr>
          <p:cNvSpPr/>
          <p:nvPr/>
        </p:nvSpPr>
        <p:spPr>
          <a:xfrm>
            <a:off x="0" y="-186268"/>
            <a:ext cx="4699000" cy="3399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ধন্যবাদ সবাইকে</a:t>
            </a:r>
          </a:p>
        </p:txBody>
      </p:sp>
    </p:spTree>
    <p:extLst>
      <p:ext uri="{BB962C8B-B14F-4D97-AF65-F5344CB8AC3E}">
        <p14:creationId xmlns:p14="http://schemas.microsoft.com/office/powerpoint/2010/main" val="379266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20000">
        <p:sndAc>
          <p:stSnd>
            <p:snd r:embed="rId2" name="applause.wav"/>
          </p:stSnd>
        </p:sndAc>
      </p:transition>
    </mc:Choice>
    <mc:Fallback xmlns="">
      <p:transition spd="slow" advTm="20000">
        <p:sndAc>
          <p:stSnd>
            <p:snd r:embed="rId4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5A4F55-B700-F245-219F-884823F78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0"/>
            <a:ext cx="12192000" cy="71932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E72458B-AD5B-16C4-BD05-748A264A2780}"/>
              </a:ext>
            </a:extLst>
          </p:cNvPr>
          <p:cNvSpPr/>
          <p:nvPr/>
        </p:nvSpPr>
        <p:spPr>
          <a:xfrm>
            <a:off x="5618480" y="1107440"/>
            <a:ext cx="1361440" cy="4338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9720B6-2EFF-64D2-919B-CBCD63BDBF0D}"/>
              </a:ext>
            </a:extLst>
          </p:cNvPr>
          <p:cNvSpPr/>
          <p:nvPr/>
        </p:nvSpPr>
        <p:spPr>
          <a:xfrm>
            <a:off x="6096000" y="5262880"/>
            <a:ext cx="335280" cy="579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3A066B-0EA0-EBCC-DA1C-47903420837E}"/>
              </a:ext>
            </a:extLst>
          </p:cNvPr>
          <p:cNvSpPr/>
          <p:nvPr/>
        </p:nvSpPr>
        <p:spPr>
          <a:xfrm>
            <a:off x="8310880" y="1351280"/>
            <a:ext cx="2275840" cy="21945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529D765-FB3A-37B1-2236-56900CA79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80" y="1412240"/>
            <a:ext cx="1206818" cy="41452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64C3264-2939-806D-99A8-9CB750036C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57" y="975360"/>
            <a:ext cx="2072602" cy="242316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BD9D5E2-ED82-F2E4-340E-51C0E2B08DE0}"/>
              </a:ext>
            </a:extLst>
          </p:cNvPr>
          <p:cNvSpPr/>
          <p:nvPr/>
        </p:nvSpPr>
        <p:spPr>
          <a:xfrm>
            <a:off x="7262178" y="3484880"/>
            <a:ext cx="4167822" cy="21945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/>
              <a:t>শ্রেণি: সপ্তম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 বিষয়: বাংলাদেশ ও বিশ্ব পরিচয়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                   সময়: ৫০ মিনিট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             তারিখ: ২৬/১০/২০২২</a:t>
            </a:r>
          </a:p>
        </p:txBody>
      </p:sp>
    </p:spTree>
    <p:extLst>
      <p:ext uri="{BB962C8B-B14F-4D97-AF65-F5344CB8AC3E}">
        <p14:creationId xmlns:p14="http://schemas.microsoft.com/office/powerpoint/2010/main" val="246229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644" y="367485"/>
            <a:ext cx="4174671" cy="119198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>
                <a:solidFill>
                  <a:srgbClr val="D11F91"/>
                </a:solidFill>
              </a:rPr>
              <a:t>পাঠ</a:t>
            </a:r>
            <a:r>
              <a:rPr lang="en-US" b="1" dirty="0">
                <a:solidFill>
                  <a:srgbClr val="D11F91"/>
                </a:solidFill>
              </a:rPr>
              <a:t> </a:t>
            </a:r>
            <a:r>
              <a:rPr lang="en-US" b="1" dirty="0" err="1">
                <a:solidFill>
                  <a:srgbClr val="D11F91"/>
                </a:solidFill>
              </a:rPr>
              <a:t>শিরোনাম</a:t>
            </a:r>
            <a:endParaRPr lang="en-US" b="1" dirty="0">
              <a:solidFill>
                <a:srgbClr val="D11F9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601" y="2716712"/>
            <a:ext cx="9300755" cy="119198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dirty="0"/>
              <a:t>               </a:t>
            </a:r>
            <a:r>
              <a:rPr lang="en-US" sz="24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en-US" sz="240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240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কারণ</a:t>
            </a:r>
            <a:endParaRPr lang="en-US" sz="3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871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8945" y="436881"/>
            <a:ext cx="4928147" cy="113791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60766"/>
            <a:ext cx="5081451" cy="31799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2965269"/>
            <a:ext cx="5538651" cy="30232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1409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47035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6600" dirty="0"/>
              <a:t>              </a:t>
            </a:r>
            <a:r>
              <a:rPr lang="en-US" sz="8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88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51"/>
            <a:ext cx="12191999" cy="538764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sz="4400" dirty="0">
              <a:solidFill>
                <a:srgbClr val="251CD4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 algn="just">
              <a:buNone/>
            </a:pPr>
            <a:endParaRPr lang="en-US" sz="4400" dirty="0">
              <a:solidFill>
                <a:srgbClr val="251CD4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 algn="just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শিক্ষাথীরা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lvl="1" indent="0" algn="just"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ক) পরিবেশ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lvl="1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 </a:t>
            </a:r>
          </a:p>
          <a:p>
            <a:pPr marL="0" indent="0" algn="just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গ) পরিবেশ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242372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7" y="1799585"/>
            <a:ext cx="3640221" cy="29668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7" name="TextBox 26"/>
          <p:cNvSpPr txBox="1"/>
          <p:nvPr/>
        </p:nvSpPr>
        <p:spPr>
          <a:xfrm>
            <a:off x="124257" y="5015785"/>
            <a:ext cx="238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ইট ভাটার কালো ধোঁয়া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285" y="2204040"/>
            <a:ext cx="3519141" cy="24198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9" name="TextBox 28"/>
          <p:cNvSpPr txBox="1"/>
          <p:nvPr/>
        </p:nvSpPr>
        <p:spPr>
          <a:xfrm>
            <a:off x="4427587" y="5015784"/>
            <a:ext cx="234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মৃত প্রাণীর দুর্গন্ধ</a:t>
            </a:r>
            <a:endParaRPr lang="en-US" sz="2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20" y="2073065"/>
            <a:ext cx="3649622" cy="24198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2" name="TextBox 31"/>
          <p:cNvSpPr txBox="1"/>
          <p:nvPr/>
        </p:nvSpPr>
        <p:spPr>
          <a:xfrm>
            <a:off x="8261020" y="4766403"/>
            <a:ext cx="342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 কারখানার কালো ধোঁয়া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6AE459-37AF-8D0A-A99C-92A94D056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120" y="278079"/>
            <a:ext cx="781812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err="1"/>
              <a:t>উপস্থাপনা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23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CurveDown">
              <a:avLst/>
            </a:prstTxWarp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ক) পরিবেশ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638978"/>
            <a:ext cx="10515600" cy="121185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prstTxWarp prst="textCurveDown">
              <a:avLst/>
            </a:prstTxWarp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23198"/>
            <a:ext cx="10515600" cy="4072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077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prstTxWarp prst="textWave4">
              <a:avLst/>
            </a:prstTxWarp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31" y="1999245"/>
            <a:ext cx="10515600" cy="435133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ক) পরিবেশ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উপায়গুলো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বিশ্বর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পরিবেশ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89608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226</Words>
  <Application>Microsoft Office PowerPoint</Application>
  <PresentationFormat>Widescreen</PresentationFormat>
  <Paragraphs>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১। স্বাগতম</vt:lpstr>
      <vt:lpstr>PowerPoint Presentation</vt:lpstr>
      <vt:lpstr>পাঠ শিরোনাম</vt:lpstr>
      <vt:lpstr>পরিবেশ দূষণের ছবি</vt:lpstr>
      <vt:lpstr>                    শিখন ফল</vt:lpstr>
      <vt:lpstr>উপস্থাপনা</vt:lpstr>
      <vt:lpstr>একক কাজ </vt:lpstr>
      <vt:lpstr> জোড়ায় কাজ</vt:lpstr>
      <vt:lpstr>দলীয় কাজ</vt:lpstr>
      <vt:lpstr> 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User</cp:lastModifiedBy>
  <cp:revision>250</cp:revision>
  <dcterms:created xsi:type="dcterms:W3CDTF">2015-08-31T08:53:41Z</dcterms:created>
  <dcterms:modified xsi:type="dcterms:W3CDTF">2022-10-26T02:09:59Z</dcterms:modified>
</cp:coreProperties>
</file>