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303" r:id="rId4"/>
    <p:sldId id="304" r:id="rId5"/>
    <p:sldId id="279" r:id="rId6"/>
    <p:sldId id="280" r:id="rId7"/>
    <p:sldId id="310" r:id="rId8"/>
    <p:sldId id="309" r:id="rId9"/>
    <p:sldId id="311" r:id="rId10"/>
    <p:sldId id="318" r:id="rId11"/>
    <p:sldId id="313" r:id="rId12"/>
    <p:sldId id="314" r:id="rId13"/>
    <p:sldId id="321" r:id="rId14"/>
    <p:sldId id="322" r:id="rId15"/>
    <p:sldId id="325" r:id="rId16"/>
    <p:sldId id="324" r:id="rId17"/>
    <p:sldId id="320" r:id="rId18"/>
    <p:sldId id="315" r:id="rId19"/>
    <p:sldId id="316" r:id="rId20"/>
    <p:sldId id="317" r:id="rId21"/>
    <p:sldId id="305" r:id="rId22"/>
    <p:sldId id="323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B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DB0A-CDAB-457F-B217-7259CC2A132A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F43C1-C3D4-418C-A5B4-9193B4B4A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6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6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16B50A84-5AF9-41D3-A243-91B51F60DED9}"/>
              </a:ext>
            </a:extLst>
          </p:cNvPr>
          <p:cNvSpPr/>
          <p:nvPr userDrawn="1"/>
        </p:nvSpPr>
        <p:spPr>
          <a:xfrm>
            <a:off x="0" y="0"/>
            <a:ext cx="12192000" cy="6949440"/>
          </a:xfrm>
          <a:prstGeom prst="frame">
            <a:avLst>
              <a:gd name="adj1" fmla="val 15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A1D105C-3FBA-4F32-8560-5750DAF2BA53}"/>
              </a:ext>
            </a:extLst>
          </p:cNvPr>
          <p:cNvSpPr/>
          <p:nvPr userDrawn="1"/>
        </p:nvSpPr>
        <p:spPr>
          <a:xfrm>
            <a:off x="209006" y="209006"/>
            <a:ext cx="11730445" cy="6557554"/>
          </a:xfrm>
          <a:prstGeom prst="frame">
            <a:avLst>
              <a:gd name="adj1" fmla="val 946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E563B-3608-4EC6-941E-1A728D0CC2B6}"/>
              </a:ext>
            </a:extLst>
          </p:cNvPr>
          <p:cNvSpPr txBox="1"/>
          <p:nvPr userDrawn="1"/>
        </p:nvSpPr>
        <p:spPr>
          <a:xfrm>
            <a:off x="9875522" y="6257835"/>
            <a:ext cx="178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parral Pro Light" panose="02060403030505090203" pitchFamily="18" charset="0"/>
              </a:rPr>
              <a:t>Farjana   Amin</a:t>
            </a:r>
          </a:p>
        </p:txBody>
      </p:sp>
    </p:spTree>
    <p:extLst>
      <p:ext uri="{BB962C8B-B14F-4D97-AF65-F5344CB8AC3E}">
        <p14:creationId xmlns:p14="http://schemas.microsoft.com/office/powerpoint/2010/main" val="101277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5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2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E5F6-17C8-4D1D-A8F3-2CEA6E51895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7E40-236E-4FF1-A2F3-635DF059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gif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7" Type="http://schemas.openxmlformats.org/officeDocument/2006/relationships/image" Target="../media/image26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jpeg" /><Relationship Id="rId5" Type="http://schemas.openxmlformats.org/officeDocument/2006/relationships/image" Target="../media/image24.png" /><Relationship Id="rId4" Type="http://schemas.openxmlformats.org/officeDocument/2006/relationships/image" Target="../media/image2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7" Type="http://schemas.openxmlformats.org/officeDocument/2006/relationships/image" Target="../media/image29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8.jpeg" /><Relationship Id="rId5" Type="http://schemas.openxmlformats.org/officeDocument/2006/relationships/image" Target="../media/image24.png" /><Relationship Id="rId4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1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jpeg" /><Relationship Id="rId5" Type="http://schemas.openxmlformats.org/officeDocument/2006/relationships/image" Target="../media/image35.jpeg" /><Relationship Id="rId4" Type="http://schemas.openxmlformats.org/officeDocument/2006/relationships/image" Target="../media/image37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 /><Relationship Id="rId3" Type="http://schemas.openxmlformats.org/officeDocument/2006/relationships/image" Target="../media/image10.jpeg" /><Relationship Id="rId7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4.jpeg" /><Relationship Id="rId7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E1C879-E524-BB53-A764-F7A52A3F4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226367"/>
            <a:ext cx="11691486" cy="6154258"/>
          </a:xfrm>
          <a:prstGeom prst="rect">
            <a:avLst/>
          </a:prstGeom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53" y="363962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98" y="3337811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81" y="1693569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23" y="1628789"/>
            <a:ext cx="3494480" cy="20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63" y="363962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41" y="349305"/>
            <a:ext cx="3494480" cy="20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19" y="185310"/>
            <a:ext cx="3494480" cy="20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71" y="-190336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63" y="317824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96" y="318735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7" y="718682"/>
            <a:ext cx="2425754" cy="17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16" y="2608068"/>
            <a:ext cx="2425754" cy="17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2" y="3942823"/>
            <a:ext cx="2930966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38268" y="1699704"/>
            <a:ext cx="876880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99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DCA863-8DAF-4C6F-A881-5B8A2BD4AA4E}"/>
              </a:ext>
            </a:extLst>
          </p:cNvPr>
          <p:cNvSpPr txBox="1"/>
          <p:nvPr/>
        </p:nvSpPr>
        <p:spPr>
          <a:xfrm>
            <a:off x="2070582" y="345283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and say. Trace in the air.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EA8947-76F5-41DE-A98E-A03874540CAB}"/>
              </a:ext>
            </a:extLst>
          </p:cNvPr>
          <p:cNvCxnSpPr/>
          <p:nvPr/>
        </p:nvCxnSpPr>
        <p:spPr>
          <a:xfrm>
            <a:off x="1831075" y="20574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93C1F2-1249-4D8F-941D-85F8FEAA16E5}"/>
              </a:ext>
            </a:extLst>
          </p:cNvPr>
          <p:cNvCxnSpPr/>
          <p:nvPr/>
        </p:nvCxnSpPr>
        <p:spPr>
          <a:xfrm>
            <a:off x="1828800" y="236220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5A6E3D-6D7F-4E69-B77C-59C3A003F717}"/>
              </a:ext>
            </a:extLst>
          </p:cNvPr>
          <p:cNvCxnSpPr/>
          <p:nvPr/>
        </p:nvCxnSpPr>
        <p:spPr>
          <a:xfrm>
            <a:off x="1831075" y="2713893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851CFC-5ED7-4E2A-8379-B652F434D826}"/>
              </a:ext>
            </a:extLst>
          </p:cNvPr>
          <p:cNvCxnSpPr/>
          <p:nvPr/>
        </p:nvCxnSpPr>
        <p:spPr>
          <a:xfrm>
            <a:off x="1828800" y="2999935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3F252A-4853-4E6F-A265-FC77488366F2}"/>
              </a:ext>
            </a:extLst>
          </p:cNvPr>
          <p:cNvSpPr txBox="1"/>
          <p:nvPr/>
        </p:nvSpPr>
        <p:spPr>
          <a:xfrm>
            <a:off x="2132491" y="1527340"/>
            <a:ext cx="1238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F252A-4853-4E6F-A265-FC77488366F2}"/>
              </a:ext>
            </a:extLst>
          </p:cNvPr>
          <p:cNvSpPr txBox="1"/>
          <p:nvPr/>
        </p:nvSpPr>
        <p:spPr>
          <a:xfrm>
            <a:off x="5086706" y="1539064"/>
            <a:ext cx="1238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3F252A-4853-4E6F-A265-FC77488366F2}"/>
              </a:ext>
            </a:extLst>
          </p:cNvPr>
          <p:cNvSpPr txBox="1"/>
          <p:nvPr/>
        </p:nvSpPr>
        <p:spPr>
          <a:xfrm>
            <a:off x="7888522" y="1536686"/>
            <a:ext cx="1238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5F4859-1A1B-479F-A862-CEA960BABF60}"/>
              </a:ext>
            </a:extLst>
          </p:cNvPr>
          <p:cNvCxnSpPr/>
          <p:nvPr/>
        </p:nvCxnSpPr>
        <p:spPr>
          <a:xfrm>
            <a:off x="1828800" y="3956538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DC7199-016C-4E9A-8F6A-4B74461950D6}"/>
              </a:ext>
            </a:extLst>
          </p:cNvPr>
          <p:cNvCxnSpPr/>
          <p:nvPr/>
        </p:nvCxnSpPr>
        <p:spPr>
          <a:xfrm>
            <a:off x="1828800" y="4247271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04A993-ECE8-4B24-A67C-263EAFB5828D}"/>
              </a:ext>
            </a:extLst>
          </p:cNvPr>
          <p:cNvCxnSpPr/>
          <p:nvPr/>
        </p:nvCxnSpPr>
        <p:spPr>
          <a:xfrm>
            <a:off x="1828800" y="4683369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F4859-1A1B-479F-A862-CEA960BABF60}"/>
              </a:ext>
            </a:extLst>
          </p:cNvPr>
          <p:cNvCxnSpPr/>
          <p:nvPr/>
        </p:nvCxnSpPr>
        <p:spPr>
          <a:xfrm>
            <a:off x="1828800" y="4999892"/>
            <a:ext cx="82589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876B15-6738-43A0-A7F1-41814662B7B2}"/>
              </a:ext>
            </a:extLst>
          </p:cNvPr>
          <p:cNvSpPr txBox="1"/>
          <p:nvPr/>
        </p:nvSpPr>
        <p:spPr>
          <a:xfrm>
            <a:off x="2282729" y="3528610"/>
            <a:ext cx="7755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876B15-6738-43A0-A7F1-41814662B7B2}"/>
              </a:ext>
            </a:extLst>
          </p:cNvPr>
          <p:cNvSpPr txBox="1"/>
          <p:nvPr/>
        </p:nvSpPr>
        <p:spPr>
          <a:xfrm>
            <a:off x="5369942" y="3467181"/>
            <a:ext cx="7755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76B15-6738-43A0-A7F1-41814662B7B2}"/>
              </a:ext>
            </a:extLst>
          </p:cNvPr>
          <p:cNvSpPr txBox="1"/>
          <p:nvPr/>
        </p:nvSpPr>
        <p:spPr>
          <a:xfrm>
            <a:off x="8351157" y="3535126"/>
            <a:ext cx="7755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7996BA-C63E-4178-B231-254974496B41}"/>
              </a:ext>
            </a:extLst>
          </p:cNvPr>
          <p:cNvSpPr txBox="1"/>
          <p:nvPr/>
        </p:nvSpPr>
        <p:spPr>
          <a:xfrm>
            <a:off x="2328313" y="380452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8339" y="756593"/>
            <a:ext cx="3127779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>
                <a:solidFill>
                  <a:srgbClr val="BF1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759730-158F-477D-9744-6CD8178519F3}"/>
              </a:ext>
            </a:extLst>
          </p:cNvPr>
          <p:cNvSpPr/>
          <p:nvPr/>
        </p:nvSpPr>
        <p:spPr>
          <a:xfrm>
            <a:off x="4700375" y="3084010"/>
            <a:ext cx="2345194" cy="100734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53627" y="522132"/>
            <a:ext cx="214193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>
                <a:solidFill>
                  <a:srgbClr val="BF1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749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7996BA-C63E-4178-B231-254974496B41}"/>
              </a:ext>
            </a:extLst>
          </p:cNvPr>
          <p:cNvSpPr txBox="1"/>
          <p:nvPr/>
        </p:nvSpPr>
        <p:spPr>
          <a:xfrm>
            <a:off x="2328313" y="380452"/>
            <a:ext cx="62412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10" y="1170364"/>
            <a:ext cx="6768380" cy="1713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1" y="2958343"/>
            <a:ext cx="6732599" cy="16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90EE0C-7729-4F4A-B678-9C2C4B74863F}"/>
              </a:ext>
            </a:extLst>
          </p:cNvPr>
          <p:cNvSpPr txBox="1"/>
          <p:nvPr/>
        </p:nvSpPr>
        <p:spPr>
          <a:xfrm>
            <a:off x="105663" y="250460"/>
            <a:ext cx="2334446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solidFill>
                  <a:srgbClr val="BF177B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8AF4B-4321-4F05-801A-F37361EC5C4E}"/>
              </a:ext>
            </a:extLst>
          </p:cNvPr>
          <p:cNvSpPr txBox="1"/>
          <p:nvPr/>
        </p:nvSpPr>
        <p:spPr>
          <a:xfrm>
            <a:off x="3020718" y="794549"/>
            <a:ext cx="1224941" cy="4508927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7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1026" name="Picture 2" descr="Hilsa the mystery fish | The Daily St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48" y="2167063"/>
            <a:ext cx="3503849" cy="19594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Crown Ceiling Fan 24&amp;quot; | immenso.com.b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897" y="2192095"/>
            <a:ext cx="3417491" cy="1934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291680" y="2806046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1680" y="2932103"/>
            <a:ext cx="121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 flipH="1">
            <a:off x="5618461" y="2288931"/>
            <a:ext cx="439615" cy="457200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91680" y="1305492"/>
            <a:ext cx="978316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00912" flipH="1">
            <a:off x="4809077" y="2730157"/>
            <a:ext cx="477507" cy="457200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056011" flipH="1">
            <a:off x="6301805" y="3524770"/>
            <a:ext cx="489439" cy="457200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 flipV="1">
            <a:off x="5615997" y="3750244"/>
            <a:ext cx="457201" cy="488734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666741" flipH="1">
            <a:off x="6466910" y="2783378"/>
            <a:ext cx="529604" cy="509828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640275" flipH="1">
            <a:off x="4860893" y="3536781"/>
            <a:ext cx="462525" cy="458459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98690" y="3696999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98690" y="2149553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64775" y="2412370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33001" y="3766010"/>
            <a:ext cx="986291" cy="826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82623" y="4330045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25353" y="161956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2671" y="264458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endParaRPr lang="en-GB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9703" y="400754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ather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53778" y="459266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14662" y="396071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79821" y="245991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7270FDB4-CAE9-4999-B878-C189041D70A0}"/>
              </a:ext>
            </a:extLst>
          </p:cNvPr>
          <p:cNvSpPr txBox="1"/>
          <p:nvPr/>
        </p:nvSpPr>
        <p:spPr>
          <a:xfrm>
            <a:off x="3235210" y="0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" descr="Red Snare Drum With Sticks Isolated On White Background Stock Photo - 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AutoShape 6" descr="Red Snare Drum With Sticks Isolated On White Background Stock Photo -  Download Image Now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The Lost Meanings of &amp;#39;Farm&amp;#39; and &amp;#39;Farmer&amp;#39; | Merriam-Webs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77" y="1239233"/>
            <a:ext cx="1283646" cy="9627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ilsa the mystery fish | The Daily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3" y="2320804"/>
            <a:ext cx="1818379" cy="10168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7 Best Father Son Quotes — Quotes About Dads and S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84" y="3531614"/>
            <a:ext cx="1249607" cy="1247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lick Crown Ceiling Fan 24&amp;quot; | immenso.com.b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18" y="4274984"/>
            <a:ext cx="1746657" cy="988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og Stock Photo - Download Image Now - iStoc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86" y="3578434"/>
            <a:ext cx="2004144" cy="13367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Watch Motu Patlu Show, Play Games, Download Videos, Wallpaper - Nick In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0" descr="Watch Motu Patlu Show, Play Games, Download Videos, Wallpaper - Nick In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Pin on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06" y="1897954"/>
            <a:ext cx="1377696" cy="14672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/>
      <p:bldP spid="5" grpId="0"/>
      <p:bldP spid="6" grpId="0"/>
      <p:bldP spid="24" grpId="0"/>
      <p:bldP spid="25" grpId="0"/>
      <p:bldP spid="26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43875" y="497728"/>
            <a:ext cx="5205046" cy="50543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41052" y="2178757"/>
            <a:ext cx="1570715" cy="13617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en-GB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1"/>
            <a:endCxn id="8" idx="1"/>
          </p:cNvCxnSpPr>
          <p:nvPr/>
        </p:nvCxnSpPr>
        <p:spPr>
          <a:xfrm>
            <a:off x="3406136" y="1237925"/>
            <a:ext cx="1364942" cy="11402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7280" y="3429000"/>
            <a:ext cx="1116935" cy="16119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38269" y="1021493"/>
            <a:ext cx="1034874" cy="1416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27231" y="3372771"/>
            <a:ext cx="1019693" cy="16681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" idx="6"/>
          </p:cNvCxnSpPr>
          <p:nvPr/>
        </p:nvCxnSpPr>
        <p:spPr>
          <a:xfrm>
            <a:off x="6043804" y="2976420"/>
            <a:ext cx="1805117" cy="484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" idx="2"/>
          </p:cNvCxnSpPr>
          <p:nvPr/>
        </p:nvCxnSpPr>
        <p:spPr>
          <a:xfrm flipV="1">
            <a:off x="2643875" y="2976420"/>
            <a:ext cx="1903079" cy="484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626965" y="1729936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9268" y="4210174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Frog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1490" y="4181656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6965" y="5064528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95368" y="2547983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99178" y="2543079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270FDB4-CAE9-4999-B878-C189041D70A0}"/>
              </a:ext>
            </a:extLst>
          </p:cNvPr>
          <p:cNvSpPr txBox="1"/>
          <p:nvPr/>
        </p:nvSpPr>
        <p:spPr>
          <a:xfrm>
            <a:off x="196033" y="130295"/>
            <a:ext cx="53929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pic>
        <p:nvPicPr>
          <p:cNvPr id="28" name="Picture 2" descr="The Lost Meanings of &amp;#39;Farm&amp;#39; and &amp;#39;Farmer&amp;#39; | Merriam-Webs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2" y="677233"/>
            <a:ext cx="1283646" cy="9627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ilsa the mystery fish | The Daily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68" y="1772937"/>
            <a:ext cx="1451350" cy="8116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47 Best Father Son Quotes — Quotes About Dads and S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1" y="3024919"/>
            <a:ext cx="1249607" cy="12476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lick Crown Ceiling Fan 24&amp;quot; | immenso.com.b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97" y="4039026"/>
            <a:ext cx="1746657" cy="988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Frog Stock Photo - Download Image Now - iStoc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49" y="3019111"/>
            <a:ext cx="1822885" cy="12158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Pin on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88" y="1489150"/>
            <a:ext cx="1085096" cy="11556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DCA863-8DAF-4C6F-A881-5B8A2BD4AA4E}"/>
              </a:ext>
            </a:extLst>
          </p:cNvPr>
          <p:cNvSpPr txBox="1"/>
          <p:nvPr/>
        </p:nvSpPr>
        <p:spPr>
          <a:xfrm>
            <a:off x="2070582" y="345283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and say. Trace in the air.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EA8947-76F5-41DE-A98E-A03874540CAB}"/>
              </a:ext>
            </a:extLst>
          </p:cNvPr>
          <p:cNvCxnSpPr/>
          <p:nvPr/>
        </p:nvCxnSpPr>
        <p:spPr>
          <a:xfrm>
            <a:off x="1831075" y="20574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93C1F2-1249-4D8F-941D-85F8FEAA16E5}"/>
              </a:ext>
            </a:extLst>
          </p:cNvPr>
          <p:cNvCxnSpPr/>
          <p:nvPr/>
        </p:nvCxnSpPr>
        <p:spPr>
          <a:xfrm>
            <a:off x="1828800" y="236220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5A6E3D-6D7F-4E69-B77C-59C3A003F717}"/>
              </a:ext>
            </a:extLst>
          </p:cNvPr>
          <p:cNvCxnSpPr/>
          <p:nvPr/>
        </p:nvCxnSpPr>
        <p:spPr>
          <a:xfrm>
            <a:off x="1831075" y="2713893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851CFC-5ED7-4E2A-8379-B652F434D826}"/>
              </a:ext>
            </a:extLst>
          </p:cNvPr>
          <p:cNvCxnSpPr/>
          <p:nvPr/>
        </p:nvCxnSpPr>
        <p:spPr>
          <a:xfrm>
            <a:off x="1828800" y="2999935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3F252A-4853-4E6F-A265-FC77488366F2}"/>
              </a:ext>
            </a:extLst>
          </p:cNvPr>
          <p:cNvSpPr txBox="1"/>
          <p:nvPr/>
        </p:nvSpPr>
        <p:spPr>
          <a:xfrm>
            <a:off x="2132491" y="1527340"/>
            <a:ext cx="1238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F252A-4853-4E6F-A265-FC77488366F2}"/>
              </a:ext>
            </a:extLst>
          </p:cNvPr>
          <p:cNvSpPr txBox="1"/>
          <p:nvPr/>
        </p:nvSpPr>
        <p:spPr>
          <a:xfrm>
            <a:off x="5086706" y="1539064"/>
            <a:ext cx="1238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3F252A-4853-4E6F-A265-FC77488366F2}"/>
              </a:ext>
            </a:extLst>
          </p:cNvPr>
          <p:cNvSpPr txBox="1"/>
          <p:nvPr/>
        </p:nvSpPr>
        <p:spPr>
          <a:xfrm>
            <a:off x="7888522" y="1536686"/>
            <a:ext cx="1238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5F4859-1A1B-479F-A862-CEA960BABF60}"/>
              </a:ext>
            </a:extLst>
          </p:cNvPr>
          <p:cNvCxnSpPr/>
          <p:nvPr/>
        </p:nvCxnSpPr>
        <p:spPr>
          <a:xfrm>
            <a:off x="1828800" y="3956538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DC7199-016C-4E9A-8F6A-4B74461950D6}"/>
              </a:ext>
            </a:extLst>
          </p:cNvPr>
          <p:cNvCxnSpPr/>
          <p:nvPr/>
        </p:nvCxnSpPr>
        <p:spPr>
          <a:xfrm>
            <a:off x="1828800" y="4247271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04A993-ECE8-4B24-A67C-263EAFB5828D}"/>
              </a:ext>
            </a:extLst>
          </p:cNvPr>
          <p:cNvCxnSpPr/>
          <p:nvPr/>
        </p:nvCxnSpPr>
        <p:spPr>
          <a:xfrm>
            <a:off x="1828800" y="4683369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F4859-1A1B-479F-A862-CEA960BABF60}"/>
              </a:ext>
            </a:extLst>
          </p:cNvPr>
          <p:cNvCxnSpPr/>
          <p:nvPr/>
        </p:nvCxnSpPr>
        <p:spPr>
          <a:xfrm>
            <a:off x="1828800" y="4999892"/>
            <a:ext cx="82589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876B15-6738-43A0-A7F1-41814662B7B2}"/>
              </a:ext>
            </a:extLst>
          </p:cNvPr>
          <p:cNvSpPr txBox="1"/>
          <p:nvPr/>
        </p:nvSpPr>
        <p:spPr>
          <a:xfrm>
            <a:off x="2282729" y="3528610"/>
            <a:ext cx="7755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876B15-6738-43A0-A7F1-41814662B7B2}"/>
              </a:ext>
            </a:extLst>
          </p:cNvPr>
          <p:cNvSpPr txBox="1"/>
          <p:nvPr/>
        </p:nvSpPr>
        <p:spPr>
          <a:xfrm>
            <a:off x="5369942" y="3467181"/>
            <a:ext cx="7755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76B15-6738-43A0-A7F1-41814662B7B2}"/>
              </a:ext>
            </a:extLst>
          </p:cNvPr>
          <p:cNvSpPr txBox="1"/>
          <p:nvPr/>
        </p:nvSpPr>
        <p:spPr>
          <a:xfrm>
            <a:off x="8351157" y="3535126"/>
            <a:ext cx="7755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139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7996BA-C63E-4178-B231-254974496B41}"/>
              </a:ext>
            </a:extLst>
          </p:cNvPr>
          <p:cNvSpPr txBox="1"/>
          <p:nvPr/>
        </p:nvSpPr>
        <p:spPr>
          <a:xfrm>
            <a:off x="2328313" y="380452"/>
            <a:ext cx="75353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8339" y="756593"/>
            <a:ext cx="287931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>
                <a:solidFill>
                  <a:srgbClr val="BF1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759730-158F-477D-9744-6CD8178519F3}"/>
              </a:ext>
            </a:extLst>
          </p:cNvPr>
          <p:cNvSpPr/>
          <p:nvPr/>
        </p:nvSpPr>
        <p:spPr>
          <a:xfrm>
            <a:off x="4700375" y="3084010"/>
            <a:ext cx="2345194" cy="100734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53627" y="522132"/>
            <a:ext cx="165301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>
                <a:solidFill>
                  <a:srgbClr val="BF1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5040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DCA863-8DAF-4C6F-A881-5B8A2BD4AA4E}"/>
              </a:ext>
            </a:extLst>
          </p:cNvPr>
          <p:cNvSpPr txBox="1"/>
          <p:nvPr/>
        </p:nvSpPr>
        <p:spPr>
          <a:xfrm>
            <a:off x="2513857" y="366076"/>
            <a:ext cx="690929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and read, Trace and write.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69" y="1266429"/>
            <a:ext cx="6853998" cy="1488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97" y="2754923"/>
            <a:ext cx="5989141" cy="14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637011-F386-4FA6-A4D6-C3E49D4900EF}"/>
              </a:ext>
            </a:extLst>
          </p:cNvPr>
          <p:cNvSpPr txBox="1"/>
          <p:nvPr/>
        </p:nvSpPr>
        <p:spPr>
          <a:xfrm>
            <a:off x="568627" y="145966"/>
            <a:ext cx="10335458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13 &amp; 17. Unit: 6 &amp; 8. Lesson 4-6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C6D13-3288-40ED-9B0D-A5554627A4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25" y="1148255"/>
            <a:ext cx="3932710" cy="456149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18" y="1068083"/>
            <a:ext cx="3437381" cy="4606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91" y="1068084"/>
            <a:ext cx="3483906" cy="45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F2FA17B-80C4-96D8-287A-ECCEE8780903}"/>
              </a:ext>
            </a:extLst>
          </p:cNvPr>
          <p:cNvSpPr/>
          <p:nvPr/>
        </p:nvSpPr>
        <p:spPr>
          <a:xfrm>
            <a:off x="602178" y="1324609"/>
            <a:ext cx="6410696" cy="4813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8412" y="493611"/>
            <a:ext cx="5663839" cy="83099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 Identity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5626" y="230030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GB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GB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ferdousi</a:t>
            </a:r>
            <a:r>
              <a:rPr lang="en-GB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jui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</a:p>
          <a:p>
            <a:pPr algn="ctr" defTabSz="342900">
              <a:defRPr/>
            </a:pPr>
            <a:r>
              <a:rPr lang="en-GB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Madhobpur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school.</a:t>
            </a:r>
          </a:p>
          <a:p>
            <a:pPr algn="ctr" defTabSz="342900">
              <a:defRPr/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hhatak</a:t>
            </a:r>
            <a:r>
              <a:rPr lang="en-GB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Sunamgonj</a:t>
            </a:r>
            <a:r>
              <a:rPr lang="en-GB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DE5BA0F-3F2B-03A7-F082-01EBD8FF6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25" y="719666"/>
            <a:ext cx="4392586" cy="5418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FC09A5-2ED8-3E3F-E7AC-CB2793294F96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9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07DA22-E973-4FDF-9A1A-B8627258DEA3}"/>
              </a:ext>
            </a:extLst>
          </p:cNvPr>
          <p:cNvSpPr/>
          <p:nvPr/>
        </p:nvSpPr>
        <p:spPr>
          <a:xfrm>
            <a:off x="398585" y="310834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Loud reading by the teacher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510EBB-4C65-4F8D-8F36-A7AB6D0FA304}"/>
              </a:ext>
            </a:extLst>
          </p:cNvPr>
          <p:cNvSpPr/>
          <p:nvPr/>
        </p:nvSpPr>
        <p:spPr>
          <a:xfrm>
            <a:off x="398585" y="1141831"/>
            <a:ext cx="308129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E,e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611" y="1803549"/>
            <a:ext cx="4536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lephant</a:t>
            </a:r>
            <a:endParaRPr lang="en-GB" sz="8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510EBB-4C65-4F8D-8F36-A7AB6D0FA304}"/>
              </a:ext>
            </a:extLst>
          </p:cNvPr>
          <p:cNvSpPr/>
          <p:nvPr/>
        </p:nvSpPr>
        <p:spPr>
          <a:xfrm>
            <a:off x="398585" y="2936452"/>
            <a:ext cx="252998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F,f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36177" y="3429000"/>
            <a:ext cx="2647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endParaRPr lang="en-GB" sz="8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DB8C6-36E3-4DFC-9E3C-5BC23A091364}"/>
              </a:ext>
            </a:extLst>
          </p:cNvPr>
          <p:cNvSpPr txBox="1"/>
          <p:nvPr/>
        </p:nvSpPr>
        <p:spPr>
          <a:xfrm>
            <a:off x="10584069" y="383443"/>
            <a:ext cx="1354647" cy="58477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pic>
        <p:nvPicPr>
          <p:cNvPr id="17" name="Picture 2" descr="Hilsa the mystery fish | The Daily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59" y="3620804"/>
            <a:ext cx="2634819" cy="1473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ave The Elephant Day (April 16th) – Days Of The Ye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1"/>
          <a:stretch/>
        </p:blipFill>
        <p:spPr bwMode="auto">
          <a:xfrm>
            <a:off x="4492223" y="1491163"/>
            <a:ext cx="2663455" cy="19482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40616" y="303527"/>
            <a:ext cx="334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7" y="888302"/>
            <a:ext cx="1504090" cy="11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description availabl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06" y="1017256"/>
            <a:ext cx="1613505" cy="12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1BA054-B8B3-4C57-9CCD-91D3A1DDD17B}"/>
              </a:ext>
            </a:extLst>
          </p:cNvPr>
          <p:cNvSpPr txBox="1"/>
          <p:nvPr/>
        </p:nvSpPr>
        <p:spPr>
          <a:xfrm>
            <a:off x="226512" y="241972"/>
            <a:ext cx="81320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Match the pictures with the letters: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7B0CB9-CFF2-457D-8D9A-AA426D31E786}"/>
              </a:ext>
            </a:extLst>
          </p:cNvPr>
          <p:cNvSpPr txBox="1"/>
          <p:nvPr/>
        </p:nvSpPr>
        <p:spPr>
          <a:xfrm>
            <a:off x="2264190" y="2016369"/>
            <a:ext cx="1108486" cy="1200329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627D1D-2BBB-4654-9DD4-90D0D0B869DE}"/>
              </a:ext>
            </a:extLst>
          </p:cNvPr>
          <p:cNvCxnSpPr>
            <a:cxnSpLocks/>
          </p:cNvCxnSpPr>
          <p:nvPr/>
        </p:nvCxnSpPr>
        <p:spPr>
          <a:xfrm>
            <a:off x="3044784" y="2950271"/>
            <a:ext cx="3563107" cy="1583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BECE50-C102-4DC4-AAEE-6631CC76EBC4}"/>
              </a:ext>
            </a:extLst>
          </p:cNvPr>
          <p:cNvSpPr txBox="1"/>
          <p:nvPr/>
        </p:nvSpPr>
        <p:spPr>
          <a:xfrm>
            <a:off x="2242355" y="3884613"/>
            <a:ext cx="110848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BFCF4-660D-4D84-A5E1-2845CC5B1930}"/>
              </a:ext>
            </a:extLst>
          </p:cNvPr>
          <p:cNvCxnSpPr>
            <a:cxnSpLocks/>
          </p:cNvCxnSpPr>
          <p:nvPr/>
        </p:nvCxnSpPr>
        <p:spPr>
          <a:xfrm flipV="1">
            <a:off x="3044784" y="2946784"/>
            <a:ext cx="3647102" cy="158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26062" y="4023112"/>
            <a:ext cx="2647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lephant</a:t>
            </a:r>
            <a:endParaRPr lang="en-GB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6062" y="2207680"/>
            <a:ext cx="2647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endParaRPr lang="en-GB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ilsa the mystery fish | The Daily Sta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91" y="1879797"/>
            <a:ext cx="2634819" cy="1473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ave The Elephant Day (April 16th) – Days Of The Ye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1"/>
          <a:stretch/>
        </p:blipFill>
        <p:spPr bwMode="auto">
          <a:xfrm>
            <a:off x="6807752" y="3502969"/>
            <a:ext cx="2684511" cy="1963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5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4" grpId="0"/>
      <p:bldP spid="18" grpId="0"/>
      <p:bldP spid="2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ABF3FED-DE47-4CEC-873A-6267A7E62873}"/>
              </a:ext>
            </a:extLst>
          </p:cNvPr>
          <p:cNvSpPr txBox="1"/>
          <p:nvPr/>
        </p:nvSpPr>
        <p:spPr>
          <a:xfrm>
            <a:off x="4276904" y="270477"/>
            <a:ext cx="4629589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 Evaluation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A7A73-0AF8-47A2-9DAC-68D2F0AD32CB}"/>
              </a:ext>
            </a:extLst>
          </p:cNvPr>
          <p:cNvSpPr/>
          <p:nvPr/>
        </p:nvSpPr>
        <p:spPr>
          <a:xfrm>
            <a:off x="296866" y="1029104"/>
            <a:ext cx="62567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3BB706-5155-44C9-AF04-F96BE5B0BDEA}"/>
              </a:ext>
            </a:extLst>
          </p:cNvPr>
          <p:cNvSpPr txBox="1"/>
          <p:nvPr/>
        </p:nvSpPr>
        <p:spPr>
          <a:xfrm>
            <a:off x="3985756" y="1862165"/>
            <a:ext cx="4794829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n-GB" sz="8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3BB706-5155-44C9-AF04-F96BE5B0BDEA}"/>
              </a:ext>
            </a:extLst>
          </p:cNvPr>
          <p:cNvSpPr txBox="1"/>
          <p:nvPr/>
        </p:nvSpPr>
        <p:spPr>
          <a:xfrm>
            <a:off x="3985757" y="3699177"/>
            <a:ext cx="3659604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1613" y="1869116"/>
            <a:ext cx="54730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lephant</a:t>
            </a:r>
            <a:endParaRPr lang="en-GB" sz="8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8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1613" y="3727475"/>
            <a:ext cx="2647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endParaRPr lang="en-GB" sz="8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D4C17-4258-44A8-9B65-F30D8A36B6E9}"/>
              </a:ext>
            </a:extLst>
          </p:cNvPr>
          <p:cNvSpPr txBox="1"/>
          <p:nvPr/>
        </p:nvSpPr>
        <p:spPr>
          <a:xfrm>
            <a:off x="252913" y="431394"/>
            <a:ext cx="381675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 Write.</a:t>
            </a:r>
          </a:p>
        </p:txBody>
      </p:sp>
      <p:pic>
        <p:nvPicPr>
          <p:cNvPr id="15" name="Picture 2" descr="Hilsa the mystery fish | The Daily S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1" y="3624160"/>
            <a:ext cx="2634819" cy="1473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ve The Elephant Day (April 16th) – Days Of The Ye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1"/>
          <a:stretch/>
        </p:blipFill>
        <p:spPr bwMode="auto">
          <a:xfrm>
            <a:off x="984737" y="1756350"/>
            <a:ext cx="2286725" cy="16726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3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30" grpId="0"/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B8E131-D28C-FBEE-9D91-0F89CF23E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9" y="197921"/>
            <a:ext cx="11410562" cy="63335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8753" y="556328"/>
            <a:ext cx="7232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Everyone </a:t>
            </a:r>
            <a:r>
              <a:rPr lang="en-GB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9469" y="345430"/>
            <a:ext cx="6428095" cy="92333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4644" y="1818409"/>
            <a:ext cx="6075348" cy="3603581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Subject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 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Class:-one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6</a:t>
            </a:r>
          </a:p>
          <a:p>
            <a:pPr algn="ctr"/>
            <a:r>
              <a:rPr lang="en-GB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(4_6)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endParaRPr lang="en-US" sz="44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79" y="1268760"/>
            <a:ext cx="3337413" cy="38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F16ED0-BF46-49C7-9B83-8478AFD2A9BF}"/>
              </a:ext>
            </a:extLst>
          </p:cNvPr>
          <p:cNvSpPr/>
          <p:nvPr/>
        </p:nvSpPr>
        <p:spPr>
          <a:xfrm>
            <a:off x="605625" y="419571"/>
            <a:ext cx="10195440" cy="1292662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Let's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singing good morning song. 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20FDFA-A742-8973-3C28-F44772BAC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4" y="1579664"/>
            <a:ext cx="1140525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5235" y="262594"/>
            <a:ext cx="7360973" cy="698122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41383" y="923204"/>
            <a:ext cx="1069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Student,s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will be able to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DEC498-3FCA-4AB9-8EE7-A361DAED44E4}"/>
              </a:ext>
            </a:extLst>
          </p:cNvPr>
          <p:cNvSpPr/>
          <p:nvPr/>
        </p:nvSpPr>
        <p:spPr>
          <a:xfrm>
            <a:off x="485207" y="1536174"/>
            <a:ext cx="11003408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bcome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familiar with English sounds by listening to common English word.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repeat after the teacher simple words and phrases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say simple words and phrases.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recognize and read the alphabet both small and capital. (non-cursive).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practice letter shapes/simple writing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patterns,etc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non-cursive capital and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30774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D87EDF-033A-D286-7DB5-6C7DFFD7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1"/>
            <a:ext cx="12191999" cy="6571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0254" y="1764046"/>
            <a:ext cx="8131489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read about Alphabet (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Ee-Ff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6 &amp; 8 . Lesson 4-6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13 &amp; 17.</a:t>
            </a:r>
          </a:p>
          <a:p>
            <a:pPr algn="ctr"/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EA2F4E-E204-468C-ACD0-E6B97FA16573}"/>
              </a:ext>
            </a:extLst>
          </p:cNvPr>
          <p:cNvSpPr/>
          <p:nvPr/>
        </p:nvSpPr>
        <p:spPr>
          <a:xfrm>
            <a:off x="2555630" y="846637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</p:spTree>
    <p:extLst>
      <p:ext uri="{BB962C8B-B14F-4D97-AF65-F5344CB8AC3E}">
        <p14:creationId xmlns:p14="http://schemas.microsoft.com/office/powerpoint/2010/main" val="6905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90EE0C-7729-4F4A-B678-9C2C4B74863F}"/>
              </a:ext>
            </a:extLst>
          </p:cNvPr>
          <p:cNvSpPr txBox="1"/>
          <p:nvPr/>
        </p:nvSpPr>
        <p:spPr>
          <a:xfrm>
            <a:off x="105663" y="250460"/>
            <a:ext cx="2334446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solidFill>
                  <a:srgbClr val="BF177B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8AF4B-4321-4F05-801A-F37361EC5C4E}"/>
              </a:ext>
            </a:extLst>
          </p:cNvPr>
          <p:cNvSpPr txBox="1"/>
          <p:nvPr/>
        </p:nvSpPr>
        <p:spPr>
          <a:xfrm>
            <a:off x="3020718" y="794549"/>
            <a:ext cx="1224941" cy="4508927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7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2" name="Picture 2" descr="Egg 12pcs(1dzn) – Prime Groc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40" y="2433648"/>
            <a:ext cx="3212122" cy="22344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ave The Elephant Day (April 16th) – Days Of The Ye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1"/>
          <a:stretch/>
        </p:blipFill>
        <p:spPr bwMode="auto">
          <a:xfrm>
            <a:off x="5217415" y="2251707"/>
            <a:ext cx="3303490" cy="24163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291680" y="2806046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1680" y="2932103"/>
            <a:ext cx="121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 flipH="1">
            <a:off x="5618461" y="2288931"/>
            <a:ext cx="439615" cy="457200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91680" y="1305492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00912" flipH="1">
            <a:off x="4755691" y="2756054"/>
            <a:ext cx="477507" cy="457200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2316750" flipH="1">
            <a:off x="6344180" y="3607226"/>
            <a:ext cx="489439" cy="457200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 flipV="1">
            <a:off x="5615997" y="3750244"/>
            <a:ext cx="457201" cy="488734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666741" flipH="1">
            <a:off x="6417037" y="2799625"/>
            <a:ext cx="529604" cy="509828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640275" flipH="1">
            <a:off x="4860893" y="3536781"/>
            <a:ext cx="462525" cy="458459"/>
          </a:xfrm>
          <a:prstGeom prst="rightArrow">
            <a:avLst>
              <a:gd name="adj1" fmla="val 61941"/>
              <a:gd name="adj2" fmla="val 356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98690" y="3696999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6362" y="2203938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64775" y="2412370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33001" y="3766010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82623" y="4330045"/>
            <a:ext cx="1093178" cy="89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70398" y="160331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lephant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3747" y="2701270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GB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4648" y="403854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agle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10306" y="466445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5665" y="396237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raser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62137" y="243671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7270FDB4-CAE9-4999-B878-C189041D70A0}"/>
              </a:ext>
            </a:extLst>
          </p:cNvPr>
          <p:cNvSpPr txBox="1"/>
          <p:nvPr/>
        </p:nvSpPr>
        <p:spPr>
          <a:xfrm>
            <a:off x="3235210" y="0"/>
            <a:ext cx="57215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10" descr="Best Birthday Cake - Handle the He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2" descr="Best Birthday Cake - Handle the He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14" descr="Best Birthday Cake - Handle the He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" name="Picture 4" descr="Save The Elephant Day (April 16th) – Days Of The Yea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1"/>
          <a:stretch/>
        </p:blipFill>
        <p:spPr bwMode="auto">
          <a:xfrm>
            <a:off x="5253625" y="1262260"/>
            <a:ext cx="1287393" cy="9416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gg 12pcs(1dzn) – Prime Groc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02" y="2353726"/>
            <a:ext cx="1426468" cy="992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agle Wallpapers: Free HD Download [500+ HQ] | Unsplas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40" y="3706703"/>
            <a:ext cx="1521334" cy="1014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Planet: French Study Proposes New Origin Theory for Earth&amp;#39;s Water |  Technology New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5" r="13402"/>
          <a:stretch/>
        </p:blipFill>
        <p:spPr bwMode="auto">
          <a:xfrm>
            <a:off x="5186273" y="4223212"/>
            <a:ext cx="1425442" cy="11371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raser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3225771" y="3546879"/>
            <a:ext cx="1781175" cy="12323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ar Infection in Adults: Symptoms, Causes, Diagnosis &amp;amp; Mor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05" y="2028524"/>
            <a:ext cx="1509102" cy="11318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/>
      <p:bldP spid="5" grpId="0"/>
      <p:bldP spid="6" grpId="0"/>
      <p:bldP spid="24" grpId="0"/>
      <p:bldP spid="25" grpId="0"/>
      <p:bldP spid="26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43875" y="497728"/>
            <a:ext cx="5205046" cy="50543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41052" y="2178757"/>
            <a:ext cx="1570715" cy="13617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GB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1"/>
            <a:endCxn id="8" idx="1"/>
          </p:cNvCxnSpPr>
          <p:nvPr/>
        </p:nvCxnSpPr>
        <p:spPr>
          <a:xfrm>
            <a:off x="3406136" y="1237925"/>
            <a:ext cx="1364942" cy="11402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47280" y="3429000"/>
            <a:ext cx="1116935" cy="16119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81741" y="961292"/>
            <a:ext cx="1034874" cy="1416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27231" y="3372771"/>
            <a:ext cx="1019693" cy="16681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" idx="6"/>
          </p:cNvCxnSpPr>
          <p:nvPr/>
        </p:nvCxnSpPr>
        <p:spPr>
          <a:xfrm>
            <a:off x="6043804" y="2976420"/>
            <a:ext cx="1805117" cy="484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" idx="2"/>
          </p:cNvCxnSpPr>
          <p:nvPr/>
        </p:nvCxnSpPr>
        <p:spPr>
          <a:xfrm flipV="1">
            <a:off x="2643875" y="2976420"/>
            <a:ext cx="1903079" cy="484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626965" y="1729936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9268" y="4210174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7020" y="4238682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Eagle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6965" y="5064528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95368" y="2547983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99178" y="2543079"/>
            <a:ext cx="1449743" cy="405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GB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270FDB4-CAE9-4999-B878-C189041D70A0}"/>
              </a:ext>
            </a:extLst>
          </p:cNvPr>
          <p:cNvSpPr txBox="1"/>
          <p:nvPr/>
        </p:nvSpPr>
        <p:spPr>
          <a:xfrm>
            <a:off x="196033" y="130295"/>
            <a:ext cx="53929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say.</a:t>
            </a:r>
          </a:p>
        </p:txBody>
      </p:sp>
      <p:pic>
        <p:nvPicPr>
          <p:cNvPr id="27" name="Picture 6" descr="Eraser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2845790" y="3027849"/>
            <a:ext cx="1781175" cy="12323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Save The Elephant Day (April 16th) – Days Of The Yea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1"/>
          <a:stretch/>
        </p:blipFill>
        <p:spPr bwMode="auto">
          <a:xfrm>
            <a:off x="4506406" y="575118"/>
            <a:ext cx="1578782" cy="11548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gg 12pcs(1dzn) – Prime Groc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81" y="1620626"/>
            <a:ext cx="1426468" cy="992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agle Wallpapers: Free HD Download [500+ HQ] | Unsplash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88" y="3178655"/>
            <a:ext cx="1521334" cy="1014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Blue Planet: French Study Proposes New Origin Theory for Earth&amp;#39;s Water |  Technology News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5" r="13402"/>
          <a:stretch/>
        </p:blipFill>
        <p:spPr bwMode="auto">
          <a:xfrm>
            <a:off x="4583075" y="3872747"/>
            <a:ext cx="1528691" cy="1219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Ear Infection in Adults: Symptoms, Causes, Diagnosis &amp;amp; Mor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62" y="1627413"/>
            <a:ext cx="1304947" cy="9787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556</Words>
  <Application>Microsoft Office PowerPoint</Application>
  <PresentationFormat>Widescreen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209</cp:revision>
  <dcterms:created xsi:type="dcterms:W3CDTF">2021-07-27T18:30:16Z</dcterms:created>
  <dcterms:modified xsi:type="dcterms:W3CDTF">2022-10-01T06:31:49Z</dcterms:modified>
</cp:coreProperties>
</file>