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1" r:id="rId14"/>
    <p:sldId id="269" r:id="rId15"/>
    <p:sldId id="270" r:id="rId16"/>
    <p:sldId id="274" r:id="rId17"/>
    <p:sldId id="267" r:id="rId18"/>
    <p:sldId id="266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8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8B0A-214F-457E-A4A6-3BB7B1967919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0174-6140-45EB-A7FF-9948A368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3"/>
            <a:ext cx="12192000" cy="6848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398" y="3268301"/>
            <a:ext cx="765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81" y="1159125"/>
            <a:ext cx="5252582" cy="3376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25696" y="244443"/>
            <a:ext cx="6509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77" y="5116244"/>
            <a:ext cx="8956896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60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indoor, sitting, little&#10;&#10;Description automatically generated">
            <a:extLst>
              <a:ext uri="{FF2B5EF4-FFF2-40B4-BE49-F238E27FC236}">
                <a16:creationId xmlns="" xmlns:a16="http://schemas.microsoft.com/office/drawing/2014/main" id="{98D74BEE-635B-4375-AF69-1CE4DE5A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792" y="1002427"/>
            <a:ext cx="4182702" cy="322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98353" y="5239754"/>
            <a:ext cx="11443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পুষ্টি উপাদান গ্রহণ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করলে শরীর দুর্বল হয়ে পড়ে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অপুষ্টিতে ভোগে এবং সহজেই রোগাক্রান্ত হয়। আর অপুষ্টিজনিত কারণে শিশুর স্বাভাবিক বৃদ্ধি ও বিকাশ বাধাগ্রস্ত 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598" y="126749"/>
            <a:ext cx="643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3893" y="4391925"/>
            <a:ext cx="272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eating food&#10;&#10;Description automatically generated">
            <a:extLst>
              <a:ext uri="{FF2B5EF4-FFF2-40B4-BE49-F238E27FC236}">
                <a16:creationId xmlns="" xmlns:a16="http://schemas.microsoft.com/office/drawing/2014/main" id="{3150A75D-275B-4916-9E45-0BBA9A77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321" y="681363"/>
            <a:ext cx="4537735" cy="281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02700" y="4376018"/>
            <a:ext cx="9220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খাদ্য গ্রহণের ফলে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ওজনজনিত সমস্যা সৃষ্টি হতে পারে।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74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সুষম খাদ্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5"/>
          <a:stretch/>
        </p:blipFill>
        <p:spPr bwMode="auto">
          <a:xfrm>
            <a:off x="2337807" y="1218974"/>
            <a:ext cx="7375888" cy="41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4282" y="225841"/>
            <a:ext cx="638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0246" y="5812324"/>
            <a:ext cx="525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9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6" y="2743201"/>
            <a:ext cx="3997037" cy="2711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6" t="19237" r="8899"/>
          <a:stretch/>
        </p:blipFill>
        <p:spPr>
          <a:xfrm>
            <a:off x="6246893" y="2743201"/>
            <a:ext cx="4001632" cy="2629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6699" y="1013987"/>
            <a:ext cx="525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4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EB6B31-EC02-4313-90B9-7FB088C2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8" y="1919335"/>
            <a:ext cx="4383423" cy="2802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9E1B06-E3EE-4171-8C9B-51F79A43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81" y="1919335"/>
            <a:ext cx="4247683" cy="2738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50999" y="645989"/>
            <a:ext cx="3400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03" y="2263366"/>
            <a:ext cx="6196980" cy="3730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2364" y="71572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ও চর্বি জাতীয় খাদ্য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641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93654"/>
              </p:ext>
            </p:extLst>
          </p:nvPr>
        </p:nvGraphicFramePr>
        <p:xfrm>
          <a:off x="832919" y="1765427"/>
          <a:ext cx="10474859" cy="4897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5208"/>
                <a:gridCol w="5229651"/>
              </a:tblGrid>
              <a:tr h="97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7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শস্য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শাক-সবজি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ফল-মূল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95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মাছ,মাংশ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7521" y="479834"/>
            <a:ext cx="6681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99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D495E5-90B4-4BC6-93B9-07B5FB0F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7" y="2255013"/>
            <a:ext cx="4769288" cy="41660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AC17EA-499A-42AA-BFD7-F11090C82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35" y="2345548"/>
            <a:ext cx="4961370" cy="40754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28388" y="461727"/>
            <a:ext cx="783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৪১ ও ৪২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4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18" y="1343106"/>
            <a:ext cx="4171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১।সুষম খাদ্য কাকে বলে?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5119" y="2692072"/>
            <a:ext cx="6946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২।শর্করা জাতীয় দুটি সুষম খাদ্যের নাম বল।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818" y="332694"/>
            <a:ext cx="327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90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331" y="298765"/>
            <a:ext cx="3992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514" y="2104674"/>
            <a:ext cx="4716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4" y="2104674"/>
            <a:ext cx="1059256" cy="123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818" y="1827675"/>
            <a:ext cx="4671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অধ্যায়ঃ৬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পাঠ্যাংশঃসুষম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r="7672"/>
          <a:stretch/>
        </p:blipFill>
        <p:spPr>
          <a:xfrm>
            <a:off x="6963503" y="2317443"/>
            <a:ext cx="1071304" cy="1181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369" y="1527620"/>
            <a:ext cx="1547449" cy="41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1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5952" y="896293"/>
            <a:ext cx="347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153" y="3078179"/>
            <a:ext cx="736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51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4" y="1505786"/>
            <a:ext cx="9116838" cy="5107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7354" y="253497"/>
            <a:ext cx="5232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9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8553" y="2716039"/>
            <a:ext cx="929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৮.১.১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553" y="3931879"/>
            <a:ext cx="980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8.1.2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548958" y="488887"/>
            <a:ext cx="3856776" cy="1303699"/>
          </a:xfrm>
          <a:prstGeom prst="flowChartPrepara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93FD3F-CF37-481B-B437-3A27A583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458" y="1314406"/>
            <a:ext cx="7576263" cy="458842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90527" y="144856"/>
            <a:ext cx="68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2087" y="729631"/>
            <a:ext cx="48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6032" y="6129172"/>
            <a:ext cx="408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" y="119246"/>
            <a:ext cx="12128626" cy="6738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9414" y="1186004"/>
            <a:ext cx="7550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table eating food&#10;&#10;Description automatically generated">
            <a:extLst>
              <a:ext uri="{FF2B5EF4-FFF2-40B4-BE49-F238E27FC236}">
                <a16:creationId xmlns="" xmlns:a16="http://schemas.microsoft.com/office/drawing/2014/main" id="{50EACD72-5FE2-4314-80B9-BDB81F33B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194" y="890775"/>
            <a:ext cx="5756601" cy="3624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96881" y="0"/>
            <a:ext cx="569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484" y="4791040"/>
            <a:ext cx="565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2082" y="5398480"/>
            <a:ext cx="410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1631" y="5921700"/>
            <a:ext cx="476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শিশুর পিএনজি ছবি ডাউনলোড করতে বিনামূল্যে - Crazy Png- PNG চিত্র বিনামূল্যে  ডাউনলোড করুন-Crazy Png-- PNG চিত্র বিনামূল্যে ডাউনলোড করু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86" y="1727904"/>
            <a:ext cx="1815504" cy="1413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86" y="1736254"/>
            <a:ext cx="1917944" cy="1278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08" y="1683297"/>
            <a:ext cx="1846906" cy="1446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32" y="1810046"/>
            <a:ext cx="1846906" cy="1331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69537" y="488887"/>
            <a:ext cx="465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033" y="3589230"/>
            <a:ext cx="181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784" y="3558012"/>
            <a:ext cx="144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206" y="3527234"/>
            <a:ext cx="8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6205" y="3604178"/>
            <a:ext cx="130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বৃদ্ধ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2238" y="4266779"/>
            <a:ext cx="7515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বয়সী মানুষের খাদ্য ও পুষ্টির চাহিদা কী একই রকম?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056" y="5275798"/>
            <a:ext cx="421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64165" y="2071792"/>
            <a:ext cx="2436296" cy="1782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86" y="1926936"/>
            <a:ext cx="2647950" cy="1927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508FE3-1437-48F3-9984-3ACC81886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05" y="1983355"/>
            <a:ext cx="2478056" cy="1871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141956" y="627883"/>
            <a:ext cx="747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পেশার মানুষের খাদ্য ও পুষ্টি চাহিদা কী একই রকম?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390" y="4271427"/>
            <a:ext cx="2616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0886" y="5320962"/>
            <a:ext cx="8747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তাই কাজের ধরন অনুযায়ী খাদ্য ওপুষ্টির 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 বেশি হয়ে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1953" y="79720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কাকে বলে?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907264" y="2380678"/>
            <a:ext cx="7988174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খাদ্যে বিভিন্ন খাদ্য উপাদান সুনির্দিষ্ট পরিমানে ও সঠিক অনুপাতে বিদ্যমান থাকে যা দেহে প্রয়োজনীয় পুষ্টির সরবরাহ করে তাকে সুষম খাদ্য বলে।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260754" y="940552"/>
            <a:ext cx="153909" cy="181069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3140037" y="1057239"/>
            <a:ext cx="153909" cy="181069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3238120" y="1186004"/>
            <a:ext cx="153909" cy="181069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3346762" y="1065284"/>
            <a:ext cx="153909" cy="181069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304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</cp:revision>
  <dcterms:created xsi:type="dcterms:W3CDTF">2022-11-01T04:36:33Z</dcterms:created>
  <dcterms:modified xsi:type="dcterms:W3CDTF">2022-11-01T14:16:17Z</dcterms:modified>
</cp:coreProperties>
</file>