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6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93A37-B48F-4098-AA3F-7C271246CA6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D78B3-D37F-4931-98CE-3060E41DB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00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D78B3-D37F-4931-98CE-3060E41DBF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86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D86EB-FE08-4280-B7D2-BF70881AE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323CEC-D36B-472F-A1CA-D972BA443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8E8D7-5952-405F-8429-DD2DD91F0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E7AD-B83B-4D0B-9306-8C417B5CB21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F014F-DA7B-46F4-A87D-F8EFC5DDC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0E96E-DB00-4695-91B6-F07101ACE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F447-E383-4090-ADE7-4F51BB56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2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47000-8273-4D92-B89A-37C49CA2F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3898DA-86FD-4191-8CD0-2493D8232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D70FC-2899-4B0C-9579-5214D7B37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E7AD-B83B-4D0B-9306-8C417B5CB21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06B4F-314E-446F-AD33-AF876D062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D2331-FD90-469F-AFBC-65FF2F81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F447-E383-4090-ADE7-4F51BB56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2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39E481-FB5A-4492-A056-6EE88A5E54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F05A5A-D4F8-4EAE-B9E8-C74BD45DD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1BF82-CE32-41D4-8FB6-613B8AA86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E7AD-B83B-4D0B-9306-8C417B5CB21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B3531-784D-4180-B442-96FF6387A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2E00C-E30D-4D28-AB28-E53873DB4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F447-E383-4090-ADE7-4F51BB56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5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FCAF-C9B8-47BA-B6B6-B471B80BF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655D5-FD6A-48C3-8999-FAFA550FA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0B0A8-DD7C-4D07-9B33-C70035ADC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E7AD-B83B-4D0B-9306-8C417B5CB21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D2289-D94A-4662-8794-36108E36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939C7-CBF3-47F5-BE55-D47D84BC1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F447-E383-4090-ADE7-4F51BB56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4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2FCF-1D76-4707-8713-09E28FF87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95F20-84E9-41A2-B258-8AF4E5917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087A1-6E15-4EFF-A467-BA84D4CD5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E7AD-B83B-4D0B-9306-8C417B5CB21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E32A5-FCC0-41B3-9CA2-F1F251569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23F40-3830-4D36-89E1-EDDCCFB88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F447-E383-4090-ADE7-4F51BB56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1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B75B3-0DB4-43C6-920A-4A78F17CA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5AE3-6A26-406F-A25A-334FAA1C2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027FD-0AB4-4F6E-BAE9-A7B20B6A8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CA8A2-F36B-4A0C-9E8A-91C1D7884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E7AD-B83B-4D0B-9306-8C417B5CB21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26F11-09E9-4AA0-8C73-D96780DC3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A7BF2-D1D1-499B-8A75-5D509A4F9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F447-E383-4090-ADE7-4F51BB56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7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EE07A-2FB3-4968-BA93-A6DF236EB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1125E-3A66-4A46-8CCD-C4C8FA9CD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E6049-E90F-48D5-B3BE-E2955941A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7C2E5E-E094-41EE-923D-96D6C4FAB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441690-3C3B-4ED0-9F3C-199CD6B3D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83B7B1-A43D-4204-9B3E-2C8C97026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E7AD-B83B-4D0B-9306-8C417B5CB21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B9A3DE-8FAB-4C29-9515-ACF0F336E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454678-8A36-4E3A-99D4-D675B50A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F447-E383-4090-ADE7-4F51BB56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1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F9D7C-2931-4A3F-AB6F-E743B1E20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436B4D-F8BB-4165-952C-2A4BFBC8D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E7AD-B83B-4D0B-9306-8C417B5CB21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051012-E75E-46A9-A8E3-8B59722CA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80F56-FBEF-4D50-9BAC-BBA9AD0DC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F447-E383-4090-ADE7-4F51BB56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9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28121F-015B-482A-BCD4-F6785D0AB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E7AD-B83B-4D0B-9306-8C417B5CB21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66766-3A54-414D-98DA-ECD2AE8D3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0A9F3-94E5-40E2-AF25-9DC1FCAE3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F447-E383-4090-ADE7-4F51BB56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3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39677-B4D6-4FBE-BF32-0F4053784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E0F2C-25FE-44FD-B822-BD8082027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80273-EDDD-4EF8-A124-F673D17C2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9907A-25A8-404D-B53B-4D1A2A051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E7AD-B83B-4D0B-9306-8C417B5CB21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E3052-C3A8-465B-887C-6CF8E6350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1666E-8428-4735-B97E-C41FC48ED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F447-E383-4090-ADE7-4F51BB56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9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0F78-BC83-46FC-988F-60DBEF11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ED3828-48CC-4810-90DA-AF0295EADB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2B4A3-3952-460A-B899-B2B5D1483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A853B-1D3A-4409-8512-5E55303FF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E7AD-B83B-4D0B-9306-8C417B5CB21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702B61-3456-4689-84AA-FB745F848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FF296-F161-484D-AF93-EFA574D00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F447-E383-4090-ADE7-4F51BB56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09F0EA-D25F-4378-BA8C-3ACEC690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D88C0-E224-45E8-BDCC-A03670EC9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0A35D-F795-42D2-8DD7-D4B8E3CC2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AE7AD-B83B-4D0B-9306-8C417B5CB21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A79BC-2B96-429E-B02A-9FA96BB6C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1EDFF-83F9-4558-90EC-EB7A1775C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2F447-E383-4090-ADE7-4F51BB56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1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22E25ED8-315C-47A8-84FE-442A3ABAFD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69"/>
            </a:avLst>
          </a:prstGeom>
          <a:gradFill>
            <a:gsLst>
              <a:gs pos="0">
                <a:srgbClr val="00B050"/>
              </a:gs>
              <a:gs pos="38000">
                <a:srgbClr val="FFFF00"/>
              </a:gs>
              <a:gs pos="70000">
                <a:schemeClr val="accent2">
                  <a:lumMod val="75000"/>
                </a:schemeClr>
              </a:gs>
              <a:gs pos="100000">
                <a:srgbClr val="E406CA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9B5E58-E26F-4D01-B5D7-DA8F24024B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38"/>
          <a:stretch/>
        </p:blipFill>
        <p:spPr>
          <a:xfrm>
            <a:off x="219074" y="208377"/>
            <a:ext cx="11767957" cy="64034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3C7A72-EDE8-4146-AB70-3B8E0055E16A}"/>
              </a:ext>
            </a:extLst>
          </p:cNvPr>
          <p:cNvSpPr txBox="1"/>
          <p:nvPr/>
        </p:nvSpPr>
        <p:spPr>
          <a:xfrm>
            <a:off x="219074" y="208377"/>
            <a:ext cx="117538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8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8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8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8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8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8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াঠে</a:t>
            </a:r>
            <a:r>
              <a:rPr lang="en-US" sz="8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28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9EECFFCD-C9AC-4827-B630-630CE85DFE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69"/>
            </a:avLst>
          </a:prstGeom>
          <a:gradFill>
            <a:gsLst>
              <a:gs pos="0">
                <a:srgbClr val="00B050"/>
              </a:gs>
              <a:gs pos="38000">
                <a:srgbClr val="FFFF00"/>
              </a:gs>
              <a:gs pos="70000">
                <a:schemeClr val="accent2">
                  <a:lumMod val="75000"/>
                </a:schemeClr>
              </a:gs>
              <a:gs pos="100000">
                <a:srgbClr val="E406CA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022795-BBDF-4586-BD78-5F2AFA0BE1A2}"/>
              </a:ext>
            </a:extLst>
          </p:cNvPr>
          <p:cNvSpPr txBox="1"/>
          <p:nvPr/>
        </p:nvSpPr>
        <p:spPr>
          <a:xfrm>
            <a:off x="243840" y="1434906"/>
            <a:ext cx="117043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বাক্যটির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র্থা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ৎ-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 (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ইমানের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ংশের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্থাপণ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জরুরী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বশ্যক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একত্ববাদে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িশ্বাসের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পাশাপা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 (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িশ্বাস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স্থাপণ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কেননা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8C7FAB-3606-4EE1-887C-6B14086BDF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8" t="1677" r="42646" b="88452"/>
          <a:stretch/>
        </p:blipFill>
        <p:spPr>
          <a:xfrm>
            <a:off x="2536873" y="422032"/>
            <a:ext cx="7118254" cy="10128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555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9EECFFCD-C9AC-4827-B630-630CE85DFE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69"/>
            </a:avLst>
          </a:prstGeom>
          <a:gradFill>
            <a:gsLst>
              <a:gs pos="0">
                <a:srgbClr val="00B050"/>
              </a:gs>
              <a:gs pos="38000">
                <a:srgbClr val="FFFF00"/>
              </a:gs>
              <a:gs pos="70000">
                <a:schemeClr val="accent2">
                  <a:lumMod val="75000"/>
                </a:schemeClr>
              </a:gs>
              <a:gs pos="100000">
                <a:srgbClr val="E406CA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18548E0-7B0A-4666-B758-6652FD916D69}"/>
              </a:ext>
            </a:extLst>
          </p:cNvPr>
          <p:cNvSpPr/>
          <p:nvPr/>
        </p:nvSpPr>
        <p:spPr>
          <a:xfrm>
            <a:off x="3634154" y="253215"/>
            <a:ext cx="4923692" cy="1012874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E22822-209D-452D-978A-41149C27A2A4}"/>
              </a:ext>
            </a:extLst>
          </p:cNvPr>
          <p:cNvSpPr txBox="1"/>
          <p:nvPr/>
        </p:nvSpPr>
        <p:spPr>
          <a:xfrm flipH="1">
            <a:off x="313004" y="1223886"/>
            <a:ext cx="6720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র্থ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7" name="১।ক">
            <a:extLst>
              <a:ext uri="{FF2B5EF4-FFF2-40B4-BE49-F238E27FC236}">
                <a16:creationId xmlns:a16="http://schemas.microsoft.com/office/drawing/2014/main" id="{F64E5DBE-5BD1-4A06-B510-704F782718C9}"/>
              </a:ext>
            </a:extLst>
          </p:cNvPr>
          <p:cNvSpPr/>
          <p:nvPr/>
        </p:nvSpPr>
        <p:spPr>
          <a:xfrm>
            <a:off x="672896" y="1673265"/>
            <a:ext cx="2546252" cy="6463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১।খ">
            <a:extLst>
              <a:ext uri="{FF2B5EF4-FFF2-40B4-BE49-F238E27FC236}">
                <a16:creationId xmlns:a16="http://schemas.microsoft.com/office/drawing/2014/main" id="{2BA93AD8-3701-4759-96BA-B98FAB564482}"/>
              </a:ext>
            </a:extLst>
          </p:cNvPr>
          <p:cNvSpPr/>
          <p:nvPr/>
        </p:nvSpPr>
        <p:spPr>
          <a:xfrm>
            <a:off x="3552672" y="1673265"/>
            <a:ext cx="2546252" cy="6463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তাওহীদ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১।গ">
            <a:extLst>
              <a:ext uri="{FF2B5EF4-FFF2-40B4-BE49-F238E27FC236}">
                <a16:creationId xmlns:a16="http://schemas.microsoft.com/office/drawing/2014/main" id="{4DA60911-E83C-455D-A5FE-025F81C40260}"/>
              </a:ext>
            </a:extLst>
          </p:cNvPr>
          <p:cNvSpPr/>
          <p:nvPr/>
        </p:nvSpPr>
        <p:spPr>
          <a:xfrm>
            <a:off x="6432448" y="1673265"/>
            <a:ext cx="2546252" cy="6463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10" name="১।ঘ">
            <a:extLst>
              <a:ext uri="{FF2B5EF4-FFF2-40B4-BE49-F238E27FC236}">
                <a16:creationId xmlns:a16="http://schemas.microsoft.com/office/drawing/2014/main" id="{66B5E201-D8DF-4651-A9B3-32A7C6DD87D5}"/>
              </a:ext>
            </a:extLst>
          </p:cNvPr>
          <p:cNvSpPr/>
          <p:nvPr/>
        </p:nvSpPr>
        <p:spPr>
          <a:xfrm>
            <a:off x="9312224" y="1673265"/>
            <a:ext cx="2546252" cy="6463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 ব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CE0071-963D-44F3-8C55-C34FF4D32906}"/>
              </a:ext>
            </a:extLst>
          </p:cNvPr>
          <p:cNvSpPr txBox="1"/>
          <p:nvPr/>
        </p:nvSpPr>
        <p:spPr>
          <a:xfrm flipH="1">
            <a:off x="313004" y="3444610"/>
            <a:ext cx="6720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৩। ই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2" name="৩।ক">
            <a:extLst>
              <a:ext uri="{FF2B5EF4-FFF2-40B4-BE49-F238E27FC236}">
                <a16:creationId xmlns:a16="http://schemas.microsoft.com/office/drawing/2014/main" id="{17699DB2-F6B1-4B4A-A852-2E1373E14F17}"/>
              </a:ext>
            </a:extLst>
          </p:cNvPr>
          <p:cNvSpPr/>
          <p:nvPr/>
        </p:nvSpPr>
        <p:spPr>
          <a:xfrm>
            <a:off x="672896" y="3879921"/>
            <a:ext cx="2546252" cy="6463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ক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শাহাদা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</a:p>
        </p:txBody>
      </p:sp>
      <p:sp>
        <p:nvSpPr>
          <p:cNvPr id="13" name="৩।খ">
            <a:extLst>
              <a:ext uri="{FF2B5EF4-FFF2-40B4-BE49-F238E27FC236}">
                <a16:creationId xmlns:a16="http://schemas.microsoft.com/office/drawing/2014/main" id="{1ED7ACBB-07DD-455D-A154-C186777FA78E}"/>
              </a:ext>
            </a:extLst>
          </p:cNvPr>
          <p:cNvSpPr/>
          <p:nvPr/>
        </p:nvSpPr>
        <p:spPr>
          <a:xfrm>
            <a:off x="3394991" y="3879921"/>
            <a:ext cx="2898542" cy="6463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ক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</a:p>
        </p:txBody>
      </p:sp>
      <p:sp>
        <p:nvSpPr>
          <p:cNvPr id="14" name="৩।গ">
            <a:extLst>
              <a:ext uri="{FF2B5EF4-FFF2-40B4-BE49-F238E27FC236}">
                <a16:creationId xmlns:a16="http://schemas.microsoft.com/office/drawing/2014/main" id="{C67DC0DC-CF84-4B65-B496-3B0D27718ED9}"/>
              </a:ext>
            </a:extLst>
          </p:cNvPr>
          <p:cNvSpPr/>
          <p:nvPr/>
        </p:nvSpPr>
        <p:spPr>
          <a:xfrm>
            <a:off x="6469376" y="3879921"/>
            <a:ext cx="2546252" cy="6463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15" name="৩।ঘ">
            <a:extLst>
              <a:ext uri="{FF2B5EF4-FFF2-40B4-BE49-F238E27FC236}">
                <a16:creationId xmlns:a16="http://schemas.microsoft.com/office/drawing/2014/main" id="{543B2274-7572-4FD9-AFAD-C30E62AF6738}"/>
              </a:ext>
            </a:extLst>
          </p:cNvPr>
          <p:cNvSpPr/>
          <p:nvPr/>
        </p:nvSpPr>
        <p:spPr>
          <a:xfrm>
            <a:off x="9191472" y="3879921"/>
            <a:ext cx="2667004" cy="6463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ইমানে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মুফাসসাল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300FEA-2C67-4A0F-A39F-C3A8944C01D0}"/>
              </a:ext>
            </a:extLst>
          </p:cNvPr>
          <p:cNvSpPr txBox="1"/>
          <p:nvPr/>
        </p:nvSpPr>
        <p:spPr>
          <a:xfrm flipH="1">
            <a:off x="313004" y="2334247"/>
            <a:ext cx="6720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র ক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ংশ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7" name="২।ক">
            <a:extLst>
              <a:ext uri="{FF2B5EF4-FFF2-40B4-BE49-F238E27FC236}">
                <a16:creationId xmlns:a16="http://schemas.microsoft.com/office/drawing/2014/main" id="{E2B94093-8510-488B-9490-A07438CEAD4A}"/>
              </a:ext>
            </a:extLst>
          </p:cNvPr>
          <p:cNvSpPr/>
          <p:nvPr/>
        </p:nvSpPr>
        <p:spPr>
          <a:xfrm>
            <a:off x="672896" y="2764859"/>
            <a:ext cx="2546252" cy="6463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৩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18" name="২।খ">
            <a:extLst>
              <a:ext uri="{FF2B5EF4-FFF2-40B4-BE49-F238E27FC236}">
                <a16:creationId xmlns:a16="http://schemas.microsoft.com/office/drawing/2014/main" id="{F3DC2B1C-DD55-4EAD-A8C4-76E922AABAC1}"/>
              </a:ext>
            </a:extLst>
          </p:cNvPr>
          <p:cNvSpPr/>
          <p:nvPr/>
        </p:nvSpPr>
        <p:spPr>
          <a:xfrm>
            <a:off x="3552672" y="2797694"/>
            <a:ext cx="2546252" cy="6463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19" name="২।গ">
            <a:extLst>
              <a:ext uri="{FF2B5EF4-FFF2-40B4-BE49-F238E27FC236}">
                <a16:creationId xmlns:a16="http://schemas.microsoft.com/office/drawing/2014/main" id="{F28717B8-FD3E-4B59-ACC4-C081B0CC3BE7}"/>
              </a:ext>
            </a:extLst>
          </p:cNvPr>
          <p:cNvSpPr/>
          <p:nvPr/>
        </p:nvSpPr>
        <p:spPr>
          <a:xfrm>
            <a:off x="6432448" y="2797694"/>
            <a:ext cx="2546252" cy="6463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২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20" name="২।ঘ">
            <a:extLst>
              <a:ext uri="{FF2B5EF4-FFF2-40B4-BE49-F238E27FC236}">
                <a16:creationId xmlns:a16="http://schemas.microsoft.com/office/drawing/2014/main" id="{BC72297C-3C6C-4258-85A1-160310E4A25F}"/>
              </a:ext>
            </a:extLst>
          </p:cNvPr>
          <p:cNvSpPr/>
          <p:nvPr/>
        </p:nvSpPr>
        <p:spPr>
          <a:xfrm>
            <a:off x="9312224" y="2797694"/>
            <a:ext cx="2546252" cy="6463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 ৭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6CEA76-ABF0-477B-8B61-0358521BE61C}"/>
              </a:ext>
            </a:extLst>
          </p:cNvPr>
          <p:cNvSpPr txBox="1"/>
          <p:nvPr/>
        </p:nvSpPr>
        <p:spPr>
          <a:xfrm flipH="1">
            <a:off x="313004" y="4520792"/>
            <a:ext cx="6720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ইল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22" name="৪।ক">
            <a:extLst>
              <a:ext uri="{FF2B5EF4-FFF2-40B4-BE49-F238E27FC236}">
                <a16:creationId xmlns:a16="http://schemas.microsoft.com/office/drawing/2014/main" id="{E6D1C8DA-58F7-4E42-88CA-142CF8B8B82C}"/>
              </a:ext>
            </a:extLst>
          </p:cNvPr>
          <p:cNvSpPr/>
          <p:nvPr/>
        </p:nvSpPr>
        <p:spPr>
          <a:xfrm>
            <a:off x="672896" y="4956103"/>
            <a:ext cx="2546252" cy="6463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উ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৪।খ">
            <a:extLst>
              <a:ext uri="{FF2B5EF4-FFF2-40B4-BE49-F238E27FC236}">
                <a16:creationId xmlns:a16="http://schemas.microsoft.com/office/drawing/2014/main" id="{32895277-27AB-4B51-AB4A-A81662CFEA90}"/>
              </a:ext>
            </a:extLst>
          </p:cNvPr>
          <p:cNvSpPr/>
          <p:nvPr/>
        </p:nvSpPr>
        <p:spPr>
          <a:xfrm>
            <a:off x="3394991" y="4956103"/>
            <a:ext cx="2898542" cy="6463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উপদেষ্টা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৪।গ">
            <a:extLst>
              <a:ext uri="{FF2B5EF4-FFF2-40B4-BE49-F238E27FC236}">
                <a16:creationId xmlns:a16="http://schemas.microsoft.com/office/drawing/2014/main" id="{1A4AB7DF-5F79-4EB3-BE9C-E65653689E7A}"/>
              </a:ext>
            </a:extLst>
          </p:cNvPr>
          <p:cNvSpPr/>
          <p:nvPr/>
        </p:nvSpPr>
        <p:spPr>
          <a:xfrm>
            <a:off x="6469376" y="4956103"/>
            <a:ext cx="2546252" cy="6463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স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৪।ঘ">
            <a:extLst>
              <a:ext uri="{FF2B5EF4-FFF2-40B4-BE49-F238E27FC236}">
                <a16:creationId xmlns:a16="http://schemas.microsoft.com/office/drawing/2014/main" id="{BC8B2928-299F-453D-B8C3-6FB2977221CF}"/>
              </a:ext>
            </a:extLst>
          </p:cNvPr>
          <p:cNvSpPr/>
          <p:nvPr/>
        </p:nvSpPr>
        <p:spPr>
          <a:xfrm>
            <a:off x="9191472" y="4956103"/>
            <a:ext cx="2667004" cy="6463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6E98696-AE6B-4A34-B959-5C8E0B35D226}"/>
              </a:ext>
            </a:extLst>
          </p:cNvPr>
          <p:cNvSpPr/>
          <p:nvPr/>
        </p:nvSpPr>
        <p:spPr>
          <a:xfrm>
            <a:off x="9753577" y="5926308"/>
            <a:ext cx="2008165" cy="6463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FEB8F59-C9A9-4AF3-A3D3-BEBE58A620E6}"/>
              </a:ext>
            </a:extLst>
          </p:cNvPr>
          <p:cNvSpPr/>
          <p:nvPr/>
        </p:nvSpPr>
        <p:spPr>
          <a:xfrm>
            <a:off x="9753577" y="5926308"/>
            <a:ext cx="2008165" cy="6463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E3EFA7CE-62CB-4B66-A081-9A884A4A7446}"/>
              </a:ext>
            </a:extLst>
          </p:cNvPr>
          <p:cNvSpPr/>
          <p:nvPr/>
        </p:nvSpPr>
        <p:spPr>
          <a:xfrm>
            <a:off x="9753577" y="5926308"/>
            <a:ext cx="2008165" cy="6463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A21F983-6713-46AC-8342-2324127BDE0A}"/>
              </a:ext>
            </a:extLst>
          </p:cNvPr>
          <p:cNvSpPr/>
          <p:nvPr/>
        </p:nvSpPr>
        <p:spPr>
          <a:xfrm>
            <a:off x="9573631" y="5926308"/>
            <a:ext cx="2368057" cy="64633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E19CD28-0601-4CD5-8D3A-ADB14BE21A4B}"/>
              </a:ext>
            </a:extLst>
          </p:cNvPr>
          <p:cNvSpPr/>
          <p:nvPr/>
        </p:nvSpPr>
        <p:spPr>
          <a:xfrm>
            <a:off x="9753577" y="5935920"/>
            <a:ext cx="2008165" cy="6463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28E6074E-9382-4848-8C9E-EB71C9D3C633}"/>
              </a:ext>
            </a:extLst>
          </p:cNvPr>
          <p:cNvSpPr/>
          <p:nvPr/>
        </p:nvSpPr>
        <p:spPr>
          <a:xfrm>
            <a:off x="9753577" y="5935920"/>
            <a:ext cx="2008165" cy="6463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236217AD-8587-4C6D-A82D-D8139267C311}"/>
              </a:ext>
            </a:extLst>
          </p:cNvPr>
          <p:cNvSpPr/>
          <p:nvPr/>
        </p:nvSpPr>
        <p:spPr>
          <a:xfrm>
            <a:off x="9753577" y="5935920"/>
            <a:ext cx="2008165" cy="6463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29B9D8B-EDF8-4EDD-BE55-2B94DA620BEC}"/>
              </a:ext>
            </a:extLst>
          </p:cNvPr>
          <p:cNvSpPr/>
          <p:nvPr/>
        </p:nvSpPr>
        <p:spPr>
          <a:xfrm>
            <a:off x="9573631" y="5935920"/>
            <a:ext cx="2368057" cy="64633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245149B-4789-4C96-97B0-540BE73D080F}"/>
              </a:ext>
            </a:extLst>
          </p:cNvPr>
          <p:cNvSpPr/>
          <p:nvPr/>
        </p:nvSpPr>
        <p:spPr>
          <a:xfrm>
            <a:off x="9753577" y="5935920"/>
            <a:ext cx="2008165" cy="6463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B6C6BB28-7C33-4BF5-A569-95686D98BD1F}"/>
              </a:ext>
            </a:extLst>
          </p:cNvPr>
          <p:cNvSpPr/>
          <p:nvPr/>
        </p:nvSpPr>
        <p:spPr>
          <a:xfrm>
            <a:off x="9753577" y="5935920"/>
            <a:ext cx="2008165" cy="6463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3E715CE6-278A-43CE-8426-1A0D023F40EB}"/>
              </a:ext>
            </a:extLst>
          </p:cNvPr>
          <p:cNvSpPr/>
          <p:nvPr/>
        </p:nvSpPr>
        <p:spPr>
          <a:xfrm>
            <a:off x="9753577" y="5935920"/>
            <a:ext cx="2008165" cy="6463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A4C281D-09A6-4981-8A5B-21A415E33445}"/>
              </a:ext>
            </a:extLst>
          </p:cNvPr>
          <p:cNvSpPr/>
          <p:nvPr/>
        </p:nvSpPr>
        <p:spPr>
          <a:xfrm>
            <a:off x="9573631" y="5935920"/>
            <a:ext cx="2368057" cy="64633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2C6558E4-EB33-4E82-BA2C-0E8BEB249C85}"/>
              </a:ext>
            </a:extLst>
          </p:cNvPr>
          <p:cNvSpPr/>
          <p:nvPr/>
        </p:nvSpPr>
        <p:spPr>
          <a:xfrm>
            <a:off x="9753577" y="5935920"/>
            <a:ext cx="2008165" cy="6463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156CDAF6-C53F-4E74-80C6-41F715DA8A9D}"/>
              </a:ext>
            </a:extLst>
          </p:cNvPr>
          <p:cNvSpPr/>
          <p:nvPr/>
        </p:nvSpPr>
        <p:spPr>
          <a:xfrm>
            <a:off x="9753577" y="5935920"/>
            <a:ext cx="2008165" cy="6463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FD4F5A2C-2CC3-4C1D-B9FA-53B3A1214906}"/>
              </a:ext>
            </a:extLst>
          </p:cNvPr>
          <p:cNvSpPr/>
          <p:nvPr/>
        </p:nvSpPr>
        <p:spPr>
          <a:xfrm>
            <a:off x="9753577" y="5935920"/>
            <a:ext cx="2008165" cy="6463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69342324-F6E7-4690-883D-E37E1D156B57}"/>
              </a:ext>
            </a:extLst>
          </p:cNvPr>
          <p:cNvSpPr/>
          <p:nvPr/>
        </p:nvSpPr>
        <p:spPr>
          <a:xfrm>
            <a:off x="9573631" y="5935920"/>
            <a:ext cx="2368057" cy="64633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55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repeatCount="200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4"/>
                                            </p:cond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repeatCount="200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repeatCount="200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8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repeatCount="200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5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repeatCount="200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2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repeatCount="200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9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repeatCount="200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6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repeatCount="200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3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repeatCount="200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0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8" repeatCount="200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7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8" repeatCount="200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4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8" repeatCount="200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1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8" repeatCount="200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8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repeatCount="200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5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8" repeatCount="200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2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8" repeatCount="200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9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1" grpId="0" animBg="1"/>
      <p:bldP spid="3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9EECFFCD-C9AC-4827-B630-630CE85DFE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69"/>
            </a:avLst>
          </a:prstGeom>
          <a:gradFill>
            <a:gsLst>
              <a:gs pos="0">
                <a:srgbClr val="00B050"/>
              </a:gs>
              <a:gs pos="38000">
                <a:srgbClr val="FFFF00"/>
              </a:gs>
              <a:gs pos="70000">
                <a:schemeClr val="accent2">
                  <a:lumMod val="75000"/>
                </a:schemeClr>
              </a:gs>
              <a:gs pos="100000">
                <a:srgbClr val="E406CA"/>
              </a:gs>
            </a:gsLst>
            <a:lin ang="5400000" scaled="1"/>
          </a:gradFill>
          <a:ln w="31750">
            <a:solidFill>
              <a:schemeClr val="tx1"/>
            </a:solidFill>
            <a:prstDash val="sysDash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FCC5C8E4-6DC3-449C-A1BA-3EF099997BA0}"/>
              </a:ext>
            </a:extLst>
          </p:cNvPr>
          <p:cNvSpPr/>
          <p:nvPr/>
        </p:nvSpPr>
        <p:spPr>
          <a:xfrm>
            <a:off x="1312985" y="337625"/>
            <a:ext cx="9566031" cy="1674055"/>
          </a:xfrm>
          <a:prstGeom prst="cloud">
            <a:avLst/>
          </a:prstGeom>
          <a:noFill/>
          <a:ln w="3175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AEE9D7C-31FD-4908-A039-E1318B451126}"/>
              </a:ext>
            </a:extLst>
          </p:cNvPr>
          <p:cNvSpPr/>
          <p:nvPr/>
        </p:nvSpPr>
        <p:spPr>
          <a:xfrm>
            <a:off x="602566" y="2489982"/>
            <a:ext cx="10986867" cy="2693964"/>
          </a:xfrm>
          <a:prstGeom prst="roundRect">
            <a:avLst/>
          </a:prstGeom>
          <a:noFill/>
          <a:ln w="2222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7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াৎপর্য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7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িখে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92518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9EECFFCD-C9AC-4827-B630-630CE85DFE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69"/>
            </a:avLst>
          </a:prstGeom>
          <a:gradFill>
            <a:gsLst>
              <a:gs pos="0">
                <a:srgbClr val="00B050"/>
              </a:gs>
              <a:gs pos="38000">
                <a:srgbClr val="FFFF00"/>
              </a:gs>
              <a:gs pos="70000">
                <a:schemeClr val="accent2">
                  <a:lumMod val="75000"/>
                </a:schemeClr>
              </a:gs>
              <a:gs pos="100000">
                <a:srgbClr val="E406CA"/>
              </a:gs>
            </a:gsLst>
            <a:lin ang="5400000" scaled="1"/>
          </a:gradFill>
          <a:ln w="31750">
            <a:solidFill>
              <a:schemeClr val="tx1"/>
            </a:solidFill>
            <a:prstDash val="sysDash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CC5C8E4-6DC3-449C-A1BA-3EF099997BA0}"/>
              </a:ext>
            </a:extLst>
          </p:cNvPr>
          <p:cNvSpPr/>
          <p:nvPr/>
        </p:nvSpPr>
        <p:spPr>
          <a:xfrm>
            <a:off x="1312985" y="295421"/>
            <a:ext cx="9566031" cy="1573089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 w="31750">
            <a:noFill/>
            <a:prstDash val="sysDash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1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1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1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1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1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ADC8D6-593C-414B-898D-B6A06F27C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77" y="1910714"/>
            <a:ext cx="11734361" cy="469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01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B49E5-A588-4A41-B945-87613D15C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57" y="365125"/>
            <a:ext cx="11549575" cy="1325563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8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8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8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8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8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8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6E003-6478-4357-97E9-3922079957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557" y="1825625"/>
            <a:ext cx="5696243" cy="4667250"/>
          </a:xfrm>
          <a:prstGeom prst="roundRect">
            <a:avLst>
              <a:gd name="adj" fmla="val 3103"/>
            </a:avLst>
          </a:prstGeom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/>
          </a:bodyPr>
          <a:lstStyle/>
          <a:p>
            <a:pPr marL="0" indent="0">
              <a:lnSpc>
                <a:spcPts val="528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আহাদ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lnSpc>
                <a:spcPts val="528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্ষক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lnSpc>
                <a:spcPts val="528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দলুয়া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lnSpc>
                <a:spcPts val="528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বীরগঞ্জ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lnSpc>
                <a:spcPts val="5280"/>
              </a:lnSpc>
              <a:spcBef>
                <a:spcPts val="0"/>
              </a:spcBef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মোবাইলঃ০১৭৩৩১৫৯৭২৭</a:t>
            </a:r>
          </a:p>
          <a:p>
            <a:pPr marL="0" indent="0">
              <a:lnSpc>
                <a:spcPts val="5280"/>
              </a:lnSpc>
              <a:spcBef>
                <a:spcPts val="0"/>
              </a:spcBef>
              <a:buNone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abdulahadaraf@gmail.com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847D74C-06B1-46C2-8189-F1F5C7F2268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1" b="1191"/>
          <a:stretch/>
        </p:blipFill>
        <p:spPr>
          <a:xfrm>
            <a:off x="6513342" y="1825625"/>
            <a:ext cx="5369169" cy="46989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Frame 4">
            <a:extLst>
              <a:ext uri="{FF2B5EF4-FFF2-40B4-BE49-F238E27FC236}">
                <a16:creationId xmlns:a16="http://schemas.microsoft.com/office/drawing/2014/main" id="{412A60A0-6CCF-4D49-8FF9-6AB472D68B3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69"/>
            </a:avLst>
          </a:prstGeom>
          <a:gradFill>
            <a:gsLst>
              <a:gs pos="0">
                <a:srgbClr val="00B050"/>
              </a:gs>
              <a:gs pos="38000">
                <a:srgbClr val="FFFF00"/>
              </a:gs>
              <a:gs pos="70000">
                <a:schemeClr val="accent2">
                  <a:lumMod val="75000"/>
                </a:schemeClr>
              </a:gs>
              <a:gs pos="100000">
                <a:srgbClr val="E406CA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B0C8F19-EEC3-44AE-A821-1F5E99E6E77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26" t="18052" r="1435" b="24924"/>
          <a:stretch/>
        </p:blipFill>
        <p:spPr>
          <a:xfrm>
            <a:off x="4213218" y="1825625"/>
            <a:ext cx="1806582" cy="18601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04E8FE8-D8FE-4E95-99AD-3430DB510CEB}"/>
              </a:ext>
            </a:extLst>
          </p:cNvPr>
          <p:cNvSpPr txBox="1"/>
          <p:nvPr/>
        </p:nvSpPr>
        <p:spPr>
          <a:xfrm>
            <a:off x="7397263" y="2757003"/>
            <a:ext cx="3742006" cy="941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100"/>
              </a:lnSpc>
            </a:pP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ts val="3100"/>
              </a:lnSpc>
            </a:pP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০২</a:t>
            </a:r>
          </a:p>
        </p:txBody>
      </p:sp>
    </p:spTree>
    <p:extLst>
      <p:ext uri="{BB962C8B-B14F-4D97-AF65-F5344CB8AC3E}">
        <p14:creationId xmlns:p14="http://schemas.microsoft.com/office/powerpoint/2010/main" val="98589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1F06028E-D24A-43CB-AFD3-5582E2E6726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69"/>
            </a:avLst>
          </a:prstGeom>
          <a:gradFill>
            <a:gsLst>
              <a:gs pos="0">
                <a:srgbClr val="00B050"/>
              </a:gs>
              <a:gs pos="38000">
                <a:srgbClr val="FFFF00"/>
              </a:gs>
              <a:gs pos="70000">
                <a:schemeClr val="accent2">
                  <a:lumMod val="75000"/>
                </a:schemeClr>
              </a:gs>
              <a:gs pos="100000">
                <a:srgbClr val="E406CA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42C4D9-B406-468F-86EA-7A28979122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98" b="23538"/>
          <a:stretch/>
        </p:blipFill>
        <p:spPr>
          <a:xfrm>
            <a:off x="205006" y="857347"/>
            <a:ext cx="11767957" cy="37287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E780B4-B060-4277-8024-492E60835865}"/>
              </a:ext>
            </a:extLst>
          </p:cNvPr>
          <p:cNvSpPr txBox="1"/>
          <p:nvPr/>
        </p:nvSpPr>
        <p:spPr>
          <a:xfrm>
            <a:off x="219074" y="211015"/>
            <a:ext cx="11767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ল-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5F03E2-F816-4425-9FEA-0B64F6400639}"/>
              </a:ext>
            </a:extLst>
          </p:cNvPr>
          <p:cNvSpPr txBox="1"/>
          <p:nvPr/>
        </p:nvSpPr>
        <p:spPr>
          <a:xfrm>
            <a:off x="1344492" y="4611862"/>
            <a:ext cx="3621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ে?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1C7C6F-8032-49F3-AD65-6CEC63A88715}"/>
              </a:ext>
            </a:extLst>
          </p:cNvPr>
          <p:cNvSpPr txBox="1"/>
          <p:nvPr/>
        </p:nvSpPr>
        <p:spPr>
          <a:xfrm>
            <a:off x="1344492" y="5273828"/>
            <a:ext cx="549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িখাটিকে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077F6D-2501-49F2-8D9E-E8D0A1D23042}"/>
              </a:ext>
            </a:extLst>
          </p:cNvPr>
          <p:cNvSpPr txBox="1"/>
          <p:nvPr/>
        </p:nvSpPr>
        <p:spPr>
          <a:xfrm>
            <a:off x="1344492" y="5935793"/>
            <a:ext cx="4001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23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:a16="http://schemas.microsoft.com/office/drawing/2014/main" id="{515AD21F-1B62-4705-BC85-F0B857744B5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69"/>
            </a:avLst>
          </a:prstGeom>
          <a:gradFill>
            <a:gsLst>
              <a:gs pos="0">
                <a:srgbClr val="00B050"/>
              </a:gs>
              <a:gs pos="38000">
                <a:srgbClr val="FFFF00"/>
              </a:gs>
              <a:gs pos="70000">
                <a:schemeClr val="accent2">
                  <a:lumMod val="75000"/>
                </a:schemeClr>
              </a:gs>
              <a:gs pos="100000">
                <a:srgbClr val="E406CA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B1D8E28-0DC3-4B62-AA17-D6BF50C966B7}"/>
              </a:ext>
            </a:extLst>
          </p:cNvPr>
          <p:cNvSpPr/>
          <p:nvPr/>
        </p:nvSpPr>
        <p:spPr>
          <a:xfrm>
            <a:off x="848751" y="309489"/>
            <a:ext cx="10494498" cy="928468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7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াঠের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798687B-57C1-4464-ACC9-45F4477CFCA6}"/>
              </a:ext>
            </a:extLst>
          </p:cNvPr>
          <p:cNvSpPr/>
          <p:nvPr/>
        </p:nvSpPr>
        <p:spPr>
          <a:xfrm>
            <a:off x="616633" y="2071467"/>
            <a:ext cx="10958733" cy="36259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</a:p>
        </p:txBody>
      </p:sp>
    </p:spTree>
    <p:extLst>
      <p:ext uri="{BB962C8B-B14F-4D97-AF65-F5344CB8AC3E}">
        <p14:creationId xmlns:p14="http://schemas.microsoft.com/office/powerpoint/2010/main" val="256208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9EECFFCD-C9AC-4827-B630-630CE85DFE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69"/>
            </a:avLst>
          </a:prstGeom>
          <a:gradFill>
            <a:gsLst>
              <a:gs pos="0">
                <a:srgbClr val="00B050"/>
              </a:gs>
              <a:gs pos="38000">
                <a:srgbClr val="FFFF00"/>
              </a:gs>
              <a:gs pos="70000">
                <a:schemeClr val="accent2">
                  <a:lumMod val="75000"/>
                </a:schemeClr>
              </a:gs>
              <a:gs pos="100000">
                <a:srgbClr val="E406CA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CD4A0C7-E45A-4010-94D0-489FD7D69ED7}"/>
              </a:ext>
            </a:extLst>
          </p:cNvPr>
          <p:cNvSpPr/>
          <p:nvPr/>
        </p:nvSpPr>
        <p:spPr>
          <a:xfrm>
            <a:off x="1491175" y="379827"/>
            <a:ext cx="9214339" cy="1181687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D861C8-1FD4-4303-8917-6F518D9C6D34}"/>
              </a:ext>
            </a:extLst>
          </p:cNvPr>
          <p:cNvSpPr txBox="1"/>
          <p:nvPr/>
        </p:nvSpPr>
        <p:spPr>
          <a:xfrm>
            <a:off x="356381" y="1941341"/>
            <a:ext cx="11479237" cy="4011037"/>
          </a:xfrm>
          <a:prstGeom prst="roundRect">
            <a:avLst>
              <a:gd name="adj" fmla="val 26480"/>
            </a:avLst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	এ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থীরা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র্থসহ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ুখস্থ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কালিমা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তাইয়্যেবার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তাৎপর্য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াখ্যা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7387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9EECFFCD-C9AC-4827-B630-630CE85DFE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69"/>
            </a:avLst>
          </a:prstGeom>
          <a:gradFill>
            <a:gsLst>
              <a:gs pos="0">
                <a:srgbClr val="00B050"/>
              </a:gs>
              <a:gs pos="38000">
                <a:srgbClr val="FFFF00"/>
              </a:gs>
              <a:gs pos="70000">
                <a:schemeClr val="accent2">
                  <a:lumMod val="75000"/>
                </a:schemeClr>
              </a:gs>
              <a:gs pos="100000">
                <a:srgbClr val="E406CA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CD4A0C7-E45A-4010-94D0-489FD7D69ED7}"/>
              </a:ext>
            </a:extLst>
          </p:cNvPr>
          <p:cNvSpPr/>
          <p:nvPr/>
        </p:nvSpPr>
        <p:spPr>
          <a:xfrm>
            <a:off x="407963" y="379828"/>
            <a:ext cx="11366695" cy="844062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</a:t>
            </a:r>
            <a:r>
              <a:rPr lang="as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as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604047-6F1B-43BD-B395-3896B949EF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" t="1132" r="26099" b="74685"/>
          <a:stretch/>
        </p:blipFill>
        <p:spPr>
          <a:xfrm>
            <a:off x="534572" y="1448972"/>
            <a:ext cx="11240085" cy="49938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333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9EECFFCD-C9AC-4827-B630-630CE85DFE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69"/>
            </a:avLst>
          </a:prstGeom>
          <a:gradFill>
            <a:gsLst>
              <a:gs pos="0">
                <a:srgbClr val="00B050"/>
              </a:gs>
              <a:gs pos="38000">
                <a:srgbClr val="FFFF00"/>
              </a:gs>
              <a:gs pos="70000">
                <a:schemeClr val="accent2">
                  <a:lumMod val="75000"/>
                </a:schemeClr>
              </a:gs>
              <a:gs pos="100000">
                <a:srgbClr val="E406CA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CD4A0C7-E45A-4010-94D0-489FD7D69ED7}"/>
              </a:ext>
            </a:extLst>
          </p:cNvPr>
          <p:cNvSpPr/>
          <p:nvPr/>
        </p:nvSpPr>
        <p:spPr>
          <a:xfrm>
            <a:off x="407963" y="379828"/>
            <a:ext cx="11366695" cy="1280160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1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1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1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1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1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11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6F871C1-9EAC-4F68-A251-E7FD752EE4B1}"/>
              </a:ext>
            </a:extLst>
          </p:cNvPr>
          <p:cNvSpPr/>
          <p:nvPr/>
        </p:nvSpPr>
        <p:spPr>
          <a:xfrm>
            <a:off x="407963" y="1856935"/>
            <a:ext cx="11366695" cy="4304713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115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র্থসহ</a:t>
            </a:r>
            <a:r>
              <a:rPr lang="en-US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115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াইয়্যেবাহ</a:t>
            </a:r>
            <a:r>
              <a:rPr lang="en-US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মুখস্</a:t>
            </a:r>
            <a:r>
              <a:rPr lang="as-IN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ল।</a:t>
            </a:r>
          </a:p>
        </p:txBody>
      </p:sp>
    </p:spTree>
    <p:extLst>
      <p:ext uri="{BB962C8B-B14F-4D97-AF65-F5344CB8AC3E}">
        <p14:creationId xmlns:p14="http://schemas.microsoft.com/office/powerpoint/2010/main" val="180177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9EECFFCD-C9AC-4827-B630-630CE85DFE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69"/>
            </a:avLst>
          </a:prstGeom>
          <a:gradFill>
            <a:gsLst>
              <a:gs pos="0">
                <a:srgbClr val="00B050"/>
              </a:gs>
              <a:gs pos="38000">
                <a:srgbClr val="FFFF00"/>
              </a:gs>
              <a:gs pos="70000">
                <a:schemeClr val="accent2">
                  <a:lumMod val="75000"/>
                </a:schemeClr>
              </a:gs>
              <a:gs pos="100000">
                <a:srgbClr val="E406CA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40EFBC-C2FB-4CC1-97D5-B9C6525CEA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70" t="4759" r="25733" b="89202"/>
          <a:stretch/>
        </p:blipFill>
        <p:spPr>
          <a:xfrm>
            <a:off x="520506" y="351692"/>
            <a:ext cx="11254152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69A48AB-67D6-42F4-8DE9-CE08DCC7458E}"/>
              </a:ext>
            </a:extLst>
          </p:cNvPr>
          <p:cNvSpPr/>
          <p:nvPr/>
        </p:nvSpPr>
        <p:spPr>
          <a:xfrm>
            <a:off x="2947182" y="2222696"/>
            <a:ext cx="6486378" cy="1730327"/>
          </a:xfrm>
          <a:custGeom>
            <a:avLst/>
            <a:gdLst>
              <a:gd name="connsiteX0" fmla="*/ 0 w 6486378"/>
              <a:gd name="connsiteY0" fmla="*/ 731520 h 1730327"/>
              <a:gd name="connsiteX1" fmla="*/ 3200400 w 6486378"/>
              <a:gd name="connsiteY1" fmla="*/ 731520 h 1730327"/>
              <a:gd name="connsiteX2" fmla="*/ 6400800 w 6486378"/>
              <a:gd name="connsiteY2" fmla="*/ 731520 h 1730327"/>
              <a:gd name="connsiteX3" fmla="*/ 6400800 w 6486378"/>
              <a:gd name="connsiteY3" fmla="*/ 1026942 h 1730327"/>
              <a:gd name="connsiteX4" fmla="*/ 6314928 w 6486378"/>
              <a:gd name="connsiteY4" fmla="*/ 1026942 h 1730327"/>
              <a:gd name="connsiteX5" fmla="*/ 6314928 w 6486378"/>
              <a:gd name="connsiteY5" fmla="*/ 1387427 h 1730327"/>
              <a:gd name="connsiteX6" fmla="*/ 6486378 w 6486378"/>
              <a:gd name="connsiteY6" fmla="*/ 1387427 h 1730327"/>
              <a:gd name="connsiteX7" fmla="*/ 6143478 w 6486378"/>
              <a:gd name="connsiteY7" fmla="*/ 1730327 h 1730327"/>
              <a:gd name="connsiteX8" fmla="*/ 5800578 w 6486378"/>
              <a:gd name="connsiteY8" fmla="*/ 1387427 h 1730327"/>
              <a:gd name="connsiteX9" fmla="*/ 5972028 w 6486378"/>
              <a:gd name="connsiteY9" fmla="*/ 1387427 h 1730327"/>
              <a:gd name="connsiteX10" fmla="*/ 5972028 w 6486378"/>
              <a:gd name="connsiteY10" fmla="*/ 1026942 h 1730327"/>
              <a:gd name="connsiteX11" fmla="*/ 514350 w 6486378"/>
              <a:gd name="connsiteY11" fmla="*/ 1026942 h 1730327"/>
              <a:gd name="connsiteX12" fmla="*/ 514350 w 6486378"/>
              <a:gd name="connsiteY12" fmla="*/ 1387427 h 1730327"/>
              <a:gd name="connsiteX13" fmla="*/ 685800 w 6486378"/>
              <a:gd name="connsiteY13" fmla="*/ 1387427 h 1730327"/>
              <a:gd name="connsiteX14" fmla="*/ 342900 w 6486378"/>
              <a:gd name="connsiteY14" fmla="*/ 1730327 h 1730327"/>
              <a:gd name="connsiteX15" fmla="*/ 0 w 6486378"/>
              <a:gd name="connsiteY15" fmla="*/ 1387427 h 1730327"/>
              <a:gd name="connsiteX16" fmla="*/ 171450 w 6486378"/>
              <a:gd name="connsiteY16" fmla="*/ 1387427 h 1730327"/>
              <a:gd name="connsiteX17" fmla="*/ 171450 w 6486378"/>
              <a:gd name="connsiteY17" fmla="*/ 1026942 h 1730327"/>
              <a:gd name="connsiteX18" fmla="*/ 0 w 6486378"/>
              <a:gd name="connsiteY18" fmla="*/ 1026942 h 1730327"/>
              <a:gd name="connsiteX19" fmla="*/ 3028950 w 6486378"/>
              <a:gd name="connsiteY19" fmla="*/ 0 h 1730327"/>
              <a:gd name="connsiteX20" fmla="*/ 3371850 w 6486378"/>
              <a:gd name="connsiteY20" fmla="*/ 0 h 1730327"/>
              <a:gd name="connsiteX21" fmla="*/ 3371850 w 6486378"/>
              <a:gd name="connsiteY21" fmla="*/ 375679 h 1730327"/>
              <a:gd name="connsiteX22" fmla="*/ 3543300 w 6486378"/>
              <a:gd name="connsiteY22" fmla="*/ 375679 h 1730327"/>
              <a:gd name="connsiteX23" fmla="*/ 3200400 w 6486378"/>
              <a:gd name="connsiteY23" fmla="*/ 731520 h 1730327"/>
              <a:gd name="connsiteX24" fmla="*/ 2857500 w 6486378"/>
              <a:gd name="connsiteY24" fmla="*/ 375679 h 1730327"/>
              <a:gd name="connsiteX25" fmla="*/ 3028950 w 6486378"/>
              <a:gd name="connsiteY25" fmla="*/ 375679 h 173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486378" h="1730327">
                <a:moveTo>
                  <a:pt x="0" y="731520"/>
                </a:moveTo>
                <a:lnTo>
                  <a:pt x="3200400" y="731520"/>
                </a:lnTo>
                <a:lnTo>
                  <a:pt x="6400800" y="731520"/>
                </a:lnTo>
                <a:lnTo>
                  <a:pt x="6400800" y="1026942"/>
                </a:lnTo>
                <a:lnTo>
                  <a:pt x="6314928" y="1026942"/>
                </a:lnTo>
                <a:lnTo>
                  <a:pt x="6314928" y="1387427"/>
                </a:lnTo>
                <a:lnTo>
                  <a:pt x="6486378" y="1387427"/>
                </a:lnTo>
                <a:lnTo>
                  <a:pt x="6143478" y="1730327"/>
                </a:lnTo>
                <a:lnTo>
                  <a:pt x="5800578" y="1387427"/>
                </a:lnTo>
                <a:lnTo>
                  <a:pt x="5972028" y="1387427"/>
                </a:lnTo>
                <a:lnTo>
                  <a:pt x="5972028" y="1026942"/>
                </a:lnTo>
                <a:lnTo>
                  <a:pt x="514350" y="1026942"/>
                </a:lnTo>
                <a:lnTo>
                  <a:pt x="514350" y="1387427"/>
                </a:lnTo>
                <a:lnTo>
                  <a:pt x="685800" y="1387427"/>
                </a:lnTo>
                <a:lnTo>
                  <a:pt x="342900" y="1730327"/>
                </a:lnTo>
                <a:lnTo>
                  <a:pt x="0" y="1387427"/>
                </a:lnTo>
                <a:lnTo>
                  <a:pt x="171450" y="1387427"/>
                </a:lnTo>
                <a:lnTo>
                  <a:pt x="171450" y="1026942"/>
                </a:lnTo>
                <a:lnTo>
                  <a:pt x="0" y="1026942"/>
                </a:lnTo>
                <a:close/>
                <a:moveTo>
                  <a:pt x="3028950" y="0"/>
                </a:moveTo>
                <a:lnTo>
                  <a:pt x="3371850" y="0"/>
                </a:lnTo>
                <a:lnTo>
                  <a:pt x="3371850" y="375679"/>
                </a:lnTo>
                <a:lnTo>
                  <a:pt x="3543300" y="375679"/>
                </a:lnTo>
                <a:lnTo>
                  <a:pt x="3200400" y="731520"/>
                </a:lnTo>
                <a:lnTo>
                  <a:pt x="2857500" y="375679"/>
                </a:lnTo>
                <a:lnTo>
                  <a:pt x="3028950" y="37567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5F077B1-9548-48F0-BD8D-DEF3164BB2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1" t="35048" r="49547" b="59215"/>
          <a:stretch/>
        </p:blipFill>
        <p:spPr>
          <a:xfrm>
            <a:off x="312432" y="3991036"/>
            <a:ext cx="6088369" cy="17303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C7F6C40-8BCA-4DFA-AECB-66A391F383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4" r="42646" b="87220"/>
          <a:stretch/>
        </p:blipFill>
        <p:spPr>
          <a:xfrm>
            <a:off x="6544417" y="3991036"/>
            <a:ext cx="5314649" cy="17303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508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9EECFFCD-C9AC-4827-B630-630CE85DFE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69"/>
            </a:avLst>
          </a:prstGeom>
          <a:gradFill>
            <a:gsLst>
              <a:gs pos="0">
                <a:srgbClr val="00B050"/>
              </a:gs>
              <a:gs pos="38000">
                <a:srgbClr val="FFFF00"/>
              </a:gs>
              <a:gs pos="70000">
                <a:schemeClr val="accent2">
                  <a:lumMod val="75000"/>
                </a:schemeClr>
              </a:gs>
              <a:gs pos="100000">
                <a:srgbClr val="E406CA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5F077B1-9548-48F0-BD8D-DEF3164BB2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" t="35048" r="49547" b="59215"/>
          <a:stretch/>
        </p:blipFill>
        <p:spPr>
          <a:xfrm>
            <a:off x="2824089" y="460046"/>
            <a:ext cx="6543822" cy="11443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022795-BBDF-4586-BD78-5F2AFA0BE1A2}"/>
              </a:ext>
            </a:extLst>
          </p:cNvPr>
          <p:cNvSpPr txBox="1"/>
          <p:nvPr/>
        </p:nvSpPr>
        <p:spPr>
          <a:xfrm>
            <a:off x="211015" y="1758462"/>
            <a:ext cx="1170432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বাক্যটির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ইলাহ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মাবুদ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র্থা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ৎ-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পৃথিবীতে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ইলাহ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ব্যতীত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কেউ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উপাস্য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চন্দ্র-সূর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য, 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া-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কেউই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ইবাদতের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বরং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এসবের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ষ্টিকর্তা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তায়া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া’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তাঁকে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কারো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ইবাদত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উপাসনা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ইবাদতে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কাউকে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া।</a:t>
            </a:r>
          </a:p>
        </p:txBody>
      </p:sp>
    </p:spTree>
    <p:extLst>
      <p:ext uri="{BB962C8B-B14F-4D97-AF65-F5344CB8AC3E}">
        <p14:creationId xmlns:p14="http://schemas.microsoft.com/office/powerpoint/2010/main" val="169544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867</Words>
  <Application>Microsoft Office PowerPoint</Application>
  <PresentationFormat>Widescreen</PresentationFormat>
  <Paragraphs>74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Ahad Master</dc:creator>
  <cp:lastModifiedBy>Ahad Master</cp:lastModifiedBy>
  <cp:revision>21</cp:revision>
  <dcterms:created xsi:type="dcterms:W3CDTF">2022-01-04T11:52:41Z</dcterms:created>
  <dcterms:modified xsi:type="dcterms:W3CDTF">2022-01-04T15:45:53Z</dcterms:modified>
</cp:coreProperties>
</file>