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5"/>
  </p:notesMasterIdLst>
  <p:sldIdLst>
    <p:sldId id="332" r:id="rId2"/>
    <p:sldId id="334" r:id="rId3"/>
    <p:sldId id="261" r:id="rId4"/>
    <p:sldId id="256" r:id="rId5"/>
    <p:sldId id="266" r:id="rId6"/>
    <p:sldId id="277" r:id="rId7"/>
    <p:sldId id="284" r:id="rId8"/>
    <p:sldId id="280" r:id="rId9"/>
    <p:sldId id="281" r:id="rId10"/>
    <p:sldId id="285" r:id="rId11"/>
    <p:sldId id="278" r:id="rId12"/>
    <p:sldId id="286" r:id="rId13"/>
    <p:sldId id="282" r:id="rId14"/>
    <p:sldId id="264" r:id="rId15"/>
    <p:sldId id="279" r:id="rId16"/>
    <p:sldId id="287" r:id="rId17"/>
    <p:sldId id="288" r:id="rId18"/>
    <p:sldId id="289" r:id="rId19"/>
    <p:sldId id="290" r:id="rId20"/>
    <p:sldId id="274" r:id="rId21"/>
    <p:sldId id="267" r:id="rId22"/>
    <p:sldId id="271" r:id="rId23"/>
    <p:sldId id="272"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205" autoAdjust="0"/>
  </p:normalViewPr>
  <p:slideViewPr>
    <p:cSldViewPr>
      <p:cViewPr varScale="1">
        <p:scale>
          <a:sx n="64" d="100"/>
          <a:sy n="64" d="100"/>
        </p:scale>
        <p:origin x="1566" y="6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09F573-6A5A-47B5-AA81-90C3AB38C275}" type="datetimeFigureOut">
              <a:rPr lang="en-US" smtClean="0"/>
              <a:pPr/>
              <a:t>11/10/2022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253DE4-4343-4EBD-B91D-AA01833370D5}" type="slidenum">
              <a:rPr lang="en-US" smtClean="0"/>
              <a:pPr/>
              <a:t>‹#›</a:t>
            </a:fld>
            <a:endParaRPr lang="en-US"/>
          </a:p>
        </p:txBody>
      </p:sp>
    </p:spTree>
    <p:extLst>
      <p:ext uri="{BB962C8B-B14F-4D97-AF65-F5344CB8AC3E}">
        <p14:creationId xmlns:p14="http://schemas.microsoft.com/office/powerpoint/2010/main" val="2416122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লোকটি</a:t>
            </a:r>
            <a:r>
              <a:rPr lang="en-US" dirty="0"/>
              <a:t> </a:t>
            </a:r>
            <a:r>
              <a:rPr lang="en-US" dirty="0" err="1"/>
              <a:t>কী</a:t>
            </a:r>
            <a:r>
              <a:rPr lang="en-US" dirty="0"/>
              <a:t> </a:t>
            </a:r>
            <a:r>
              <a:rPr lang="en-US" dirty="0" err="1"/>
              <a:t>করছে</a:t>
            </a:r>
            <a:r>
              <a:rPr lang="en-US" dirty="0"/>
              <a:t> </a:t>
            </a:r>
            <a:r>
              <a:rPr lang="en-US" dirty="0" err="1"/>
              <a:t>প্রশ্নের</a:t>
            </a:r>
            <a:r>
              <a:rPr lang="en-US" baseline="0" dirty="0"/>
              <a:t> </a:t>
            </a:r>
            <a:r>
              <a:rPr lang="en-US" baseline="0" dirty="0" err="1"/>
              <a:t>পর</a:t>
            </a:r>
            <a:r>
              <a:rPr lang="en-US" baseline="0" dirty="0"/>
              <a:t> </a:t>
            </a:r>
            <a:r>
              <a:rPr lang="en-US" baseline="0" dirty="0" err="1"/>
              <a:t>যাই</a:t>
            </a:r>
            <a:r>
              <a:rPr lang="en-US" baseline="0" dirty="0"/>
              <a:t> </a:t>
            </a:r>
            <a:r>
              <a:rPr lang="en-US" baseline="0" dirty="0" err="1"/>
              <a:t>উত্তর</a:t>
            </a:r>
            <a:r>
              <a:rPr lang="en-US" baseline="0" dirty="0"/>
              <a:t> </a:t>
            </a:r>
            <a:r>
              <a:rPr lang="en-US" baseline="0" dirty="0" err="1"/>
              <a:t>আসে</a:t>
            </a:r>
            <a:r>
              <a:rPr lang="en-US" baseline="0" dirty="0"/>
              <a:t> </a:t>
            </a:r>
            <a:r>
              <a:rPr lang="en-US" baseline="0" dirty="0" err="1"/>
              <a:t>না</a:t>
            </a:r>
            <a:r>
              <a:rPr lang="en-US" baseline="0" dirty="0"/>
              <a:t> </a:t>
            </a:r>
            <a:r>
              <a:rPr lang="en-US" baseline="0" dirty="0" err="1"/>
              <a:t>কেন</a:t>
            </a:r>
            <a:r>
              <a:rPr lang="en-US" baseline="0" dirty="0"/>
              <a:t>, </a:t>
            </a:r>
            <a:r>
              <a:rPr lang="en-US" baseline="0" dirty="0" err="1"/>
              <a:t>হ্যাকিং</a:t>
            </a:r>
            <a:r>
              <a:rPr lang="en-US" baseline="0" dirty="0"/>
              <a:t> </a:t>
            </a:r>
            <a:r>
              <a:rPr lang="en-US" baseline="0" dirty="0" err="1"/>
              <a:t>করছে</a:t>
            </a:r>
            <a:r>
              <a:rPr lang="en-US" baseline="0" dirty="0"/>
              <a:t> </a:t>
            </a:r>
            <a:r>
              <a:rPr lang="en-US" baseline="0" dirty="0" err="1"/>
              <a:t>এমনভাবে</a:t>
            </a:r>
            <a:r>
              <a:rPr lang="en-US" baseline="0" dirty="0"/>
              <a:t> </a:t>
            </a:r>
            <a:r>
              <a:rPr lang="en-US" baseline="0" dirty="0" err="1"/>
              <a:t>শিক্ষার্থীদের</a:t>
            </a:r>
            <a:r>
              <a:rPr lang="en-US" baseline="0" dirty="0"/>
              <a:t> </a:t>
            </a:r>
            <a:r>
              <a:rPr lang="en-US" baseline="0" dirty="0" err="1"/>
              <a:t>কাছ</a:t>
            </a:r>
            <a:r>
              <a:rPr lang="en-US" baseline="0" dirty="0"/>
              <a:t> </a:t>
            </a:r>
            <a:r>
              <a:rPr lang="en-US" baseline="0" dirty="0" err="1"/>
              <a:t>থেকে</a:t>
            </a:r>
            <a:r>
              <a:rPr lang="en-US" baseline="0" dirty="0"/>
              <a:t> </a:t>
            </a:r>
            <a:r>
              <a:rPr lang="en-US" baseline="0" dirty="0" err="1"/>
              <a:t>উত্তর</a:t>
            </a:r>
            <a:r>
              <a:rPr lang="en-US" baseline="0" dirty="0"/>
              <a:t> </a:t>
            </a:r>
            <a:r>
              <a:rPr lang="en-US" baseline="0" dirty="0" err="1"/>
              <a:t>নিতে</a:t>
            </a:r>
            <a:r>
              <a:rPr lang="en-US" baseline="0" dirty="0"/>
              <a:t> </a:t>
            </a:r>
            <a:r>
              <a:rPr lang="en-US" baseline="0" dirty="0" err="1"/>
              <a:t>হবে</a:t>
            </a:r>
            <a:r>
              <a:rPr lang="en-US" baseline="0" dirty="0"/>
              <a:t>। </a:t>
            </a:r>
            <a:r>
              <a:rPr lang="en-US" dirty="0" err="1"/>
              <a:t>শিক্ষার্থীদের</a:t>
            </a:r>
            <a:r>
              <a:rPr lang="en-US" dirty="0"/>
              <a:t> </a:t>
            </a:r>
            <a:r>
              <a:rPr lang="en-US" dirty="0" err="1"/>
              <a:t>প্রশ্নের</a:t>
            </a:r>
            <a:r>
              <a:rPr lang="en-US" baseline="0" dirty="0"/>
              <a:t> </a:t>
            </a:r>
            <a:r>
              <a:rPr lang="en-US" baseline="0" dirty="0" err="1"/>
              <a:t>জবাবের</a:t>
            </a:r>
            <a:r>
              <a:rPr lang="en-US" baseline="0" dirty="0"/>
              <a:t> </a:t>
            </a:r>
            <a:r>
              <a:rPr lang="en-US" baseline="0" dirty="0" err="1"/>
              <a:t>পর</a:t>
            </a:r>
            <a:r>
              <a:rPr lang="en-US" baseline="0" dirty="0"/>
              <a:t> </a:t>
            </a:r>
            <a:r>
              <a:rPr lang="en-US" baseline="0" dirty="0" err="1"/>
              <a:t>দ্বিথীয়</a:t>
            </a:r>
            <a:r>
              <a:rPr lang="en-US" baseline="0" dirty="0"/>
              <a:t> </a:t>
            </a:r>
            <a:r>
              <a:rPr lang="en-US" baseline="0" dirty="0" err="1"/>
              <a:t>চিত্রটি</a:t>
            </a:r>
            <a:r>
              <a:rPr lang="en-US" baseline="0" dirty="0"/>
              <a:t> </a:t>
            </a:r>
            <a:r>
              <a:rPr lang="en-US" baseline="0" dirty="0" err="1"/>
              <a:t>দেখিয়ে</a:t>
            </a:r>
            <a:r>
              <a:rPr lang="en-US" baseline="0" dirty="0"/>
              <a:t> </a:t>
            </a:r>
            <a:r>
              <a:rPr lang="en-US" baseline="0" dirty="0" err="1"/>
              <a:t>শাস্তির</a:t>
            </a:r>
            <a:r>
              <a:rPr lang="en-US" baseline="0" dirty="0"/>
              <a:t> </a:t>
            </a:r>
            <a:r>
              <a:rPr lang="en-US" baseline="0" dirty="0" err="1"/>
              <a:t>কথা</a:t>
            </a:r>
            <a:r>
              <a:rPr lang="en-US" baseline="0" dirty="0"/>
              <a:t> </a:t>
            </a:r>
            <a:r>
              <a:rPr lang="en-US" baseline="0" dirty="0" err="1"/>
              <a:t>বলতে</a:t>
            </a:r>
            <a:r>
              <a:rPr lang="en-US" baseline="0" dirty="0"/>
              <a:t> </a:t>
            </a:r>
            <a:r>
              <a:rPr lang="en-US" baseline="0" dirty="0" err="1"/>
              <a:t>হবে</a:t>
            </a:r>
            <a:r>
              <a:rPr lang="en-US" baseline="0" dirty="0"/>
              <a:t>। </a:t>
            </a:r>
            <a:r>
              <a:rPr lang="en-US" baseline="0" dirty="0" err="1"/>
              <a:t>হ্যাকিং</a:t>
            </a:r>
            <a:r>
              <a:rPr lang="en-US" baseline="0" dirty="0"/>
              <a:t> </a:t>
            </a:r>
            <a:r>
              <a:rPr lang="en-US" baseline="0" dirty="0" err="1"/>
              <a:t>করা</a:t>
            </a:r>
            <a:r>
              <a:rPr lang="en-US" baseline="0" dirty="0"/>
              <a:t> </a:t>
            </a:r>
            <a:r>
              <a:rPr lang="en-US" baseline="0" dirty="0" err="1"/>
              <a:t>একটি</a:t>
            </a:r>
            <a:r>
              <a:rPr lang="en-US" baseline="0" dirty="0"/>
              <a:t> </a:t>
            </a:r>
            <a:r>
              <a:rPr lang="en-US" baseline="0" dirty="0" err="1"/>
              <a:t>অনৈতিক</a:t>
            </a:r>
            <a:r>
              <a:rPr lang="en-US" baseline="0" dirty="0"/>
              <a:t> </a:t>
            </a:r>
            <a:r>
              <a:rPr lang="en-US" baseline="0" dirty="0" err="1"/>
              <a:t>কাজ</a:t>
            </a:r>
            <a:r>
              <a:rPr lang="en-US" baseline="0" dirty="0"/>
              <a:t> এ </a:t>
            </a:r>
            <a:r>
              <a:rPr lang="en-US" baseline="0" dirty="0" err="1"/>
              <a:t>কথা</a:t>
            </a:r>
            <a:r>
              <a:rPr lang="en-US" baseline="0" dirty="0"/>
              <a:t> </a:t>
            </a:r>
            <a:r>
              <a:rPr lang="en-US" baseline="0" dirty="0" err="1"/>
              <a:t>বলে</a:t>
            </a:r>
            <a:r>
              <a:rPr lang="en-US" baseline="0" dirty="0"/>
              <a:t> </a:t>
            </a:r>
            <a:r>
              <a:rPr lang="en-US" baseline="0" dirty="0" err="1"/>
              <a:t>পাঠ</a:t>
            </a:r>
            <a:r>
              <a:rPr lang="en-US" baseline="0" dirty="0"/>
              <a:t> </a:t>
            </a:r>
            <a:r>
              <a:rPr lang="en-US" baseline="0" dirty="0" err="1"/>
              <a:t>ঘোষণা</a:t>
            </a:r>
            <a:r>
              <a:rPr lang="en-US" baseline="0" dirty="0"/>
              <a:t> …</a:t>
            </a:r>
            <a:endParaRPr lang="en-US" dirty="0"/>
          </a:p>
        </p:txBody>
      </p:sp>
      <p:sp>
        <p:nvSpPr>
          <p:cNvPr id="4" name="Slide Number Placeholder 3"/>
          <p:cNvSpPr>
            <a:spLocks noGrp="1"/>
          </p:cNvSpPr>
          <p:nvPr>
            <p:ph type="sldNum" sz="quarter" idx="10"/>
          </p:nvPr>
        </p:nvSpPr>
        <p:spPr/>
        <p:txBody>
          <a:bodyPr/>
          <a:lstStyle/>
          <a:p>
            <a:fld id="{75253DE4-4343-4EBD-B91D-AA01833370D5}" type="slidenum">
              <a:rPr lang="en-US" smtClean="0"/>
              <a:pPr/>
              <a:t>3</a:t>
            </a:fld>
            <a:endParaRPr lang="en-US"/>
          </a:p>
        </p:txBody>
      </p:sp>
    </p:spTree>
    <p:extLst>
      <p:ext uri="{BB962C8B-B14F-4D97-AF65-F5344CB8AC3E}">
        <p14:creationId xmlns:p14="http://schemas.microsoft.com/office/powerpoint/2010/main" val="36516619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cs typeface="Vrinda" pitchFamily="2" charset="0"/>
              </a:rPr>
              <a:t>এক</a:t>
            </a:r>
            <a:r>
              <a:rPr lang="en-US" baseline="0" dirty="0">
                <a:cs typeface="Vrinda" pitchFamily="2" charset="0"/>
              </a:rPr>
              <a:t> </a:t>
            </a:r>
            <a:r>
              <a:rPr lang="en-US" baseline="0" dirty="0" err="1">
                <a:cs typeface="Vrinda" pitchFamily="2" charset="0"/>
              </a:rPr>
              <a:t>একটি</a:t>
            </a:r>
            <a:r>
              <a:rPr lang="en-US" baseline="0" dirty="0">
                <a:cs typeface="Vrinda" pitchFamily="2" charset="0"/>
              </a:rPr>
              <a:t> </a:t>
            </a:r>
            <a:r>
              <a:rPr lang="en-US" dirty="0" err="1">
                <a:cs typeface="Vrinda" pitchFamily="2" charset="0"/>
              </a:rPr>
              <a:t>ছবি</a:t>
            </a:r>
            <a:r>
              <a:rPr lang="en-US" dirty="0">
                <a:cs typeface="Vrinda" pitchFamily="2" charset="0"/>
              </a:rPr>
              <a:t> </a:t>
            </a:r>
            <a:r>
              <a:rPr lang="en-US" dirty="0" err="1">
                <a:cs typeface="Vrinda" pitchFamily="2" charset="0"/>
              </a:rPr>
              <a:t>দেখিয়ে</a:t>
            </a:r>
            <a:r>
              <a:rPr lang="en-US" dirty="0">
                <a:cs typeface="Vrinda" pitchFamily="2" charset="0"/>
              </a:rPr>
              <a:t> </a:t>
            </a:r>
            <a:r>
              <a:rPr lang="en-US" dirty="0" err="1">
                <a:cs typeface="Vrinda" pitchFamily="2" charset="0"/>
              </a:rPr>
              <a:t>বর্ণনা</a:t>
            </a:r>
            <a:r>
              <a:rPr lang="en-US" baseline="0" dirty="0">
                <a:cs typeface="Vrinda" pitchFamily="2" charset="0"/>
              </a:rPr>
              <a:t> </a:t>
            </a:r>
            <a:r>
              <a:rPr lang="en-US" baseline="0" dirty="0" err="1">
                <a:cs typeface="Vrinda" pitchFamily="2" charset="0"/>
              </a:rPr>
              <a:t>করা</a:t>
            </a:r>
            <a:r>
              <a:rPr lang="en-US" baseline="0" dirty="0">
                <a:cs typeface="Vrinda" pitchFamily="2" charset="0"/>
              </a:rPr>
              <a:t> </a:t>
            </a:r>
            <a:r>
              <a:rPr lang="en-US" baseline="0" dirty="0" err="1">
                <a:cs typeface="Vrinda" pitchFamily="2" charset="0"/>
              </a:rPr>
              <a:t>যেতে</a:t>
            </a:r>
            <a:r>
              <a:rPr lang="en-US" baseline="0" dirty="0">
                <a:cs typeface="Vrinda" pitchFamily="2" charset="0"/>
              </a:rPr>
              <a:t> </a:t>
            </a:r>
            <a:r>
              <a:rPr lang="en-US" baseline="0" dirty="0" err="1">
                <a:cs typeface="Vrinda" pitchFamily="2" charset="0"/>
              </a:rPr>
              <a:t>পারে</a:t>
            </a:r>
            <a:r>
              <a:rPr lang="en-US" baseline="0" dirty="0">
                <a:cs typeface="Vrinda" pitchFamily="2" charset="0"/>
              </a:rPr>
              <a:t>…</a:t>
            </a:r>
            <a:endParaRPr lang="en-US" dirty="0">
              <a:cs typeface="Vrinda" pitchFamily="2" charset="0"/>
            </a:endParaRPr>
          </a:p>
        </p:txBody>
      </p:sp>
      <p:sp>
        <p:nvSpPr>
          <p:cNvPr id="4" name="Slide Number Placeholder 3"/>
          <p:cNvSpPr>
            <a:spLocks noGrp="1"/>
          </p:cNvSpPr>
          <p:nvPr>
            <p:ph type="sldNum" sz="quarter" idx="10"/>
          </p:nvPr>
        </p:nvSpPr>
        <p:spPr/>
        <p:txBody>
          <a:bodyPr/>
          <a:lstStyle/>
          <a:p>
            <a:fld id="{7148E440-4DB5-4F61-9D86-3A63770397E8}" type="slidenum">
              <a:rPr lang="en-US" smtClean="0"/>
              <a:pPr/>
              <a:t>15</a:t>
            </a:fld>
            <a:endParaRPr lang="en-US"/>
          </a:p>
        </p:txBody>
      </p:sp>
    </p:spTree>
    <p:extLst>
      <p:ext uri="{BB962C8B-B14F-4D97-AF65-F5344CB8AC3E}">
        <p14:creationId xmlns:p14="http://schemas.microsoft.com/office/powerpoint/2010/main" val="16650443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Vrinda" pitchFamily="2" charset="0"/>
            </a:endParaRPr>
          </a:p>
        </p:txBody>
      </p:sp>
      <p:sp>
        <p:nvSpPr>
          <p:cNvPr id="4" name="Slide Number Placeholder 3"/>
          <p:cNvSpPr>
            <a:spLocks noGrp="1"/>
          </p:cNvSpPr>
          <p:nvPr>
            <p:ph type="sldNum" sz="quarter" idx="10"/>
          </p:nvPr>
        </p:nvSpPr>
        <p:spPr/>
        <p:txBody>
          <a:bodyPr/>
          <a:lstStyle/>
          <a:p>
            <a:fld id="{7148E440-4DB5-4F61-9D86-3A63770397E8}" type="slidenum">
              <a:rPr lang="en-US" smtClean="0"/>
              <a:pPr/>
              <a:t>16</a:t>
            </a:fld>
            <a:endParaRPr lang="en-US"/>
          </a:p>
        </p:txBody>
      </p:sp>
    </p:spTree>
    <p:extLst>
      <p:ext uri="{BB962C8B-B14F-4D97-AF65-F5344CB8AC3E}">
        <p14:creationId xmlns:p14="http://schemas.microsoft.com/office/powerpoint/2010/main" val="16650443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a:solidFill>
                  <a:srgbClr val="002060"/>
                </a:solidFill>
                <a:latin typeface="NikoshBAN" pitchFamily="2" charset="0"/>
                <a:cs typeface="NikoshBAN" pitchFamily="2" charset="0"/>
              </a:rPr>
              <a:t>শিক্ষার্খীদের</a:t>
            </a:r>
            <a:r>
              <a:rPr lang="en-US" sz="1200" baseline="0" dirty="0">
                <a:solidFill>
                  <a:srgbClr val="002060"/>
                </a:solidFill>
                <a:latin typeface="NikoshBAN" pitchFamily="2" charset="0"/>
                <a:cs typeface="NikoshBAN" pitchFamily="2" charset="0"/>
              </a:rPr>
              <a:t> </a:t>
            </a:r>
            <a:r>
              <a:rPr lang="en-US" sz="1200" baseline="0" dirty="0" err="1">
                <a:solidFill>
                  <a:srgbClr val="002060"/>
                </a:solidFill>
                <a:latin typeface="NikoshBAN" pitchFamily="2" charset="0"/>
                <a:cs typeface="NikoshBAN" pitchFamily="2" charset="0"/>
              </a:rPr>
              <a:t>বলতে</a:t>
            </a:r>
            <a:r>
              <a:rPr lang="en-US" sz="1200" baseline="0" dirty="0">
                <a:solidFill>
                  <a:srgbClr val="002060"/>
                </a:solidFill>
                <a:latin typeface="NikoshBAN" pitchFamily="2" charset="0"/>
                <a:cs typeface="NikoshBAN" pitchFamily="2" charset="0"/>
              </a:rPr>
              <a:t> </a:t>
            </a:r>
            <a:r>
              <a:rPr lang="en-US" sz="1200" baseline="0" dirty="0" err="1">
                <a:solidFill>
                  <a:srgbClr val="002060"/>
                </a:solidFill>
                <a:latin typeface="NikoshBAN" pitchFamily="2" charset="0"/>
                <a:cs typeface="NikoshBAN" pitchFamily="2" charset="0"/>
              </a:rPr>
              <a:t>হবে</a:t>
            </a:r>
            <a:r>
              <a:rPr lang="en-US" sz="1200" baseline="0" dirty="0">
                <a:solidFill>
                  <a:srgbClr val="002060"/>
                </a:solidFill>
                <a:latin typeface="NikoshBAN" pitchFamily="2" charset="0"/>
                <a:cs typeface="NikoshBAN" pitchFamily="2" charset="0"/>
              </a:rPr>
              <a:t>- </a:t>
            </a:r>
            <a:r>
              <a:rPr lang="en-US" sz="1200" dirty="0" err="1">
                <a:solidFill>
                  <a:srgbClr val="002060"/>
                </a:solidFill>
                <a:latin typeface="NikoshBAN" pitchFamily="2" charset="0"/>
                <a:cs typeface="NikoshBAN" pitchFamily="2" charset="0"/>
              </a:rPr>
              <a:t>গুরুত্বপূর্ণ</a:t>
            </a:r>
            <a:r>
              <a:rPr lang="en-US" sz="1200" dirty="0">
                <a:solidFill>
                  <a:srgbClr val="002060"/>
                </a:solidFill>
                <a:latin typeface="NikoshBAN" pitchFamily="2" charset="0"/>
                <a:cs typeface="NikoshBAN" pitchFamily="2" charset="0"/>
              </a:rPr>
              <a:t> </a:t>
            </a:r>
            <a:r>
              <a:rPr lang="en-US" sz="1200" dirty="0" err="1">
                <a:solidFill>
                  <a:srgbClr val="002060"/>
                </a:solidFill>
                <a:latin typeface="NikoshBAN" pitchFamily="2" charset="0"/>
                <a:cs typeface="NikoshBAN" pitchFamily="2" charset="0"/>
              </a:rPr>
              <a:t>তথ্য</a:t>
            </a:r>
            <a:r>
              <a:rPr lang="en-US" sz="1200" dirty="0">
                <a:solidFill>
                  <a:srgbClr val="002060"/>
                </a:solidFill>
                <a:latin typeface="NikoshBAN" pitchFamily="2" charset="0"/>
                <a:cs typeface="NikoshBAN" pitchFamily="2" charset="0"/>
              </a:rPr>
              <a:t> </a:t>
            </a:r>
            <a:r>
              <a:rPr lang="en-US" sz="1200" dirty="0" err="1">
                <a:solidFill>
                  <a:srgbClr val="002060"/>
                </a:solidFill>
                <a:latin typeface="NikoshBAN" pitchFamily="2" charset="0"/>
                <a:cs typeface="NikoshBAN" pitchFamily="2" charset="0"/>
              </a:rPr>
              <a:t>পাচার</a:t>
            </a:r>
            <a:r>
              <a:rPr lang="en-US" sz="1200" dirty="0">
                <a:solidFill>
                  <a:srgbClr val="002060"/>
                </a:solidFill>
                <a:latin typeface="NikoshBAN" pitchFamily="2" charset="0"/>
                <a:cs typeface="NikoshBAN" pitchFamily="2" charset="0"/>
              </a:rPr>
              <a:t> </a:t>
            </a:r>
            <a:r>
              <a:rPr lang="en-US" sz="1200" dirty="0" err="1">
                <a:solidFill>
                  <a:srgbClr val="002060"/>
                </a:solidFill>
                <a:latin typeface="NikoshBAN" pitchFamily="2" charset="0"/>
                <a:cs typeface="NikoshBAN" pitchFamily="2" charset="0"/>
              </a:rPr>
              <a:t>করছে</a:t>
            </a:r>
            <a:r>
              <a:rPr lang="en-US" sz="1200" dirty="0">
                <a:solidFill>
                  <a:srgbClr val="002060"/>
                </a:solidFill>
                <a:latin typeface="NikoshBAN" pitchFamily="2" charset="0"/>
                <a:cs typeface="NikoshBAN" pitchFamily="2" charset="0"/>
              </a:rPr>
              <a:t>, </a:t>
            </a:r>
            <a:r>
              <a:rPr lang="en-US" sz="1200" dirty="0" err="1">
                <a:solidFill>
                  <a:srgbClr val="002060"/>
                </a:solidFill>
                <a:latin typeface="NikoshBAN" pitchFamily="2" charset="0"/>
                <a:cs typeface="NikoshBAN" pitchFamily="2" charset="0"/>
              </a:rPr>
              <a:t>সারা</a:t>
            </a:r>
            <a:r>
              <a:rPr lang="en-US" sz="1200" dirty="0">
                <a:solidFill>
                  <a:srgbClr val="002060"/>
                </a:solidFill>
                <a:latin typeface="NikoshBAN" pitchFamily="2" charset="0"/>
                <a:cs typeface="NikoshBAN" pitchFamily="2" charset="0"/>
              </a:rPr>
              <a:t> </a:t>
            </a:r>
            <a:r>
              <a:rPr lang="en-US" sz="1200" dirty="0" err="1">
                <a:solidFill>
                  <a:srgbClr val="002060"/>
                </a:solidFill>
                <a:latin typeface="NikoshBAN" pitchFamily="2" charset="0"/>
                <a:cs typeface="NikoshBAN" pitchFamily="2" charset="0"/>
              </a:rPr>
              <a:t>পৃথিবীতেই</a:t>
            </a:r>
            <a:r>
              <a:rPr lang="en-US" sz="1200" dirty="0">
                <a:solidFill>
                  <a:srgbClr val="002060"/>
                </a:solidFill>
                <a:latin typeface="NikoshBAN" pitchFamily="2" charset="0"/>
                <a:cs typeface="NikoshBAN" pitchFamily="2" charset="0"/>
              </a:rPr>
              <a:t> </a:t>
            </a:r>
            <a:r>
              <a:rPr lang="en-US" sz="1200" dirty="0" err="1">
                <a:solidFill>
                  <a:srgbClr val="002060"/>
                </a:solidFill>
                <a:latin typeface="NikoshBAN" pitchFamily="2" charset="0"/>
                <a:cs typeface="NikoshBAN" pitchFamily="2" charset="0"/>
              </a:rPr>
              <a:t>সে</a:t>
            </a:r>
            <a:r>
              <a:rPr lang="en-US" sz="1200" dirty="0">
                <a:solidFill>
                  <a:srgbClr val="002060"/>
                </a:solidFill>
                <a:latin typeface="NikoshBAN" pitchFamily="2" charset="0"/>
                <a:cs typeface="NikoshBAN" pitchFamily="2" charset="0"/>
              </a:rPr>
              <a:t> </a:t>
            </a:r>
            <a:r>
              <a:rPr lang="en-US" sz="1200" dirty="0" err="1">
                <a:solidFill>
                  <a:srgbClr val="002060"/>
                </a:solidFill>
                <a:latin typeface="NikoshBAN" pitchFamily="2" charset="0"/>
                <a:cs typeface="NikoshBAN" pitchFamily="2" charset="0"/>
              </a:rPr>
              <a:t>জন্য</a:t>
            </a:r>
            <a:r>
              <a:rPr lang="en-US" sz="1200" dirty="0">
                <a:solidFill>
                  <a:srgbClr val="002060"/>
                </a:solidFill>
                <a:latin typeface="NikoshBAN" pitchFamily="2" charset="0"/>
                <a:cs typeface="NikoshBAN" pitchFamily="2" charset="0"/>
              </a:rPr>
              <a:t> </a:t>
            </a:r>
            <a:r>
              <a:rPr lang="en-US" sz="1200" dirty="0" err="1">
                <a:solidFill>
                  <a:srgbClr val="002060"/>
                </a:solidFill>
                <a:latin typeface="NikoshBAN" pitchFamily="2" charset="0"/>
                <a:cs typeface="NikoshBAN" pitchFamily="2" charset="0"/>
              </a:rPr>
              <a:t>আইন</a:t>
            </a:r>
            <a:r>
              <a:rPr lang="en-US" sz="1200" dirty="0">
                <a:solidFill>
                  <a:srgbClr val="002060"/>
                </a:solidFill>
                <a:latin typeface="NikoshBAN" pitchFamily="2" charset="0"/>
                <a:cs typeface="NikoshBAN" pitchFamily="2" charset="0"/>
              </a:rPr>
              <a:t> </a:t>
            </a:r>
            <a:r>
              <a:rPr lang="en-US" sz="1200" dirty="0" err="1">
                <a:solidFill>
                  <a:srgbClr val="002060"/>
                </a:solidFill>
                <a:latin typeface="NikoshBAN" pitchFamily="2" charset="0"/>
                <a:cs typeface="NikoshBAN" pitchFamily="2" charset="0"/>
              </a:rPr>
              <a:t>পাস</a:t>
            </a:r>
            <a:r>
              <a:rPr lang="en-US" sz="1200" dirty="0">
                <a:solidFill>
                  <a:srgbClr val="002060"/>
                </a:solidFill>
                <a:latin typeface="NikoshBAN" pitchFamily="2" charset="0"/>
                <a:cs typeface="NikoshBAN" pitchFamily="2" charset="0"/>
              </a:rPr>
              <a:t> </a:t>
            </a:r>
            <a:r>
              <a:rPr lang="en-US" sz="1200" dirty="0" err="1">
                <a:solidFill>
                  <a:srgbClr val="002060"/>
                </a:solidFill>
                <a:latin typeface="NikoshBAN" pitchFamily="2" charset="0"/>
                <a:cs typeface="NikoshBAN" pitchFamily="2" charset="0"/>
              </a:rPr>
              <a:t>করা</a:t>
            </a:r>
            <a:r>
              <a:rPr lang="en-US" sz="1200" dirty="0">
                <a:solidFill>
                  <a:srgbClr val="002060"/>
                </a:solidFill>
                <a:latin typeface="NikoshBAN" pitchFamily="2" charset="0"/>
                <a:cs typeface="NikoshBAN" pitchFamily="2" charset="0"/>
              </a:rPr>
              <a:t> </a:t>
            </a:r>
            <a:r>
              <a:rPr lang="en-US" sz="1200" dirty="0" err="1">
                <a:solidFill>
                  <a:srgbClr val="002060"/>
                </a:solidFill>
                <a:latin typeface="NikoshBAN" pitchFamily="2" charset="0"/>
                <a:cs typeface="NikoshBAN" pitchFamily="2" charset="0"/>
              </a:rPr>
              <a:t>হচ্ছে</a:t>
            </a:r>
            <a:r>
              <a:rPr lang="en-US" sz="1200" dirty="0">
                <a:solidFill>
                  <a:srgbClr val="002060"/>
                </a:solidFill>
                <a:latin typeface="NikoshBAN" pitchFamily="2" charset="0"/>
                <a:cs typeface="NikoshBAN" pitchFamily="2" charset="0"/>
              </a:rPr>
              <a:t> । </a:t>
            </a:r>
            <a:r>
              <a:rPr lang="en-US" sz="1200" dirty="0" err="1">
                <a:solidFill>
                  <a:srgbClr val="002060"/>
                </a:solidFill>
                <a:latin typeface="NikoshBAN" pitchFamily="2" charset="0"/>
                <a:cs typeface="NikoshBAN" pitchFamily="2" charset="0"/>
              </a:rPr>
              <a:t>ভুল</a:t>
            </a:r>
            <a:r>
              <a:rPr lang="en-US" sz="1200" dirty="0">
                <a:solidFill>
                  <a:srgbClr val="002060"/>
                </a:solidFill>
                <a:latin typeface="NikoshBAN" pitchFamily="2" charset="0"/>
                <a:cs typeface="NikoshBAN" pitchFamily="2" charset="0"/>
              </a:rPr>
              <a:t> </a:t>
            </a:r>
            <a:r>
              <a:rPr lang="en-US" sz="1200" dirty="0" err="1">
                <a:solidFill>
                  <a:srgbClr val="002060"/>
                </a:solidFill>
                <a:latin typeface="NikoshBAN" pitchFamily="2" charset="0"/>
                <a:cs typeface="NikoshBAN" pitchFamily="2" charset="0"/>
              </a:rPr>
              <a:t>তথ্য</a:t>
            </a:r>
            <a:r>
              <a:rPr lang="en-US" sz="1200" dirty="0">
                <a:solidFill>
                  <a:srgbClr val="002060"/>
                </a:solidFill>
                <a:latin typeface="NikoshBAN" pitchFamily="2" charset="0"/>
                <a:cs typeface="NikoshBAN" pitchFamily="2" charset="0"/>
              </a:rPr>
              <a:t> </a:t>
            </a:r>
            <a:r>
              <a:rPr lang="en-US" sz="1200" dirty="0" err="1">
                <a:solidFill>
                  <a:srgbClr val="002060"/>
                </a:solidFill>
                <a:latin typeface="NikoshBAN" pitchFamily="2" charset="0"/>
                <a:cs typeface="NikoshBAN" pitchFamily="2" charset="0"/>
              </a:rPr>
              <a:t>প্রচার</a:t>
            </a:r>
            <a:r>
              <a:rPr lang="en-US" sz="1200" dirty="0">
                <a:solidFill>
                  <a:srgbClr val="002060"/>
                </a:solidFill>
                <a:latin typeface="NikoshBAN" pitchFamily="2" charset="0"/>
                <a:cs typeface="NikoshBAN" pitchFamily="2" charset="0"/>
              </a:rPr>
              <a:t> </a:t>
            </a:r>
            <a:r>
              <a:rPr lang="en-US" sz="1200" dirty="0" err="1">
                <a:solidFill>
                  <a:srgbClr val="002060"/>
                </a:solidFill>
                <a:latin typeface="NikoshBAN" pitchFamily="2" charset="0"/>
                <a:cs typeface="NikoshBAN" pitchFamily="2" charset="0"/>
              </a:rPr>
              <a:t>করা</a:t>
            </a:r>
            <a:r>
              <a:rPr lang="en-US" sz="1200" dirty="0">
                <a:solidFill>
                  <a:srgbClr val="002060"/>
                </a:solidFill>
                <a:latin typeface="NikoshBAN" pitchFamily="2" charset="0"/>
                <a:cs typeface="NikoshBAN" pitchFamily="2" charset="0"/>
              </a:rPr>
              <a:t> </a:t>
            </a:r>
            <a:r>
              <a:rPr lang="en-US" sz="1200" dirty="0" err="1">
                <a:solidFill>
                  <a:srgbClr val="002060"/>
                </a:solidFill>
                <a:latin typeface="NikoshBAN" pitchFamily="2" charset="0"/>
                <a:cs typeface="NikoshBAN" pitchFamily="2" charset="0"/>
              </a:rPr>
              <a:t>অন্যায়মূলক</a:t>
            </a:r>
            <a:r>
              <a:rPr lang="en-US" sz="1200" dirty="0">
                <a:solidFill>
                  <a:srgbClr val="002060"/>
                </a:solidFill>
                <a:latin typeface="NikoshBAN" pitchFamily="2" charset="0"/>
                <a:cs typeface="NikoshBAN" pitchFamily="2" charset="0"/>
              </a:rPr>
              <a:t> </a:t>
            </a:r>
            <a:r>
              <a:rPr lang="en-US" sz="1200" dirty="0" err="1">
                <a:solidFill>
                  <a:srgbClr val="002060"/>
                </a:solidFill>
                <a:latin typeface="NikoshBAN" pitchFamily="2" charset="0"/>
                <a:cs typeface="NikoshBAN" pitchFamily="2" charset="0"/>
              </a:rPr>
              <a:t>কাজ</a:t>
            </a:r>
            <a:r>
              <a:rPr lang="en-US" sz="1200" dirty="0">
                <a:solidFill>
                  <a:srgbClr val="002060"/>
                </a:solidFill>
                <a:latin typeface="NikoshBAN" pitchFamily="2" charset="0"/>
                <a:cs typeface="NikoshBAN" pitchFamily="2" charset="0"/>
              </a:rPr>
              <a:t>।</a:t>
            </a:r>
          </a:p>
        </p:txBody>
      </p:sp>
      <p:sp>
        <p:nvSpPr>
          <p:cNvPr id="4" name="Slide Number Placeholder 3"/>
          <p:cNvSpPr>
            <a:spLocks noGrp="1"/>
          </p:cNvSpPr>
          <p:nvPr>
            <p:ph type="sldNum" sz="quarter" idx="10"/>
          </p:nvPr>
        </p:nvSpPr>
        <p:spPr/>
        <p:txBody>
          <a:bodyPr/>
          <a:lstStyle/>
          <a:p>
            <a:fld id="{7148E440-4DB5-4F61-9D86-3A63770397E8}" type="slidenum">
              <a:rPr lang="en-US" smtClean="0"/>
              <a:pPr/>
              <a:t>17</a:t>
            </a:fld>
            <a:endParaRPr lang="en-US"/>
          </a:p>
        </p:txBody>
      </p:sp>
    </p:spTree>
    <p:extLst>
      <p:ext uri="{BB962C8B-B14F-4D97-AF65-F5344CB8AC3E}">
        <p14:creationId xmlns:p14="http://schemas.microsoft.com/office/powerpoint/2010/main" val="16650443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Vrinda" pitchFamily="2" charset="0"/>
            </a:endParaRPr>
          </a:p>
        </p:txBody>
      </p:sp>
      <p:sp>
        <p:nvSpPr>
          <p:cNvPr id="4" name="Slide Number Placeholder 3"/>
          <p:cNvSpPr>
            <a:spLocks noGrp="1"/>
          </p:cNvSpPr>
          <p:nvPr>
            <p:ph type="sldNum" sz="quarter" idx="10"/>
          </p:nvPr>
        </p:nvSpPr>
        <p:spPr/>
        <p:txBody>
          <a:bodyPr/>
          <a:lstStyle/>
          <a:p>
            <a:fld id="{7148E440-4DB5-4F61-9D86-3A63770397E8}" type="slidenum">
              <a:rPr lang="en-US" smtClean="0"/>
              <a:pPr/>
              <a:t>18</a:t>
            </a:fld>
            <a:endParaRPr lang="en-US"/>
          </a:p>
        </p:txBody>
      </p:sp>
    </p:spTree>
    <p:extLst>
      <p:ext uri="{BB962C8B-B14F-4D97-AF65-F5344CB8AC3E}">
        <p14:creationId xmlns:p14="http://schemas.microsoft.com/office/powerpoint/2010/main" val="16650443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Vrinda" pitchFamily="2" charset="0"/>
            </a:endParaRPr>
          </a:p>
        </p:txBody>
      </p:sp>
      <p:sp>
        <p:nvSpPr>
          <p:cNvPr id="4" name="Slide Number Placeholder 3"/>
          <p:cNvSpPr>
            <a:spLocks noGrp="1"/>
          </p:cNvSpPr>
          <p:nvPr>
            <p:ph type="sldNum" sz="quarter" idx="10"/>
          </p:nvPr>
        </p:nvSpPr>
        <p:spPr/>
        <p:txBody>
          <a:bodyPr/>
          <a:lstStyle/>
          <a:p>
            <a:fld id="{7148E440-4DB5-4F61-9D86-3A63770397E8}" type="slidenum">
              <a:rPr lang="en-US" smtClean="0"/>
              <a:pPr/>
              <a:t>19</a:t>
            </a:fld>
            <a:endParaRPr lang="en-US"/>
          </a:p>
        </p:txBody>
      </p:sp>
    </p:spTree>
    <p:extLst>
      <p:ext uri="{BB962C8B-B14F-4D97-AF65-F5344CB8AC3E}">
        <p14:creationId xmlns:p14="http://schemas.microsoft.com/office/powerpoint/2010/main" val="16650443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দলগত</a:t>
            </a:r>
            <a:r>
              <a:rPr lang="en-US" dirty="0"/>
              <a:t> </a:t>
            </a:r>
            <a:r>
              <a:rPr lang="en-US" dirty="0" err="1"/>
              <a:t>কাজের</a:t>
            </a:r>
            <a:r>
              <a:rPr lang="en-US" baseline="0" dirty="0"/>
              <a:t> </a:t>
            </a:r>
            <a:r>
              <a:rPr lang="en-US" baseline="0" dirty="0" err="1"/>
              <a:t>সময়</a:t>
            </a:r>
            <a:r>
              <a:rPr lang="en-US" baseline="0" dirty="0"/>
              <a:t> </a:t>
            </a:r>
            <a:r>
              <a:rPr lang="en-US" baseline="0" dirty="0" err="1"/>
              <a:t>বেশী</a:t>
            </a:r>
            <a:r>
              <a:rPr lang="en-US" baseline="0" dirty="0"/>
              <a:t> </a:t>
            </a:r>
            <a:r>
              <a:rPr lang="en-US" baseline="0" dirty="0" err="1"/>
              <a:t>নেয়া</a:t>
            </a:r>
            <a:r>
              <a:rPr lang="en-US" baseline="0" dirty="0"/>
              <a:t> </a:t>
            </a:r>
            <a:r>
              <a:rPr lang="en-US" baseline="0" dirty="0" err="1"/>
              <a:t>যাবে</a:t>
            </a:r>
            <a:r>
              <a:rPr lang="en-US" baseline="0" dirty="0"/>
              <a:t> </a:t>
            </a:r>
            <a:r>
              <a:rPr lang="en-US" baseline="0" dirty="0" err="1"/>
              <a:t>না</a:t>
            </a:r>
            <a:r>
              <a:rPr lang="en-US" baseline="0" dirty="0"/>
              <a:t>, </a:t>
            </a:r>
            <a:r>
              <a:rPr lang="en-US" baseline="0" dirty="0" err="1"/>
              <a:t>সবোর্চ্চ</a:t>
            </a:r>
            <a:r>
              <a:rPr lang="en-US" baseline="0" dirty="0"/>
              <a:t> </a:t>
            </a:r>
            <a:r>
              <a:rPr lang="en-US" baseline="0" dirty="0" err="1"/>
              <a:t>পাঁচ</a:t>
            </a:r>
            <a:r>
              <a:rPr lang="en-US" baseline="0" dirty="0"/>
              <a:t> </a:t>
            </a:r>
            <a:r>
              <a:rPr lang="en-US" baseline="0" dirty="0" err="1"/>
              <a:t>মিনিট</a:t>
            </a:r>
            <a:r>
              <a:rPr lang="en-US" baseline="0" dirty="0"/>
              <a:t>…</a:t>
            </a:r>
            <a:endParaRPr lang="en-US" dirty="0"/>
          </a:p>
        </p:txBody>
      </p:sp>
      <p:sp>
        <p:nvSpPr>
          <p:cNvPr id="4" name="Slide Number Placeholder 3"/>
          <p:cNvSpPr>
            <a:spLocks noGrp="1"/>
          </p:cNvSpPr>
          <p:nvPr>
            <p:ph type="sldNum" sz="quarter" idx="10"/>
          </p:nvPr>
        </p:nvSpPr>
        <p:spPr/>
        <p:txBody>
          <a:bodyPr/>
          <a:lstStyle/>
          <a:p>
            <a:fld id="{75253DE4-4343-4EBD-B91D-AA01833370D5}" type="slidenum">
              <a:rPr lang="en-US" smtClean="0"/>
              <a:pPr/>
              <a:t>20</a:t>
            </a:fld>
            <a:endParaRPr lang="en-US"/>
          </a:p>
        </p:txBody>
      </p:sp>
    </p:spTree>
    <p:extLst>
      <p:ext uri="{BB962C8B-B14F-4D97-AF65-F5344CB8AC3E}">
        <p14:creationId xmlns:p14="http://schemas.microsoft.com/office/powerpoint/2010/main" val="2868576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Vrinda" pitchFamily="2" charset="0"/>
            </a:endParaRPr>
          </a:p>
        </p:txBody>
      </p:sp>
      <p:sp>
        <p:nvSpPr>
          <p:cNvPr id="4" name="Slide Number Placeholder 3"/>
          <p:cNvSpPr>
            <a:spLocks noGrp="1"/>
          </p:cNvSpPr>
          <p:nvPr>
            <p:ph type="sldNum" sz="quarter" idx="10"/>
          </p:nvPr>
        </p:nvSpPr>
        <p:spPr/>
        <p:txBody>
          <a:bodyPr/>
          <a:lstStyle/>
          <a:p>
            <a:fld id="{7148E440-4DB5-4F61-9D86-3A63770397E8}" type="slidenum">
              <a:rPr lang="en-US" smtClean="0"/>
              <a:pPr/>
              <a:t>6</a:t>
            </a:fld>
            <a:endParaRPr lang="en-US"/>
          </a:p>
        </p:txBody>
      </p:sp>
    </p:spTree>
    <p:extLst>
      <p:ext uri="{BB962C8B-B14F-4D97-AF65-F5344CB8AC3E}">
        <p14:creationId xmlns:p14="http://schemas.microsoft.com/office/powerpoint/2010/main" val="1665044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Vrinda" pitchFamily="2" charset="0"/>
            </a:endParaRPr>
          </a:p>
        </p:txBody>
      </p:sp>
      <p:sp>
        <p:nvSpPr>
          <p:cNvPr id="4" name="Slide Number Placeholder 3"/>
          <p:cNvSpPr>
            <a:spLocks noGrp="1"/>
          </p:cNvSpPr>
          <p:nvPr>
            <p:ph type="sldNum" sz="quarter" idx="10"/>
          </p:nvPr>
        </p:nvSpPr>
        <p:spPr/>
        <p:txBody>
          <a:bodyPr/>
          <a:lstStyle/>
          <a:p>
            <a:fld id="{7148E440-4DB5-4F61-9D86-3A63770397E8}" type="slidenum">
              <a:rPr lang="en-US" smtClean="0"/>
              <a:pPr/>
              <a:t>7</a:t>
            </a:fld>
            <a:endParaRPr lang="en-US"/>
          </a:p>
        </p:txBody>
      </p:sp>
    </p:spTree>
    <p:extLst>
      <p:ext uri="{BB962C8B-B14F-4D97-AF65-F5344CB8AC3E}">
        <p14:creationId xmlns:p14="http://schemas.microsoft.com/office/powerpoint/2010/main" val="1665044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Vrinda" pitchFamily="2" charset="0"/>
            </a:endParaRPr>
          </a:p>
        </p:txBody>
      </p:sp>
      <p:sp>
        <p:nvSpPr>
          <p:cNvPr id="4" name="Slide Number Placeholder 3"/>
          <p:cNvSpPr>
            <a:spLocks noGrp="1"/>
          </p:cNvSpPr>
          <p:nvPr>
            <p:ph type="sldNum" sz="quarter" idx="10"/>
          </p:nvPr>
        </p:nvSpPr>
        <p:spPr/>
        <p:txBody>
          <a:bodyPr/>
          <a:lstStyle/>
          <a:p>
            <a:fld id="{7148E440-4DB5-4F61-9D86-3A63770397E8}" type="slidenum">
              <a:rPr lang="en-US" smtClean="0"/>
              <a:pPr/>
              <a:t>8</a:t>
            </a:fld>
            <a:endParaRPr lang="en-US"/>
          </a:p>
        </p:txBody>
      </p:sp>
    </p:spTree>
    <p:extLst>
      <p:ext uri="{BB962C8B-B14F-4D97-AF65-F5344CB8AC3E}">
        <p14:creationId xmlns:p14="http://schemas.microsoft.com/office/powerpoint/2010/main" val="1665044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Vrinda" pitchFamily="2" charset="0"/>
            </a:endParaRPr>
          </a:p>
        </p:txBody>
      </p:sp>
      <p:sp>
        <p:nvSpPr>
          <p:cNvPr id="4" name="Slide Number Placeholder 3"/>
          <p:cNvSpPr>
            <a:spLocks noGrp="1"/>
          </p:cNvSpPr>
          <p:nvPr>
            <p:ph type="sldNum" sz="quarter" idx="10"/>
          </p:nvPr>
        </p:nvSpPr>
        <p:spPr/>
        <p:txBody>
          <a:bodyPr/>
          <a:lstStyle/>
          <a:p>
            <a:fld id="{7148E440-4DB5-4F61-9D86-3A63770397E8}" type="slidenum">
              <a:rPr lang="en-US" smtClean="0"/>
              <a:pPr/>
              <a:t>9</a:t>
            </a:fld>
            <a:endParaRPr lang="en-US"/>
          </a:p>
        </p:txBody>
      </p:sp>
    </p:spTree>
    <p:extLst>
      <p:ext uri="{BB962C8B-B14F-4D97-AF65-F5344CB8AC3E}">
        <p14:creationId xmlns:p14="http://schemas.microsoft.com/office/powerpoint/2010/main" val="1665044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a:solidFill>
                  <a:srgbClr val="002060"/>
                </a:solidFill>
                <a:latin typeface="NikoshBAN" pitchFamily="2" charset="0"/>
                <a:cs typeface="NikoshBAN" pitchFamily="2" charset="0"/>
              </a:rPr>
              <a:t>শিক্ষার্থীদের</a:t>
            </a:r>
            <a:r>
              <a:rPr lang="en-US" sz="1200" baseline="0" dirty="0">
                <a:solidFill>
                  <a:srgbClr val="002060"/>
                </a:solidFill>
                <a:latin typeface="NikoshBAN" pitchFamily="2" charset="0"/>
                <a:cs typeface="NikoshBAN" pitchFamily="2" charset="0"/>
              </a:rPr>
              <a:t> </a:t>
            </a:r>
            <a:r>
              <a:rPr lang="en-US" sz="1200" baseline="0" dirty="0" err="1">
                <a:solidFill>
                  <a:srgbClr val="002060"/>
                </a:solidFill>
                <a:latin typeface="NikoshBAN" pitchFamily="2" charset="0"/>
                <a:cs typeface="NikoshBAN" pitchFamily="2" charset="0"/>
              </a:rPr>
              <a:t>বলতে</a:t>
            </a:r>
            <a:r>
              <a:rPr lang="en-US" sz="1200" baseline="0" dirty="0">
                <a:solidFill>
                  <a:srgbClr val="002060"/>
                </a:solidFill>
                <a:latin typeface="NikoshBAN" pitchFamily="2" charset="0"/>
                <a:cs typeface="NikoshBAN" pitchFamily="2" charset="0"/>
              </a:rPr>
              <a:t> </a:t>
            </a:r>
            <a:r>
              <a:rPr lang="en-US" sz="1200" baseline="0" dirty="0" err="1">
                <a:solidFill>
                  <a:srgbClr val="002060"/>
                </a:solidFill>
                <a:latin typeface="NikoshBAN" pitchFamily="2" charset="0"/>
                <a:cs typeface="NikoshBAN" pitchFamily="2" charset="0"/>
              </a:rPr>
              <a:t>হবে</a:t>
            </a:r>
            <a:r>
              <a:rPr lang="en-US" sz="1200" baseline="0" dirty="0">
                <a:solidFill>
                  <a:srgbClr val="002060"/>
                </a:solidFill>
                <a:latin typeface="NikoshBAN" pitchFamily="2" charset="0"/>
                <a:cs typeface="NikoshBAN" pitchFamily="2" charset="0"/>
              </a:rPr>
              <a:t>- </a:t>
            </a:r>
            <a:r>
              <a:rPr lang="en-US" sz="1200" dirty="0" err="1">
                <a:solidFill>
                  <a:srgbClr val="002060"/>
                </a:solidFill>
                <a:latin typeface="NikoshBAN" pitchFamily="2" charset="0"/>
                <a:cs typeface="NikoshBAN" pitchFamily="2" charset="0"/>
              </a:rPr>
              <a:t>অনৈতিক</a:t>
            </a:r>
            <a:r>
              <a:rPr lang="en-US" sz="1200" dirty="0">
                <a:solidFill>
                  <a:srgbClr val="002060"/>
                </a:solidFill>
                <a:latin typeface="NikoshBAN" pitchFamily="2" charset="0"/>
                <a:cs typeface="NikoshBAN" pitchFamily="2" charset="0"/>
              </a:rPr>
              <a:t> </a:t>
            </a:r>
            <a:r>
              <a:rPr lang="en-US" sz="1200" dirty="0" err="1">
                <a:solidFill>
                  <a:srgbClr val="002060"/>
                </a:solidFill>
                <a:latin typeface="NikoshBAN" pitchFamily="2" charset="0"/>
                <a:cs typeface="NikoshBAN" pitchFamily="2" charset="0"/>
              </a:rPr>
              <a:t>চ্যালেঞ্জ</a:t>
            </a:r>
            <a:r>
              <a:rPr lang="en-US" sz="1200" dirty="0">
                <a:solidFill>
                  <a:srgbClr val="002060"/>
                </a:solidFill>
                <a:latin typeface="NikoshBAN" pitchFamily="2" charset="0"/>
                <a:cs typeface="NikoshBAN" pitchFamily="2" charset="0"/>
              </a:rPr>
              <a:t> </a:t>
            </a:r>
            <a:r>
              <a:rPr lang="en-US" sz="1200" dirty="0" err="1">
                <a:solidFill>
                  <a:srgbClr val="002060"/>
                </a:solidFill>
                <a:latin typeface="NikoshBAN" pitchFamily="2" charset="0"/>
                <a:cs typeface="NikoshBAN" pitchFamily="2" charset="0"/>
              </a:rPr>
              <a:t>নেয়ায়</a:t>
            </a:r>
            <a:r>
              <a:rPr lang="en-US" sz="1200" dirty="0">
                <a:solidFill>
                  <a:srgbClr val="002060"/>
                </a:solidFill>
                <a:latin typeface="NikoshBAN" pitchFamily="2" charset="0"/>
                <a:cs typeface="NikoshBAN" pitchFamily="2" charset="0"/>
              </a:rPr>
              <a:t> </a:t>
            </a:r>
            <a:r>
              <a:rPr lang="en-US" sz="1200" dirty="0" err="1">
                <a:solidFill>
                  <a:srgbClr val="002060"/>
                </a:solidFill>
                <a:latin typeface="NikoshBAN" pitchFamily="2" charset="0"/>
                <a:cs typeface="NikoshBAN" pitchFamily="2" charset="0"/>
              </a:rPr>
              <a:t>কোনো</a:t>
            </a:r>
            <a:r>
              <a:rPr lang="en-US" sz="1200" dirty="0">
                <a:solidFill>
                  <a:srgbClr val="002060"/>
                </a:solidFill>
                <a:latin typeface="NikoshBAN" pitchFamily="2" charset="0"/>
                <a:cs typeface="NikoshBAN" pitchFamily="2" charset="0"/>
              </a:rPr>
              <a:t> </a:t>
            </a:r>
            <a:r>
              <a:rPr lang="en-US" sz="1200" dirty="0" err="1">
                <a:solidFill>
                  <a:srgbClr val="002060"/>
                </a:solidFill>
                <a:latin typeface="NikoshBAN" pitchFamily="2" charset="0"/>
                <a:cs typeface="NikoshBAN" pitchFamily="2" charset="0"/>
              </a:rPr>
              <a:t>কৃতিত্ব</a:t>
            </a:r>
            <a:r>
              <a:rPr lang="en-US" sz="1200" dirty="0">
                <a:solidFill>
                  <a:srgbClr val="002060"/>
                </a:solidFill>
                <a:latin typeface="NikoshBAN" pitchFamily="2" charset="0"/>
                <a:cs typeface="NikoshBAN" pitchFamily="2" charset="0"/>
              </a:rPr>
              <a:t> </a:t>
            </a:r>
            <a:r>
              <a:rPr lang="en-US" sz="1200" dirty="0" err="1">
                <a:solidFill>
                  <a:srgbClr val="002060"/>
                </a:solidFill>
                <a:latin typeface="NikoshBAN" pitchFamily="2" charset="0"/>
                <a:cs typeface="NikoshBAN" pitchFamily="2" charset="0"/>
              </a:rPr>
              <a:t>নেই</a:t>
            </a:r>
            <a:r>
              <a:rPr lang="en-US" sz="1200" dirty="0">
                <a:solidFill>
                  <a:srgbClr val="002060"/>
                </a:solidFill>
                <a:latin typeface="NikoshBAN" pitchFamily="2" charset="0"/>
                <a:cs typeface="NikoshBAN" pitchFamily="2" charset="0"/>
              </a:rPr>
              <a:t>। </a:t>
            </a:r>
            <a:r>
              <a:rPr lang="en-US" sz="1200" dirty="0" err="1">
                <a:solidFill>
                  <a:srgbClr val="002060"/>
                </a:solidFill>
                <a:latin typeface="NikoshBAN" pitchFamily="2" charset="0"/>
                <a:cs typeface="NikoshBAN" pitchFamily="2" charset="0"/>
              </a:rPr>
              <a:t>যাদের</a:t>
            </a:r>
            <a:r>
              <a:rPr lang="en-US" sz="1200" dirty="0">
                <a:solidFill>
                  <a:srgbClr val="002060"/>
                </a:solidFill>
                <a:latin typeface="NikoshBAN" pitchFamily="2" charset="0"/>
                <a:cs typeface="NikoshBAN" pitchFamily="2" charset="0"/>
              </a:rPr>
              <a:t> </a:t>
            </a:r>
            <a:r>
              <a:rPr lang="en-US" sz="1200" dirty="0" err="1">
                <a:solidFill>
                  <a:srgbClr val="002060"/>
                </a:solidFill>
                <a:latin typeface="NikoshBAN" pitchFamily="2" charset="0"/>
                <a:cs typeface="NikoshBAN" pitchFamily="2" charset="0"/>
              </a:rPr>
              <a:t>বুদ্ধিমত্তার</a:t>
            </a:r>
            <a:r>
              <a:rPr lang="en-US" sz="1200" dirty="0">
                <a:solidFill>
                  <a:srgbClr val="002060"/>
                </a:solidFill>
                <a:latin typeface="NikoshBAN" pitchFamily="2" charset="0"/>
                <a:cs typeface="NikoshBAN" pitchFamily="2" charset="0"/>
              </a:rPr>
              <a:t> </a:t>
            </a:r>
            <a:r>
              <a:rPr lang="en-US" sz="1200" dirty="0" err="1">
                <a:solidFill>
                  <a:srgbClr val="002060"/>
                </a:solidFill>
                <a:latin typeface="NikoshBAN" pitchFamily="2" charset="0"/>
                <a:cs typeface="NikoshBAN" pitchFamily="2" charset="0"/>
              </a:rPr>
              <a:t>চ্যালেঞ্জ</a:t>
            </a:r>
            <a:r>
              <a:rPr lang="en-US" sz="1200" dirty="0">
                <a:solidFill>
                  <a:srgbClr val="002060"/>
                </a:solidFill>
                <a:latin typeface="NikoshBAN" pitchFamily="2" charset="0"/>
                <a:cs typeface="NikoshBAN" pitchFamily="2" charset="0"/>
              </a:rPr>
              <a:t> </a:t>
            </a:r>
            <a:r>
              <a:rPr lang="en-US" sz="1200" dirty="0" err="1">
                <a:solidFill>
                  <a:srgbClr val="002060"/>
                </a:solidFill>
                <a:latin typeface="NikoshBAN" pitchFamily="2" charset="0"/>
                <a:cs typeface="NikoshBAN" pitchFamily="2" charset="0"/>
              </a:rPr>
              <a:t>নেবার</a:t>
            </a:r>
            <a:r>
              <a:rPr lang="en-US" sz="1200" dirty="0">
                <a:solidFill>
                  <a:srgbClr val="002060"/>
                </a:solidFill>
                <a:latin typeface="NikoshBAN" pitchFamily="2" charset="0"/>
                <a:cs typeface="NikoshBAN" pitchFamily="2" charset="0"/>
              </a:rPr>
              <a:t> </a:t>
            </a:r>
            <a:r>
              <a:rPr lang="en-US" sz="1200" dirty="0" err="1">
                <a:solidFill>
                  <a:srgbClr val="002060"/>
                </a:solidFill>
                <a:latin typeface="NikoshBAN" pitchFamily="2" charset="0"/>
                <a:cs typeface="NikoshBAN" pitchFamily="2" charset="0"/>
              </a:rPr>
              <a:t>ইচ্ছে</a:t>
            </a:r>
            <a:r>
              <a:rPr lang="en-US" sz="1200" dirty="0">
                <a:solidFill>
                  <a:srgbClr val="002060"/>
                </a:solidFill>
                <a:latin typeface="NikoshBAN" pitchFamily="2" charset="0"/>
                <a:cs typeface="NikoshBAN" pitchFamily="2" charset="0"/>
              </a:rPr>
              <a:t> </a:t>
            </a:r>
            <a:r>
              <a:rPr lang="en-US" sz="1200" dirty="0" err="1">
                <a:solidFill>
                  <a:srgbClr val="002060"/>
                </a:solidFill>
                <a:latin typeface="NikoshBAN" pitchFamily="2" charset="0"/>
                <a:cs typeface="NikoshBAN" pitchFamily="2" charset="0"/>
              </a:rPr>
              <a:t>করে</a:t>
            </a:r>
            <a:r>
              <a:rPr lang="en-US" sz="1200" dirty="0">
                <a:solidFill>
                  <a:srgbClr val="002060"/>
                </a:solidFill>
                <a:latin typeface="NikoshBAN" pitchFamily="2" charset="0"/>
                <a:cs typeface="NikoshBAN" pitchFamily="2" charset="0"/>
              </a:rPr>
              <a:t> </a:t>
            </a:r>
            <a:r>
              <a:rPr lang="en-US" sz="1200" dirty="0" err="1">
                <a:solidFill>
                  <a:srgbClr val="002060"/>
                </a:solidFill>
                <a:latin typeface="NikoshBAN" pitchFamily="2" charset="0"/>
                <a:cs typeface="NikoshBAN" pitchFamily="2" charset="0"/>
              </a:rPr>
              <a:t>তাদের</a:t>
            </a:r>
            <a:r>
              <a:rPr lang="en-US" sz="1200" dirty="0">
                <a:solidFill>
                  <a:srgbClr val="002060"/>
                </a:solidFill>
                <a:latin typeface="NikoshBAN" pitchFamily="2" charset="0"/>
                <a:cs typeface="NikoshBAN" pitchFamily="2" charset="0"/>
              </a:rPr>
              <a:t> </a:t>
            </a:r>
            <a:r>
              <a:rPr lang="en-US" sz="1200" dirty="0" err="1">
                <a:solidFill>
                  <a:srgbClr val="002060"/>
                </a:solidFill>
                <a:latin typeface="NikoshBAN" pitchFamily="2" charset="0"/>
                <a:cs typeface="NikoshBAN" pitchFamily="2" charset="0"/>
              </a:rPr>
              <a:t>জন্যে</a:t>
            </a:r>
            <a:r>
              <a:rPr lang="en-US" sz="1200" dirty="0">
                <a:solidFill>
                  <a:srgbClr val="002060"/>
                </a:solidFill>
                <a:latin typeface="NikoshBAN" pitchFamily="2" charset="0"/>
                <a:cs typeface="NikoshBAN" pitchFamily="2" charset="0"/>
              </a:rPr>
              <a:t> </a:t>
            </a:r>
            <a:r>
              <a:rPr lang="en-US" sz="1200" dirty="0" err="1">
                <a:solidFill>
                  <a:srgbClr val="002060"/>
                </a:solidFill>
                <a:latin typeface="NikoshBAN" pitchFamily="2" charset="0"/>
                <a:cs typeface="NikoshBAN" pitchFamily="2" charset="0"/>
              </a:rPr>
              <a:t>শত</a:t>
            </a:r>
            <a:r>
              <a:rPr lang="en-US" sz="1200" dirty="0">
                <a:solidFill>
                  <a:srgbClr val="002060"/>
                </a:solidFill>
                <a:latin typeface="NikoshBAN" pitchFamily="2" charset="0"/>
                <a:cs typeface="NikoshBAN" pitchFamily="2" charset="0"/>
              </a:rPr>
              <a:t> </a:t>
            </a:r>
            <a:r>
              <a:rPr lang="en-US" sz="1200" dirty="0" err="1">
                <a:solidFill>
                  <a:srgbClr val="002060"/>
                </a:solidFill>
                <a:latin typeface="NikoshBAN" pitchFamily="2" charset="0"/>
                <a:cs typeface="NikoshBAN" pitchFamily="2" charset="0"/>
              </a:rPr>
              <a:t>শত</a:t>
            </a:r>
            <a:r>
              <a:rPr lang="en-US" sz="1200" dirty="0">
                <a:solidFill>
                  <a:srgbClr val="002060"/>
                </a:solidFill>
                <a:latin typeface="NikoshBAN" pitchFamily="2" charset="0"/>
                <a:cs typeface="NikoshBAN" pitchFamily="2" charset="0"/>
              </a:rPr>
              <a:t> </a:t>
            </a:r>
            <a:r>
              <a:rPr lang="en-US" sz="1200" dirty="0" err="1">
                <a:solidFill>
                  <a:srgbClr val="002060"/>
                </a:solidFill>
                <a:latin typeface="NikoshBAN" pitchFamily="2" charset="0"/>
                <a:cs typeface="NikoshBAN" pitchFamily="2" charset="0"/>
              </a:rPr>
              <a:t>সত্যিকারের</a:t>
            </a:r>
            <a:r>
              <a:rPr lang="en-US" sz="1200" dirty="0">
                <a:solidFill>
                  <a:srgbClr val="002060"/>
                </a:solidFill>
                <a:latin typeface="NikoshBAN" pitchFamily="2" charset="0"/>
                <a:cs typeface="NikoshBAN" pitchFamily="2" charset="0"/>
              </a:rPr>
              <a:t> </a:t>
            </a:r>
            <a:r>
              <a:rPr lang="en-US" sz="1200" dirty="0" err="1">
                <a:solidFill>
                  <a:srgbClr val="002060"/>
                </a:solidFill>
                <a:latin typeface="NikoshBAN" pitchFamily="2" charset="0"/>
                <a:cs typeface="NikoshBAN" pitchFamily="2" charset="0"/>
              </a:rPr>
              <a:t>চ্যালেঞ্জ</a:t>
            </a:r>
            <a:r>
              <a:rPr lang="en-US" sz="1200" dirty="0">
                <a:solidFill>
                  <a:srgbClr val="002060"/>
                </a:solidFill>
                <a:latin typeface="NikoshBAN" pitchFamily="2" charset="0"/>
                <a:cs typeface="NikoshBAN" pitchFamily="2" charset="0"/>
              </a:rPr>
              <a:t> </a:t>
            </a:r>
            <a:r>
              <a:rPr lang="en-US" sz="1200" dirty="0" err="1">
                <a:solidFill>
                  <a:srgbClr val="002060"/>
                </a:solidFill>
                <a:latin typeface="NikoshBAN" pitchFamily="2" charset="0"/>
                <a:cs typeface="NikoshBAN" pitchFamily="2" charset="0"/>
              </a:rPr>
              <a:t>আছে</a:t>
            </a:r>
            <a:r>
              <a:rPr lang="en-US" sz="1200" dirty="0">
                <a:solidFill>
                  <a:srgbClr val="002060"/>
                </a:solidFill>
                <a:latin typeface="NikoshBAN" pitchFamily="2" charset="0"/>
                <a:cs typeface="NikoshBAN" pitchFamily="2" charset="0"/>
              </a:rPr>
              <a:t>, </a:t>
            </a:r>
            <a:r>
              <a:rPr lang="en-US" sz="1200" dirty="0" err="1">
                <a:solidFill>
                  <a:srgbClr val="002060"/>
                </a:solidFill>
                <a:latin typeface="NikoshBAN" pitchFamily="2" charset="0"/>
                <a:cs typeface="NikoshBAN" pitchFamily="2" charset="0"/>
              </a:rPr>
              <a:t>সেগুলোই</a:t>
            </a:r>
            <a:r>
              <a:rPr lang="en-US" sz="1200" dirty="0">
                <a:solidFill>
                  <a:srgbClr val="002060"/>
                </a:solidFill>
                <a:latin typeface="NikoshBAN" pitchFamily="2" charset="0"/>
                <a:cs typeface="NikoshBAN" pitchFamily="2" charset="0"/>
              </a:rPr>
              <a:t> </a:t>
            </a:r>
            <a:r>
              <a:rPr lang="en-US" sz="1200" dirty="0" err="1">
                <a:solidFill>
                  <a:srgbClr val="002060"/>
                </a:solidFill>
                <a:latin typeface="NikoshBAN" pitchFamily="2" charset="0"/>
                <a:cs typeface="NikoshBAN" pitchFamily="2" charset="0"/>
              </a:rPr>
              <a:t>নেয়া</a:t>
            </a:r>
            <a:r>
              <a:rPr lang="en-US" sz="1200" baseline="0" dirty="0">
                <a:solidFill>
                  <a:srgbClr val="002060"/>
                </a:solidFill>
                <a:latin typeface="NikoshBAN" pitchFamily="2" charset="0"/>
                <a:cs typeface="NikoshBAN" pitchFamily="2" charset="0"/>
              </a:rPr>
              <a:t> </a:t>
            </a:r>
            <a:r>
              <a:rPr lang="en-US" sz="1200" baseline="0" dirty="0" err="1">
                <a:solidFill>
                  <a:srgbClr val="002060"/>
                </a:solidFill>
                <a:latin typeface="NikoshBAN" pitchFamily="2" charset="0"/>
                <a:cs typeface="NikoshBAN" pitchFamily="2" charset="0"/>
              </a:rPr>
              <a:t>যায়</a:t>
            </a:r>
            <a:r>
              <a:rPr lang="en-US" sz="1200" baseline="0" dirty="0">
                <a:solidFill>
                  <a:srgbClr val="002060"/>
                </a:solidFill>
                <a:latin typeface="NikoshBAN" pitchFamily="2" charset="0"/>
                <a:cs typeface="NikoshBAN" pitchFamily="2" charset="0"/>
              </a:rPr>
              <a:t>…</a:t>
            </a:r>
            <a:endParaRPr lang="en-US" sz="1200" dirty="0">
              <a:solidFill>
                <a:srgbClr val="002060"/>
              </a:solidFill>
              <a:latin typeface="NikoshBAN" pitchFamily="2" charset="0"/>
              <a:cs typeface="NikoshBAN" pitchFamily="2" charset="0"/>
            </a:endParaRPr>
          </a:p>
          <a:p>
            <a:endParaRPr lang="en-US" dirty="0">
              <a:cs typeface="Vrinda" pitchFamily="2" charset="0"/>
            </a:endParaRPr>
          </a:p>
        </p:txBody>
      </p:sp>
      <p:sp>
        <p:nvSpPr>
          <p:cNvPr id="4" name="Slide Number Placeholder 3"/>
          <p:cNvSpPr>
            <a:spLocks noGrp="1"/>
          </p:cNvSpPr>
          <p:nvPr>
            <p:ph type="sldNum" sz="quarter" idx="10"/>
          </p:nvPr>
        </p:nvSpPr>
        <p:spPr/>
        <p:txBody>
          <a:bodyPr/>
          <a:lstStyle/>
          <a:p>
            <a:fld id="{7148E440-4DB5-4F61-9D86-3A63770397E8}" type="slidenum">
              <a:rPr lang="en-US" smtClean="0"/>
              <a:pPr/>
              <a:t>10</a:t>
            </a:fld>
            <a:endParaRPr lang="en-US"/>
          </a:p>
        </p:txBody>
      </p:sp>
    </p:spTree>
    <p:extLst>
      <p:ext uri="{BB962C8B-B14F-4D97-AF65-F5344CB8AC3E}">
        <p14:creationId xmlns:p14="http://schemas.microsoft.com/office/powerpoint/2010/main" val="1665044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Vrinda" pitchFamily="2" charset="0"/>
            </a:endParaRPr>
          </a:p>
        </p:txBody>
      </p:sp>
      <p:sp>
        <p:nvSpPr>
          <p:cNvPr id="4" name="Slide Number Placeholder 3"/>
          <p:cNvSpPr>
            <a:spLocks noGrp="1"/>
          </p:cNvSpPr>
          <p:nvPr>
            <p:ph type="sldNum" sz="quarter" idx="10"/>
          </p:nvPr>
        </p:nvSpPr>
        <p:spPr/>
        <p:txBody>
          <a:bodyPr/>
          <a:lstStyle/>
          <a:p>
            <a:fld id="{7148E440-4DB5-4F61-9D86-3A63770397E8}" type="slidenum">
              <a:rPr lang="en-US" smtClean="0"/>
              <a:pPr/>
              <a:t>11</a:t>
            </a:fld>
            <a:endParaRPr lang="en-US"/>
          </a:p>
        </p:txBody>
      </p:sp>
    </p:spTree>
    <p:extLst>
      <p:ext uri="{BB962C8B-B14F-4D97-AF65-F5344CB8AC3E}">
        <p14:creationId xmlns:p14="http://schemas.microsoft.com/office/powerpoint/2010/main" val="1665044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Vrinda" pitchFamily="2" charset="0"/>
            </a:endParaRPr>
          </a:p>
        </p:txBody>
      </p:sp>
      <p:sp>
        <p:nvSpPr>
          <p:cNvPr id="4" name="Slide Number Placeholder 3"/>
          <p:cNvSpPr>
            <a:spLocks noGrp="1"/>
          </p:cNvSpPr>
          <p:nvPr>
            <p:ph type="sldNum" sz="quarter" idx="10"/>
          </p:nvPr>
        </p:nvSpPr>
        <p:spPr/>
        <p:txBody>
          <a:bodyPr/>
          <a:lstStyle/>
          <a:p>
            <a:fld id="{7148E440-4DB5-4F61-9D86-3A63770397E8}" type="slidenum">
              <a:rPr lang="en-US" smtClean="0"/>
              <a:pPr/>
              <a:t>12</a:t>
            </a:fld>
            <a:endParaRPr lang="en-US"/>
          </a:p>
        </p:txBody>
      </p:sp>
    </p:spTree>
    <p:extLst>
      <p:ext uri="{BB962C8B-B14F-4D97-AF65-F5344CB8AC3E}">
        <p14:creationId xmlns:p14="http://schemas.microsoft.com/office/powerpoint/2010/main" val="1665044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Vrinda" pitchFamily="2" charset="0"/>
            </a:endParaRPr>
          </a:p>
        </p:txBody>
      </p:sp>
      <p:sp>
        <p:nvSpPr>
          <p:cNvPr id="4" name="Slide Number Placeholder 3"/>
          <p:cNvSpPr>
            <a:spLocks noGrp="1"/>
          </p:cNvSpPr>
          <p:nvPr>
            <p:ph type="sldNum" sz="quarter" idx="10"/>
          </p:nvPr>
        </p:nvSpPr>
        <p:spPr/>
        <p:txBody>
          <a:bodyPr/>
          <a:lstStyle/>
          <a:p>
            <a:fld id="{7148E440-4DB5-4F61-9D86-3A63770397E8}" type="slidenum">
              <a:rPr lang="en-US" smtClean="0"/>
              <a:pPr/>
              <a:t>13</a:t>
            </a:fld>
            <a:endParaRPr lang="en-US"/>
          </a:p>
        </p:txBody>
      </p:sp>
    </p:spTree>
    <p:extLst>
      <p:ext uri="{BB962C8B-B14F-4D97-AF65-F5344CB8AC3E}">
        <p14:creationId xmlns:p14="http://schemas.microsoft.com/office/powerpoint/2010/main" val="16650443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079A3891-F2FD-4AEA-846D-048B802795DA}" type="datetimeFigureOut">
              <a:rPr lang="en-US" smtClean="0"/>
              <a:pPr/>
              <a:t>11/10/2022</a:t>
            </a:fld>
            <a:endParaRPr lang="en-US"/>
          </a:p>
        </p:txBody>
      </p:sp>
      <p:sp>
        <p:nvSpPr>
          <p:cNvPr id="5" name="Footer Placeholder 4"/>
          <p:cNvSpPr>
            <a:spLocks noGrp="1"/>
          </p:cNvSpPr>
          <p:nvPr>
            <p:ph type="ftr" sz="quarter" idx="11"/>
          </p:nvPr>
        </p:nvSpPr>
        <p:spPr>
          <a:xfrm>
            <a:off x="1921934" y="5054602"/>
            <a:ext cx="4064860" cy="279400"/>
          </a:xfrm>
        </p:spPr>
        <p:txBody>
          <a:bodyPr/>
          <a:lstStyle/>
          <a:p>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6AAD742B-9998-489E-8954-72BE8A70E33C}" type="slidenum">
              <a:rPr lang="en-US" smtClean="0"/>
              <a:pPr/>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44542742"/>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9A3891-F2FD-4AEA-846D-048B802795DA}" type="datetimeFigureOut">
              <a:rPr lang="en-US" smtClean="0"/>
              <a:pPr/>
              <a:t>11/10/2022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AD742B-9998-489E-8954-72BE8A70E33C}" type="slidenum">
              <a:rPr lang="en-US" smtClean="0"/>
              <a:pPr/>
              <a:t>‹#›</a:t>
            </a:fld>
            <a:endParaRPr lang="en-US"/>
          </a:p>
        </p:txBody>
      </p:sp>
    </p:spTree>
    <p:extLst>
      <p:ext uri="{BB962C8B-B14F-4D97-AF65-F5344CB8AC3E}">
        <p14:creationId xmlns:p14="http://schemas.microsoft.com/office/powerpoint/2010/main" val="2429150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9A3891-F2FD-4AEA-846D-048B802795DA}" type="datetimeFigureOut">
              <a:rPr lang="en-US" smtClean="0"/>
              <a:pPr/>
              <a:t>11/10/2022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AD742B-9998-489E-8954-72BE8A70E33C}" type="slidenum">
              <a:rPr lang="en-US" smtClean="0"/>
              <a:pPr/>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563111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9A3891-F2FD-4AEA-846D-048B802795DA}" type="datetimeFigureOut">
              <a:rPr lang="en-US" smtClean="0"/>
              <a:pPr/>
              <a:t>11/10/2022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AD742B-9998-489E-8954-72BE8A70E33C}" type="slidenum">
              <a:rPr lang="en-US" smtClean="0"/>
              <a:pPr/>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54613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9A3891-F2FD-4AEA-846D-048B802795DA}" type="datetimeFigureOut">
              <a:rPr lang="en-US" smtClean="0"/>
              <a:pPr/>
              <a:t>11/10/2022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AD742B-9998-489E-8954-72BE8A70E33C}" type="slidenum">
              <a:rPr lang="en-US" smtClean="0"/>
              <a:pPr/>
              <a:t>‹#›</a:t>
            </a:fld>
            <a:endParaRPr lang="en-US"/>
          </a:p>
        </p:txBody>
      </p:sp>
    </p:spTree>
    <p:extLst>
      <p:ext uri="{BB962C8B-B14F-4D97-AF65-F5344CB8AC3E}">
        <p14:creationId xmlns:p14="http://schemas.microsoft.com/office/powerpoint/2010/main" val="31207340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9A3891-F2FD-4AEA-846D-048B802795DA}" type="datetimeFigureOut">
              <a:rPr lang="en-US" smtClean="0"/>
              <a:pPr/>
              <a:t>11/10/2022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AD742B-9998-489E-8954-72BE8A70E33C}" type="slidenum">
              <a:rPr lang="en-US" smtClean="0"/>
              <a:pPr/>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35558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9A3891-F2FD-4AEA-846D-048B802795DA}" type="datetimeFigureOut">
              <a:rPr lang="en-US" smtClean="0"/>
              <a:pPr/>
              <a:t>11/10/2022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AD742B-9998-489E-8954-72BE8A70E33C}" type="slidenum">
              <a:rPr lang="en-US" smtClean="0"/>
              <a:pPr/>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73136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9A3891-F2FD-4AEA-846D-048B802795DA}" type="datetimeFigureOut">
              <a:rPr lang="en-US" smtClean="0"/>
              <a:pPr/>
              <a:t>11/10/2022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AD742B-9998-489E-8954-72BE8A70E33C}" type="slidenum">
              <a:rPr lang="en-US" smtClean="0"/>
              <a:pPr/>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1721760"/>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9A3891-F2FD-4AEA-846D-048B802795DA}" type="datetimeFigureOut">
              <a:rPr lang="en-US" smtClean="0"/>
              <a:pPr/>
              <a:t>11/10/2022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AD742B-9998-489E-8954-72BE8A70E33C}" type="slidenum">
              <a:rPr lang="en-US" smtClean="0"/>
              <a:pPr/>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5122334"/>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9A3891-F2FD-4AEA-846D-048B802795DA}" type="datetimeFigureOut">
              <a:rPr lang="en-US" smtClean="0"/>
              <a:pPr/>
              <a:t>11/10/2022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AD742B-9998-489E-8954-72BE8A70E33C}" type="slidenum">
              <a:rPr lang="en-US" smtClean="0"/>
              <a:pPr/>
              <a:t>‹#›</a:t>
            </a:fld>
            <a:endParaRPr lang="en-US"/>
          </a:p>
        </p:txBody>
      </p:sp>
    </p:spTree>
    <p:extLst>
      <p:ext uri="{BB962C8B-B14F-4D97-AF65-F5344CB8AC3E}">
        <p14:creationId xmlns:p14="http://schemas.microsoft.com/office/powerpoint/2010/main" val="1902144712"/>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9A3891-F2FD-4AEA-846D-048B802795DA}" type="datetimeFigureOut">
              <a:rPr lang="en-US" smtClean="0"/>
              <a:pPr/>
              <a:t>11/10/2022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AD742B-9998-489E-8954-72BE8A70E33C}" type="slidenum">
              <a:rPr lang="en-US" smtClean="0"/>
              <a:pPr/>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6897475"/>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79A3891-F2FD-4AEA-846D-048B802795DA}" type="datetimeFigureOut">
              <a:rPr lang="en-US" smtClean="0"/>
              <a:pPr/>
              <a:t>11/10/2022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AD742B-9998-489E-8954-72BE8A70E33C}" type="slidenum">
              <a:rPr lang="en-US" smtClean="0"/>
              <a:pPr/>
              <a:t>‹#›</a:t>
            </a:fld>
            <a:endParaRPr lang="en-US"/>
          </a:p>
        </p:txBody>
      </p:sp>
    </p:spTree>
    <p:extLst>
      <p:ext uri="{BB962C8B-B14F-4D97-AF65-F5344CB8AC3E}">
        <p14:creationId xmlns:p14="http://schemas.microsoft.com/office/powerpoint/2010/main" val="3800946183"/>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79A3891-F2FD-4AEA-846D-048B802795DA}" type="datetimeFigureOut">
              <a:rPr lang="en-US" smtClean="0"/>
              <a:pPr/>
              <a:t>11/10/2022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AD742B-9998-489E-8954-72BE8A70E33C}" type="slidenum">
              <a:rPr lang="en-US" smtClean="0"/>
              <a:pPr/>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8048179"/>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79A3891-F2FD-4AEA-846D-048B802795DA}" type="datetimeFigureOut">
              <a:rPr lang="en-US" smtClean="0"/>
              <a:pPr/>
              <a:t>11/10/2022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AD742B-9998-489E-8954-72BE8A70E33C}" type="slidenum">
              <a:rPr lang="en-US" smtClean="0"/>
              <a:pPr/>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0776711"/>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9A3891-F2FD-4AEA-846D-048B802795DA}" type="datetimeFigureOut">
              <a:rPr lang="en-US" smtClean="0"/>
              <a:pPr/>
              <a:t>11/10/2022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AD742B-9998-489E-8954-72BE8A70E33C}" type="slidenum">
              <a:rPr lang="en-US" smtClean="0"/>
              <a:pPr/>
              <a:t>‹#›</a:t>
            </a:fld>
            <a:endParaRPr lang="en-US"/>
          </a:p>
        </p:txBody>
      </p:sp>
    </p:spTree>
    <p:extLst>
      <p:ext uri="{BB962C8B-B14F-4D97-AF65-F5344CB8AC3E}">
        <p14:creationId xmlns:p14="http://schemas.microsoft.com/office/powerpoint/2010/main" val="1435215456"/>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9A3891-F2FD-4AEA-846D-048B802795DA}" type="datetimeFigureOut">
              <a:rPr lang="en-US" smtClean="0"/>
              <a:pPr/>
              <a:t>11/10/2022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AD742B-9998-489E-8954-72BE8A70E33C}" type="slidenum">
              <a:rPr lang="en-US" smtClean="0"/>
              <a:pPr/>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1723494"/>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9A3891-F2FD-4AEA-846D-048B802795DA}" type="datetimeFigureOut">
              <a:rPr lang="en-US" smtClean="0"/>
              <a:pPr/>
              <a:t>11/10/2022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AD742B-9998-489E-8954-72BE8A70E33C}" type="slidenum">
              <a:rPr lang="en-US" smtClean="0"/>
              <a:pPr/>
              <a:t>‹#›</a:t>
            </a:fld>
            <a:endParaRPr lang="en-US"/>
          </a:p>
        </p:txBody>
      </p:sp>
    </p:spTree>
    <p:extLst>
      <p:ext uri="{BB962C8B-B14F-4D97-AF65-F5344CB8AC3E}">
        <p14:creationId xmlns:p14="http://schemas.microsoft.com/office/powerpoint/2010/main" val="482999044"/>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5.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79A3891-F2FD-4AEA-846D-048B802795DA}" type="datetimeFigureOut">
              <a:rPr lang="en-US" smtClean="0"/>
              <a:pPr/>
              <a:t>11/10/2022</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AAD742B-9998-489E-8954-72BE8A70E33C}" type="slidenum">
              <a:rPr lang="en-US" smtClean="0"/>
              <a:pPr/>
              <a:t>‹#›</a:t>
            </a:fld>
            <a:endParaRPr lang="en-US"/>
          </a:p>
        </p:txBody>
      </p:sp>
      <p:pic>
        <p:nvPicPr>
          <p:cNvPr id="12" name="Picture 11">
            <a:extLst>
              <a:ext uri="{FF2B5EF4-FFF2-40B4-BE49-F238E27FC236}">
                <a16:creationId xmlns:a16="http://schemas.microsoft.com/office/drawing/2014/main" id="{12E33113-6FE5-9C1C-2139-30517823C3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rot="5400000">
            <a:off x="7173672" y="76434"/>
            <a:ext cx="2027903" cy="1905000"/>
          </a:xfrm>
          <a:prstGeom prst="rect">
            <a:avLst/>
          </a:prstGeom>
        </p:spPr>
      </p:pic>
      <p:pic>
        <p:nvPicPr>
          <p:cNvPr id="13" name="Picture 12">
            <a:extLst>
              <a:ext uri="{FF2B5EF4-FFF2-40B4-BE49-F238E27FC236}">
                <a16:creationId xmlns:a16="http://schemas.microsoft.com/office/drawing/2014/main" id="{CEBF60C7-3770-3DAE-CE5E-7EE11A267F5F}"/>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rot="10800000">
            <a:off x="7123104" y="4961836"/>
            <a:ext cx="2027903" cy="1905000"/>
          </a:xfrm>
          <a:prstGeom prst="rect">
            <a:avLst/>
          </a:prstGeom>
        </p:spPr>
      </p:pic>
      <p:pic>
        <p:nvPicPr>
          <p:cNvPr id="14" name="Picture 13">
            <a:extLst>
              <a:ext uri="{FF2B5EF4-FFF2-40B4-BE49-F238E27FC236}">
                <a16:creationId xmlns:a16="http://schemas.microsoft.com/office/drawing/2014/main" id="{EEC38B41-0340-10CF-5658-45C79E3487E8}"/>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rot="16200000">
            <a:off x="-61450" y="4906062"/>
            <a:ext cx="2027903" cy="1905000"/>
          </a:xfrm>
          <a:prstGeom prst="rect">
            <a:avLst/>
          </a:prstGeom>
        </p:spPr>
      </p:pic>
      <p:sp>
        <p:nvSpPr>
          <p:cNvPr id="15" name="AutoShape 2" descr="http://www.clker.com/cliparts/L/X/G/H/0/V/colored-vine-border-red-and-green.svg">
            <a:extLst>
              <a:ext uri="{FF2B5EF4-FFF2-40B4-BE49-F238E27FC236}">
                <a16:creationId xmlns:a16="http://schemas.microsoft.com/office/drawing/2014/main" id="{BA8FDD63-669E-2A7D-7FF8-7401442C57EE}"/>
              </a:ext>
            </a:extLst>
          </p:cNvPr>
          <p:cNvSpPr>
            <a:spLocks noChangeAspect="1" noChangeArrowheads="1"/>
          </p:cNvSpPr>
          <p:nvPr userDrawn="1"/>
        </p:nvSpPr>
        <p:spPr bwMode="auto">
          <a:xfrm>
            <a:off x="155575" y="-2147888"/>
            <a:ext cx="5962650" cy="4476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6" name="Picture 15">
            <a:extLst>
              <a:ext uri="{FF2B5EF4-FFF2-40B4-BE49-F238E27FC236}">
                <a16:creationId xmlns:a16="http://schemas.microsoft.com/office/drawing/2014/main" id="{E088B89B-33D1-5576-E86C-D457ABC42AB4}"/>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0" y="1"/>
            <a:ext cx="2027903" cy="1905000"/>
          </a:xfrm>
          <a:prstGeom prst="rect">
            <a:avLst/>
          </a:prstGeom>
        </p:spPr>
      </p:pic>
      <p:sp>
        <p:nvSpPr>
          <p:cNvPr id="17" name="AutoShape 5" descr="http://www.clker.com/cliparts/L/X/G/H/0/V/colored-vine-border-red-and-green.svg">
            <a:extLst>
              <a:ext uri="{FF2B5EF4-FFF2-40B4-BE49-F238E27FC236}">
                <a16:creationId xmlns:a16="http://schemas.microsoft.com/office/drawing/2014/main" id="{663D7BD5-8E95-180D-ED77-7C63916229FC}"/>
              </a:ext>
            </a:extLst>
          </p:cNvPr>
          <p:cNvSpPr>
            <a:spLocks noChangeAspect="1" noChangeArrowheads="1"/>
          </p:cNvSpPr>
          <p:nvPr userDrawn="1"/>
        </p:nvSpPr>
        <p:spPr bwMode="auto">
          <a:xfrm>
            <a:off x="307975" y="-1995488"/>
            <a:ext cx="5962650" cy="4476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72057125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gif"/><Relationship Id="rId1" Type="http://schemas.openxmlformats.org/officeDocument/2006/relationships/slideLayout" Target="../slideLayouts/slideLayout9.xml"/><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8.gif"/><Relationship Id="rId5" Type="http://schemas.openxmlformats.org/officeDocument/2006/relationships/image" Target="../media/image27.gif"/><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8.gif"/></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image" Target="../media/image34.jpe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17.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gif"/></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mailto:manikmiah1810@gmail.com"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7.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1" y="381000"/>
            <a:ext cx="8128000" cy="6096000"/>
          </a:xfrm>
          <a:prstGeom prst="rect">
            <a:avLst/>
          </a:prstGeom>
        </p:spPr>
      </p:pic>
      <p:sp>
        <p:nvSpPr>
          <p:cNvPr id="6" name="TextBox 5"/>
          <p:cNvSpPr txBox="1"/>
          <p:nvPr/>
        </p:nvSpPr>
        <p:spPr>
          <a:xfrm>
            <a:off x="508004" y="363363"/>
            <a:ext cx="8127999" cy="6113638"/>
          </a:xfrm>
          <a:prstGeom prst="rect">
            <a:avLst/>
          </a:prstGeom>
          <a:noFill/>
          <a:scene3d>
            <a:camera prst="perspectiveRelaxed"/>
            <a:lightRig rig="threePt" dir="t"/>
          </a:scene3d>
        </p:spPr>
        <p:txBody>
          <a:bodyPr wrap="square" rtlCol="0">
            <a:prstTxWarp prst="textButtonPour">
              <a:avLst/>
            </a:prstTxWarp>
            <a:spAutoFit/>
          </a:bodyPr>
          <a:lstStyle/>
          <a:p>
            <a:pPr defTabSz="406410"/>
            <a:r>
              <a:rPr lang="en-US" sz="6400" b="1" dirty="0" err="1">
                <a:solidFill>
                  <a:srgbClr val="FFFF00"/>
                </a:solidFill>
                <a:latin typeface="NikoshBAN" panose="02000000000000000000" pitchFamily="2" charset="0"/>
                <a:cs typeface="NikoshBAN" panose="02000000000000000000" pitchFamily="2" charset="0"/>
              </a:rPr>
              <a:t>আজকের</a:t>
            </a:r>
            <a:r>
              <a:rPr lang="bn-BD" sz="6400" b="1" dirty="0">
                <a:solidFill>
                  <a:srgbClr val="FFFF00"/>
                </a:solidFill>
                <a:latin typeface="NikoshBAN" panose="02000000000000000000" pitchFamily="2" charset="0"/>
                <a:cs typeface="NikoshBAN" panose="02000000000000000000" pitchFamily="2" charset="0"/>
              </a:rPr>
              <a:t> </a:t>
            </a:r>
            <a:r>
              <a:rPr lang="en-US" sz="6400" b="1" dirty="0" err="1">
                <a:solidFill>
                  <a:srgbClr val="FFFF00"/>
                </a:solidFill>
                <a:latin typeface="NikoshBAN" panose="02000000000000000000" pitchFamily="2" charset="0"/>
                <a:cs typeface="NikoshBAN" panose="02000000000000000000" pitchFamily="2" charset="0"/>
              </a:rPr>
              <a:t>ক্লাসে</a:t>
            </a:r>
            <a:r>
              <a:rPr lang="bn-BD" sz="6400" b="1" dirty="0">
                <a:solidFill>
                  <a:srgbClr val="FFFF00"/>
                </a:solidFill>
                <a:latin typeface="NikoshBAN" panose="02000000000000000000" pitchFamily="2" charset="0"/>
                <a:cs typeface="NikoshBAN" panose="02000000000000000000" pitchFamily="2" charset="0"/>
              </a:rPr>
              <a:t> </a:t>
            </a:r>
          </a:p>
          <a:p>
            <a:pPr defTabSz="406410"/>
            <a:r>
              <a:rPr lang="bn-BD" sz="6400" b="1" dirty="0">
                <a:solidFill>
                  <a:srgbClr val="FFFF00"/>
                </a:solidFill>
                <a:latin typeface="NikoshBAN" panose="02000000000000000000" pitchFamily="2" charset="0"/>
                <a:cs typeface="NikoshBAN" panose="02000000000000000000" pitchFamily="2" charset="0"/>
              </a:rPr>
              <a:t>*</a:t>
            </a:r>
            <a:r>
              <a:rPr lang="en-US" sz="6400" b="1" dirty="0" err="1">
                <a:solidFill>
                  <a:srgbClr val="FFFF00"/>
                </a:solidFill>
                <a:latin typeface="NikoshBAN" panose="02000000000000000000" pitchFamily="2" charset="0"/>
                <a:cs typeface="NikoshBAN" panose="02000000000000000000" pitchFamily="2" charset="0"/>
              </a:rPr>
              <a:t>সবাইকে</a:t>
            </a:r>
            <a:r>
              <a:rPr lang="en-US" sz="6400" b="1" dirty="0">
                <a:solidFill>
                  <a:srgbClr val="FFFF00"/>
                </a:solidFill>
                <a:latin typeface="NikoshBAN" panose="02000000000000000000" pitchFamily="2" charset="0"/>
                <a:cs typeface="NikoshBAN" panose="02000000000000000000" pitchFamily="2" charset="0"/>
              </a:rPr>
              <a:t> </a:t>
            </a:r>
            <a:r>
              <a:rPr lang="en-US" sz="6400" b="1" dirty="0" err="1">
                <a:solidFill>
                  <a:srgbClr val="FFFF00"/>
                </a:solidFill>
                <a:latin typeface="NikoshBAN" panose="02000000000000000000" pitchFamily="2" charset="0"/>
                <a:cs typeface="NikoshBAN" panose="02000000000000000000" pitchFamily="2" charset="0"/>
              </a:rPr>
              <a:t>স্বাগতম</a:t>
            </a:r>
            <a:r>
              <a:rPr lang="bn-BD" sz="6400" b="1" dirty="0">
                <a:solidFill>
                  <a:srgbClr val="FFFF00"/>
                </a:solidFill>
                <a:latin typeface="NikoshBAN" panose="02000000000000000000" pitchFamily="2" charset="0"/>
                <a:cs typeface="NikoshBAN" panose="02000000000000000000" pitchFamily="2" charset="0"/>
              </a:rPr>
              <a:t>*</a:t>
            </a:r>
            <a:endParaRPr lang="en-US" sz="6400" b="1" dirty="0">
              <a:solidFill>
                <a:srgbClr val="FFFF00"/>
              </a:solidFill>
              <a:latin typeface="NikoshBAN" panose="02000000000000000000" pitchFamily="2" charset="0"/>
              <a:cs typeface="NikoshBAN" panose="02000000000000000000" pitchFamily="2" charset="0"/>
            </a:endParaRPr>
          </a:p>
        </p:txBody>
      </p:sp>
      <p:pic>
        <p:nvPicPr>
          <p:cNvPr id="13" name="Picture 12" descr="Mar_2014_desh1395131430.jpg"/>
          <p:cNvPicPr>
            <a:picLocks noChangeAspect="1"/>
          </p:cNvPicPr>
          <p:nvPr/>
        </p:nvPicPr>
        <p:blipFill>
          <a:blip r:embed="rId3">
            <a:duotone>
              <a:schemeClr val="accent2">
                <a:shade val="45000"/>
                <a:satMod val="135000"/>
              </a:schemeClr>
              <a:prstClr val="white"/>
            </a:duotone>
          </a:blip>
          <a:stretch>
            <a:fillRect/>
          </a:stretch>
        </p:blipFill>
        <p:spPr>
          <a:xfrm>
            <a:off x="0" y="325714"/>
            <a:ext cx="4457523" cy="6151288"/>
          </a:xfrm>
          <a:prstGeom prst="rect">
            <a:avLst/>
          </a:prstGeom>
        </p:spPr>
      </p:pic>
      <p:pic>
        <p:nvPicPr>
          <p:cNvPr id="14" name="Picture 13" descr="Mar_2014_desh1395131430.jpg"/>
          <p:cNvPicPr>
            <a:picLocks noChangeAspect="1"/>
          </p:cNvPicPr>
          <p:nvPr/>
        </p:nvPicPr>
        <p:blipFill>
          <a:blip r:embed="rId4">
            <a:duotone>
              <a:schemeClr val="accent2">
                <a:shade val="45000"/>
                <a:satMod val="135000"/>
              </a:schemeClr>
              <a:prstClr val="white"/>
            </a:duotone>
          </a:blip>
          <a:stretch>
            <a:fillRect/>
          </a:stretch>
        </p:blipFill>
        <p:spPr>
          <a:xfrm flipH="1">
            <a:off x="4457521" y="325713"/>
            <a:ext cx="4559478" cy="6168926"/>
          </a:xfrm>
          <a:prstGeom prst="rect">
            <a:avLst/>
          </a:prstGeom>
        </p:spPr>
      </p:pic>
    </p:spTree>
    <p:extLst>
      <p:ext uri="{BB962C8B-B14F-4D97-AF65-F5344CB8AC3E}">
        <p14:creationId xmlns:p14="http://schemas.microsoft.com/office/powerpoint/2010/main" val="1814228730"/>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nodeType="clickEffect">
                                  <p:stCondLst>
                                    <p:cond delay="0"/>
                                  </p:stCondLst>
                                  <p:childTnLst>
                                    <p:anim calcmode="lin" valueType="num">
                                      <p:cBhvr additive="base">
                                        <p:cTn id="6" dur="5000"/>
                                        <p:tgtEl>
                                          <p:spTgt spid="13"/>
                                        </p:tgtEl>
                                        <p:attrNameLst>
                                          <p:attrName>ppt_x</p:attrName>
                                        </p:attrNameLst>
                                      </p:cBhvr>
                                      <p:tavLst>
                                        <p:tav tm="0">
                                          <p:val>
                                            <p:strVal val="ppt_x"/>
                                          </p:val>
                                        </p:tav>
                                        <p:tav tm="100000">
                                          <p:val>
                                            <p:strVal val="0-ppt_w/2"/>
                                          </p:val>
                                        </p:tav>
                                      </p:tavLst>
                                    </p:anim>
                                    <p:anim calcmode="lin" valueType="num">
                                      <p:cBhvr additive="base">
                                        <p:cTn id="7" dur="5000"/>
                                        <p:tgtEl>
                                          <p:spTgt spid="13"/>
                                        </p:tgtEl>
                                        <p:attrNameLst>
                                          <p:attrName>ppt_y</p:attrName>
                                        </p:attrNameLst>
                                      </p:cBhvr>
                                      <p:tavLst>
                                        <p:tav tm="0">
                                          <p:val>
                                            <p:strVal val="ppt_y"/>
                                          </p:val>
                                        </p:tav>
                                        <p:tav tm="100000">
                                          <p:val>
                                            <p:strVal val="ppt_y"/>
                                          </p:val>
                                        </p:tav>
                                      </p:tavLst>
                                    </p:anim>
                                    <p:set>
                                      <p:cBhvr>
                                        <p:cTn id="8" dur="1" fill="hold">
                                          <p:stCondLst>
                                            <p:cond delay="4999"/>
                                          </p:stCondLst>
                                        </p:cTn>
                                        <p:tgtEl>
                                          <p:spTgt spid="13"/>
                                        </p:tgtEl>
                                        <p:attrNameLst>
                                          <p:attrName>style.visibility</p:attrName>
                                        </p:attrNameLst>
                                      </p:cBhvr>
                                      <p:to>
                                        <p:strVal val="hidden"/>
                                      </p:to>
                                    </p:set>
                                  </p:childTnLst>
                                </p:cTn>
                              </p:par>
                              <p:par>
                                <p:cTn id="9" presetID="2" presetClass="exit" presetSubtype="2" fill="hold" nodeType="withEffect">
                                  <p:stCondLst>
                                    <p:cond delay="0"/>
                                  </p:stCondLst>
                                  <p:childTnLst>
                                    <p:anim calcmode="lin" valueType="num">
                                      <p:cBhvr additive="base">
                                        <p:cTn id="10" dur="5000"/>
                                        <p:tgtEl>
                                          <p:spTgt spid="14"/>
                                        </p:tgtEl>
                                        <p:attrNameLst>
                                          <p:attrName>ppt_x</p:attrName>
                                        </p:attrNameLst>
                                      </p:cBhvr>
                                      <p:tavLst>
                                        <p:tav tm="0">
                                          <p:val>
                                            <p:strVal val="ppt_x"/>
                                          </p:val>
                                        </p:tav>
                                        <p:tav tm="100000">
                                          <p:val>
                                            <p:strVal val="1+ppt_w/2"/>
                                          </p:val>
                                        </p:tav>
                                      </p:tavLst>
                                    </p:anim>
                                    <p:anim calcmode="lin" valueType="num">
                                      <p:cBhvr additive="base">
                                        <p:cTn id="11" dur="5000"/>
                                        <p:tgtEl>
                                          <p:spTgt spid="14"/>
                                        </p:tgtEl>
                                        <p:attrNameLst>
                                          <p:attrName>ppt_y</p:attrName>
                                        </p:attrNameLst>
                                      </p:cBhvr>
                                      <p:tavLst>
                                        <p:tav tm="0">
                                          <p:val>
                                            <p:strVal val="ppt_y"/>
                                          </p:val>
                                        </p:tav>
                                        <p:tav tm="100000">
                                          <p:val>
                                            <p:strVal val="ppt_y"/>
                                          </p:val>
                                        </p:tav>
                                      </p:tavLst>
                                    </p:anim>
                                    <p:set>
                                      <p:cBhvr>
                                        <p:cTn id="12" dur="1" fill="hold">
                                          <p:stCondLst>
                                            <p:cond delay="4999"/>
                                          </p:stCondLst>
                                        </p:cTn>
                                        <p:tgtEl>
                                          <p:spTgt spid="1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56" presetClass="entr" presetSubtype="0" fill="hold" grpId="0" nodeType="clickEffect">
                                  <p:stCondLst>
                                    <p:cond delay="0"/>
                                  </p:stCondLst>
                                  <p:iterate type="lt">
                                    <p:tmPct val="10000"/>
                                  </p:iterate>
                                  <p:childTnLst>
                                    <p:set>
                                      <p:cBhvr>
                                        <p:cTn id="16" dur="1" fill="hold">
                                          <p:stCondLst>
                                            <p:cond delay="0"/>
                                          </p:stCondLst>
                                        </p:cTn>
                                        <p:tgtEl>
                                          <p:spTgt spid="6"/>
                                        </p:tgtEl>
                                        <p:attrNameLst>
                                          <p:attrName>style.visibility</p:attrName>
                                        </p:attrNameLst>
                                      </p:cBhvr>
                                      <p:to>
                                        <p:strVal val="visible"/>
                                      </p:to>
                                    </p:set>
                                    <p:anim by="(-#ppt_w*2)" calcmode="lin" valueType="num">
                                      <p:cBhvr rctx="PPT">
                                        <p:cTn id="17" dur="500" autoRev="1" fill="hold">
                                          <p:stCondLst>
                                            <p:cond delay="0"/>
                                          </p:stCondLst>
                                        </p:cTn>
                                        <p:tgtEl>
                                          <p:spTgt spid="6"/>
                                        </p:tgtEl>
                                        <p:attrNameLst>
                                          <p:attrName>ppt_w</p:attrName>
                                        </p:attrNameLst>
                                      </p:cBhvr>
                                    </p:anim>
                                    <p:anim by="(#ppt_w*0.50)" calcmode="lin" valueType="num">
                                      <p:cBhvr>
                                        <p:cTn id="18" dur="500" decel="50000" autoRev="1" fill="hold">
                                          <p:stCondLst>
                                            <p:cond delay="0"/>
                                          </p:stCondLst>
                                        </p:cTn>
                                        <p:tgtEl>
                                          <p:spTgt spid="6"/>
                                        </p:tgtEl>
                                        <p:attrNameLst>
                                          <p:attrName>ppt_x</p:attrName>
                                        </p:attrNameLst>
                                      </p:cBhvr>
                                    </p:anim>
                                    <p:anim from="(-#ppt_h/2)" to="(#ppt_y)" calcmode="lin" valueType="num">
                                      <p:cBhvr>
                                        <p:cTn id="19" dur="1000" fill="hold">
                                          <p:stCondLst>
                                            <p:cond delay="0"/>
                                          </p:stCondLst>
                                        </p:cTn>
                                        <p:tgtEl>
                                          <p:spTgt spid="6"/>
                                        </p:tgtEl>
                                        <p:attrNameLst>
                                          <p:attrName>ppt_y</p:attrName>
                                        </p:attrNameLst>
                                      </p:cBhvr>
                                    </p:anim>
                                    <p:animRot by="21600000">
                                      <p:cBhvr>
                                        <p:cTn id="20" dur="1000"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88620" y="381000"/>
            <a:ext cx="8229600" cy="808038"/>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000" b="1" spc="50" dirty="0" err="1">
                <a:ln w="11430"/>
                <a:solidFill>
                  <a:srgbClr val="7030A0"/>
                </a:solidFill>
                <a:effectLst>
                  <a:glow rad="228600">
                    <a:schemeClr val="accent3">
                      <a:satMod val="175000"/>
                      <a:alpha val="40000"/>
                    </a:schemeClr>
                  </a:glow>
                </a:effectLst>
                <a:latin typeface="Nikosh" pitchFamily="2" charset="0"/>
                <a:cs typeface="Nikosh" pitchFamily="2" charset="0"/>
              </a:rPr>
              <a:t>সত্যিকারের</a:t>
            </a:r>
            <a:r>
              <a:rPr lang="en-US" sz="4000" b="1" spc="50" dirty="0">
                <a:ln w="11430"/>
                <a:solidFill>
                  <a:srgbClr val="7030A0"/>
                </a:solidFill>
                <a:effectLst>
                  <a:glow rad="228600">
                    <a:schemeClr val="accent3">
                      <a:satMod val="175000"/>
                      <a:alpha val="40000"/>
                    </a:schemeClr>
                  </a:glow>
                </a:effectLst>
                <a:latin typeface="Nikosh" pitchFamily="2" charset="0"/>
                <a:cs typeface="Nikosh" pitchFamily="2" charset="0"/>
              </a:rPr>
              <a:t> </a:t>
            </a:r>
            <a:r>
              <a:rPr lang="en-US" sz="4000" b="1" spc="50" dirty="0" err="1">
                <a:ln w="11430"/>
                <a:solidFill>
                  <a:srgbClr val="7030A0"/>
                </a:solidFill>
                <a:effectLst>
                  <a:glow rad="228600">
                    <a:schemeClr val="accent3">
                      <a:satMod val="175000"/>
                      <a:alpha val="40000"/>
                    </a:schemeClr>
                  </a:glow>
                </a:effectLst>
                <a:latin typeface="Nikosh" pitchFamily="2" charset="0"/>
                <a:cs typeface="Nikosh" pitchFamily="2" charset="0"/>
              </a:rPr>
              <a:t>চ্যালেঞ্জ</a:t>
            </a:r>
            <a:endParaRPr lang="en-US" sz="4000" b="1" spc="50" dirty="0">
              <a:ln w="11430"/>
              <a:solidFill>
                <a:srgbClr val="7030A0"/>
              </a:solidFill>
              <a:effectLst>
                <a:glow rad="228600">
                  <a:schemeClr val="accent3">
                    <a:satMod val="175000"/>
                    <a:alpha val="40000"/>
                  </a:schemeClr>
                </a:glow>
              </a:effectLst>
              <a:latin typeface="Nikosh" pitchFamily="2" charset="0"/>
              <a:cs typeface="Nikosh" pitchFamily="2" charset="0"/>
            </a:endParaRPr>
          </a:p>
        </p:txBody>
      </p:sp>
      <p:sp>
        <p:nvSpPr>
          <p:cNvPr id="2" name="Date Placeholder 1"/>
          <p:cNvSpPr>
            <a:spLocks noGrp="1"/>
          </p:cNvSpPr>
          <p:nvPr>
            <p:ph type="dt" sz="half" idx="10"/>
          </p:nvPr>
        </p:nvSpPr>
        <p:spPr/>
        <p:txBody>
          <a:bodyPr/>
          <a:lstStyle/>
          <a:p>
            <a:pPr>
              <a:defRPr/>
            </a:pPr>
            <a:fld id="{66511F69-9EBC-4CE4-B96C-76EA49573B73}" type="datetime1">
              <a:rPr lang="en-US" smtClean="0"/>
              <a:pPr>
                <a:defRPr/>
              </a:pPr>
              <a:t>11/10/2022</a:t>
            </a:fld>
            <a:endParaRPr lang="en-US"/>
          </a:p>
        </p:txBody>
      </p:sp>
      <p:sp>
        <p:nvSpPr>
          <p:cNvPr id="3" name="Slide Number Placeholder 2"/>
          <p:cNvSpPr>
            <a:spLocks noGrp="1"/>
          </p:cNvSpPr>
          <p:nvPr>
            <p:ph type="sldNum" sz="quarter" idx="12"/>
          </p:nvPr>
        </p:nvSpPr>
        <p:spPr/>
        <p:txBody>
          <a:bodyPr/>
          <a:lstStyle/>
          <a:p>
            <a:pPr>
              <a:defRPr/>
            </a:pPr>
            <a:fld id="{463BC71B-8898-4C26-9424-9A1CA4487239}" type="slidenum">
              <a:rPr lang="en-US" smtClean="0"/>
              <a:pPr>
                <a:defRPr/>
              </a:pPr>
              <a:t>10</a:t>
            </a:fld>
            <a:endParaRPr lang="en-US"/>
          </a:p>
        </p:txBody>
      </p:sp>
      <p:cxnSp>
        <p:nvCxnSpPr>
          <p:cNvPr id="11" name="Straight Connector 10"/>
          <p:cNvCxnSpPr/>
          <p:nvPr/>
        </p:nvCxnSpPr>
        <p:spPr bwMode="auto">
          <a:xfrm>
            <a:off x="388620" y="1066800"/>
            <a:ext cx="8229600" cy="0"/>
          </a:xfrm>
          <a:prstGeom prst="line">
            <a:avLst/>
          </a:prstGeom>
          <a:ln/>
        </p:spPr>
        <p:style>
          <a:lnRef idx="1">
            <a:schemeClr val="accent2"/>
          </a:lnRef>
          <a:fillRef idx="0">
            <a:schemeClr val="accent2"/>
          </a:fillRef>
          <a:effectRef idx="0">
            <a:schemeClr val="accent2"/>
          </a:effectRef>
          <a:fontRef idx="minor">
            <a:schemeClr val="tx1"/>
          </a:fontRef>
        </p:style>
      </p:cxnSp>
      <p:sp>
        <p:nvSpPr>
          <p:cNvPr id="6" name="Double Bracket 5"/>
          <p:cNvSpPr/>
          <p:nvPr/>
        </p:nvSpPr>
        <p:spPr>
          <a:xfrm>
            <a:off x="533400" y="1600200"/>
            <a:ext cx="4876800" cy="4572000"/>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4000" dirty="0" err="1">
                <a:solidFill>
                  <a:srgbClr val="002060"/>
                </a:solidFill>
                <a:latin typeface="NikoshBAN" pitchFamily="2" charset="0"/>
                <a:cs typeface="NikoshBAN" pitchFamily="2" charset="0"/>
              </a:rPr>
              <a:t>হ্যাকিং</a:t>
            </a:r>
            <a:r>
              <a:rPr lang="en-US" sz="4000" dirty="0">
                <a:solidFill>
                  <a:srgbClr val="002060"/>
                </a:solidFill>
                <a:latin typeface="NikoshBAN" pitchFamily="2" charset="0"/>
                <a:cs typeface="NikoshBAN" pitchFamily="2" charset="0"/>
              </a:rPr>
              <a:t> </a:t>
            </a:r>
            <a:r>
              <a:rPr lang="en-US" sz="4000" dirty="0" err="1">
                <a:solidFill>
                  <a:srgbClr val="002060"/>
                </a:solidFill>
                <a:latin typeface="NikoshBAN" pitchFamily="2" charset="0"/>
                <a:cs typeface="NikoshBAN" pitchFamily="2" charset="0"/>
              </a:rPr>
              <a:t>একটি</a:t>
            </a:r>
            <a:r>
              <a:rPr lang="en-US" sz="4000" dirty="0">
                <a:solidFill>
                  <a:srgbClr val="002060"/>
                </a:solidFill>
                <a:latin typeface="NikoshBAN" pitchFamily="2" charset="0"/>
                <a:cs typeface="NikoshBAN" pitchFamily="2" charset="0"/>
              </a:rPr>
              <a:t> </a:t>
            </a:r>
            <a:r>
              <a:rPr lang="en-US" sz="4000" dirty="0" err="1">
                <a:solidFill>
                  <a:srgbClr val="002060"/>
                </a:solidFill>
                <a:latin typeface="NikoshBAN" pitchFamily="2" charset="0"/>
                <a:cs typeface="NikoshBAN" pitchFamily="2" charset="0"/>
              </a:rPr>
              <a:t>অনৈতিক</a:t>
            </a:r>
            <a:r>
              <a:rPr lang="en-US" sz="4000" dirty="0">
                <a:solidFill>
                  <a:srgbClr val="002060"/>
                </a:solidFill>
                <a:latin typeface="NikoshBAN" pitchFamily="2" charset="0"/>
                <a:cs typeface="NikoshBAN" pitchFamily="2" charset="0"/>
              </a:rPr>
              <a:t> </a:t>
            </a:r>
            <a:r>
              <a:rPr lang="en-US" sz="4000" dirty="0" err="1">
                <a:solidFill>
                  <a:srgbClr val="002060"/>
                </a:solidFill>
                <a:latin typeface="NikoshBAN" pitchFamily="2" charset="0"/>
                <a:cs typeface="NikoshBAN" pitchFamily="2" charset="0"/>
              </a:rPr>
              <a:t>কাজ</a:t>
            </a:r>
            <a:r>
              <a:rPr lang="en-US" sz="4000" dirty="0">
                <a:solidFill>
                  <a:srgbClr val="002060"/>
                </a:solidFill>
                <a:latin typeface="NikoshBAN" pitchFamily="2" charset="0"/>
                <a:cs typeface="NikoshBAN" pitchFamily="2" charset="0"/>
              </a:rPr>
              <a:t>। </a:t>
            </a:r>
            <a:r>
              <a:rPr lang="en-US" sz="4000" dirty="0" err="1">
                <a:solidFill>
                  <a:srgbClr val="002060"/>
                </a:solidFill>
                <a:latin typeface="NikoshBAN" pitchFamily="2" charset="0"/>
                <a:cs typeface="NikoshBAN" pitchFamily="2" charset="0"/>
              </a:rPr>
              <a:t>বুদ্ধিমত্তা</a:t>
            </a:r>
            <a:r>
              <a:rPr lang="en-US" sz="4000" dirty="0">
                <a:solidFill>
                  <a:srgbClr val="002060"/>
                </a:solidFill>
                <a:latin typeface="NikoshBAN" pitchFamily="2" charset="0"/>
                <a:cs typeface="NikoshBAN" pitchFamily="2" charset="0"/>
              </a:rPr>
              <a:t> </a:t>
            </a:r>
            <a:r>
              <a:rPr lang="en-US" sz="4000" dirty="0" err="1">
                <a:solidFill>
                  <a:srgbClr val="002060"/>
                </a:solidFill>
                <a:latin typeface="NikoshBAN" pitchFamily="2" charset="0"/>
                <a:cs typeface="NikoshBAN" pitchFamily="2" charset="0"/>
              </a:rPr>
              <a:t>পরীক্ষা</a:t>
            </a:r>
            <a:r>
              <a:rPr lang="en-US" sz="4000" dirty="0">
                <a:solidFill>
                  <a:srgbClr val="002060"/>
                </a:solidFill>
                <a:latin typeface="NikoshBAN" pitchFamily="2" charset="0"/>
                <a:cs typeface="NikoshBAN" pitchFamily="2" charset="0"/>
              </a:rPr>
              <a:t> </a:t>
            </a:r>
            <a:r>
              <a:rPr lang="en-US" sz="4000" dirty="0" err="1">
                <a:solidFill>
                  <a:srgbClr val="002060"/>
                </a:solidFill>
                <a:latin typeface="NikoshBAN" pitchFamily="2" charset="0"/>
                <a:cs typeface="NikoshBAN" pitchFamily="2" charset="0"/>
              </a:rPr>
              <a:t>করতে</a:t>
            </a:r>
            <a:r>
              <a:rPr lang="en-US" sz="4000" dirty="0">
                <a:solidFill>
                  <a:srgbClr val="002060"/>
                </a:solidFill>
                <a:latin typeface="NikoshBAN" pitchFamily="2" charset="0"/>
                <a:cs typeface="NikoshBAN" pitchFamily="2" charset="0"/>
              </a:rPr>
              <a:t> </a:t>
            </a:r>
            <a:r>
              <a:rPr lang="en-US" sz="4000" dirty="0" err="1">
                <a:solidFill>
                  <a:srgbClr val="002060"/>
                </a:solidFill>
                <a:latin typeface="NikoshBAN" pitchFamily="2" charset="0"/>
                <a:cs typeface="NikoshBAN" pitchFamily="2" charset="0"/>
              </a:rPr>
              <a:t>বা</a:t>
            </a:r>
            <a:r>
              <a:rPr lang="en-US" sz="4000" dirty="0">
                <a:solidFill>
                  <a:srgbClr val="002060"/>
                </a:solidFill>
                <a:latin typeface="NikoshBAN" pitchFamily="2" charset="0"/>
                <a:cs typeface="NikoshBAN" pitchFamily="2" charset="0"/>
              </a:rPr>
              <a:t> </a:t>
            </a:r>
            <a:r>
              <a:rPr lang="en-US" sz="4000" dirty="0" err="1">
                <a:solidFill>
                  <a:srgbClr val="002060"/>
                </a:solidFill>
                <a:latin typeface="NikoshBAN" pitchFamily="2" charset="0"/>
                <a:cs typeface="NikoshBAN" pitchFamily="2" charset="0"/>
              </a:rPr>
              <a:t>বড়</a:t>
            </a:r>
            <a:r>
              <a:rPr lang="en-US" sz="4000" dirty="0">
                <a:solidFill>
                  <a:srgbClr val="002060"/>
                </a:solidFill>
                <a:latin typeface="NikoshBAN" pitchFamily="2" charset="0"/>
                <a:cs typeface="NikoshBAN" pitchFamily="2" charset="0"/>
              </a:rPr>
              <a:t> </a:t>
            </a:r>
            <a:r>
              <a:rPr lang="en-US" sz="4000" dirty="0" err="1">
                <a:solidFill>
                  <a:srgbClr val="002060"/>
                </a:solidFill>
                <a:latin typeface="NikoshBAN" pitchFamily="2" charset="0"/>
                <a:cs typeface="NikoshBAN" pitchFamily="2" charset="0"/>
              </a:rPr>
              <a:t>কোনো</a:t>
            </a:r>
            <a:r>
              <a:rPr lang="en-US" sz="4000" dirty="0">
                <a:solidFill>
                  <a:srgbClr val="002060"/>
                </a:solidFill>
                <a:latin typeface="NikoshBAN" pitchFamily="2" charset="0"/>
                <a:cs typeface="NikoshBAN" pitchFamily="2" charset="0"/>
              </a:rPr>
              <a:t> </a:t>
            </a:r>
            <a:r>
              <a:rPr lang="en-US" sz="4000" dirty="0" err="1">
                <a:solidFill>
                  <a:srgbClr val="002060"/>
                </a:solidFill>
                <a:latin typeface="NikoshBAN" pitchFamily="2" charset="0"/>
                <a:cs typeface="NikoshBAN" pitchFamily="2" charset="0"/>
              </a:rPr>
              <a:t>চ্যালেঞ্জের</a:t>
            </a:r>
            <a:r>
              <a:rPr lang="en-US" sz="4000" dirty="0">
                <a:solidFill>
                  <a:srgbClr val="002060"/>
                </a:solidFill>
                <a:latin typeface="NikoshBAN" pitchFamily="2" charset="0"/>
                <a:cs typeface="NikoshBAN" pitchFamily="2" charset="0"/>
              </a:rPr>
              <a:t> </a:t>
            </a:r>
            <a:r>
              <a:rPr lang="en-US" sz="4000" dirty="0" err="1">
                <a:solidFill>
                  <a:srgbClr val="002060"/>
                </a:solidFill>
                <a:latin typeface="NikoshBAN" pitchFamily="2" charset="0"/>
                <a:cs typeface="NikoshBAN" pitchFamily="2" charset="0"/>
              </a:rPr>
              <a:t>মুখোমুখি</a:t>
            </a:r>
            <a:r>
              <a:rPr lang="en-US" sz="4000" dirty="0">
                <a:solidFill>
                  <a:srgbClr val="002060"/>
                </a:solidFill>
                <a:latin typeface="NikoshBAN" pitchFamily="2" charset="0"/>
                <a:cs typeface="NikoshBAN" pitchFamily="2" charset="0"/>
              </a:rPr>
              <a:t> </a:t>
            </a:r>
            <a:r>
              <a:rPr lang="en-US" sz="4000" dirty="0" err="1">
                <a:solidFill>
                  <a:srgbClr val="002060"/>
                </a:solidFill>
                <a:latin typeface="NikoshBAN" pitchFamily="2" charset="0"/>
                <a:cs typeface="NikoshBAN" pitchFamily="2" charset="0"/>
              </a:rPr>
              <a:t>হতে</a:t>
            </a:r>
            <a:r>
              <a:rPr lang="en-US" sz="4000" dirty="0">
                <a:solidFill>
                  <a:srgbClr val="002060"/>
                </a:solidFill>
                <a:latin typeface="NikoshBAN" pitchFamily="2" charset="0"/>
                <a:cs typeface="NikoshBAN" pitchFamily="2" charset="0"/>
              </a:rPr>
              <a:t> </a:t>
            </a:r>
            <a:r>
              <a:rPr lang="en-US" sz="4000" dirty="0" err="1">
                <a:solidFill>
                  <a:srgbClr val="002060"/>
                </a:solidFill>
                <a:latin typeface="NikoshBAN" pitchFamily="2" charset="0"/>
                <a:cs typeface="NikoshBAN" pitchFamily="2" charset="0"/>
              </a:rPr>
              <a:t>সবারই</a:t>
            </a:r>
            <a:r>
              <a:rPr lang="en-US" sz="4000" dirty="0">
                <a:solidFill>
                  <a:srgbClr val="002060"/>
                </a:solidFill>
                <a:latin typeface="NikoshBAN" pitchFamily="2" charset="0"/>
                <a:cs typeface="NikoshBAN" pitchFamily="2" charset="0"/>
              </a:rPr>
              <a:t> </a:t>
            </a:r>
            <a:r>
              <a:rPr lang="en-US" sz="4000" dirty="0" err="1">
                <a:solidFill>
                  <a:srgbClr val="002060"/>
                </a:solidFill>
                <a:latin typeface="NikoshBAN" pitchFamily="2" charset="0"/>
                <a:cs typeface="NikoshBAN" pitchFamily="2" charset="0"/>
              </a:rPr>
              <a:t>ইচ্ছে</a:t>
            </a:r>
            <a:r>
              <a:rPr lang="en-US" sz="4000" dirty="0">
                <a:solidFill>
                  <a:srgbClr val="002060"/>
                </a:solidFill>
                <a:latin typeface="NikoshBAN" pitchFamily="2" charset="0"/>
                <a:cs typeface="NikoshBAN" pitchFamily="2" charset="0"/>
              </a:rPr>
              <a:t> </a:t>
            </a:r>
            <a:r>
              <a:rPr lang="en-US" sz="4000" dirty="0" err="1">
                <a:solidFill>
                  <a:srgbClr val="002060"/>
                </a:solidFill>
                <a:latin typeface="NikoshBAN" pitchFamily="2" charset="0"/>
                <a:cs typeface="NikoshBAN" pitchFamily="2" charset="0"/>
              </a:rPr>
              <a:t>করে</a:t>
            </a:r>
            <a:r>
              <a:rPr lang="en-US" sz="4000" dirty="0">
                <a:solidFill>
                  <a:srgbClr val="002060"/>
                </a:solidFill>
                <a:latin typeface="NikoshBAN" pitchFamily="2" charset="0"/>
                <a:cs typeface="NikoshBAN" pitchFamily="2" charset="0"/>
              </a:rPr>
              <a:t> </a:t>
            </a:r>
            <a:r>
              <a:rPr lang="en-US" sz="4000" dirty="0" err="1">
                <a:solidFill>
                  <a:srgbClr val="002060"/>
                </a:solidFill>
                <a:latin typeface="NikoshBAN" pitchFamily="2" charset="0"/>
                <a:cs typeface="NikoshBAN" pitchFamily="2" charset="0"/>
              </a:rPr>
              <a:t>কিন্তু</a:t>
            </a:r>
            <a:r>
              <a:rPr lang="en-US" sz="4000" dirty="0">
                <a:solidFill>
                  <a:srgbClr val="002060"/>
                </a:solidFill>
                <a:latin typeface="NikoshBAN" pitchFamily="2" charset="0"/>
                <a:cs typeface="NikoshBAN" pitchFamily="2" charset="0"/>
              </a:rPr>
              <a:t> </a:t>
            </a:r>
            <a:r>
              <a:rPr lang="en-US" sz="4000" dirty="0" err="1">
                <a:solidFill>
                  <a:srgbClr val="002060"/>
                </a:solidFill>
                <a:latin typeface="NikoshBAN" pitchFamily="2" charset="0"/>
                <a:cs typeface="NikoshBAN" pitchFamily="2" charset="0"/>
              </a:rPr>
              <a:t>ওয়েবসাইটের</a:t>
            </a:r>
            <a:r>
              <a:rPr lang="en-US" sz="4000" dirty="0">
                <a:solidFill>
                  <a:srgbClr val="002060"/>
                </a:solidFill>
                <a:latin typeface="NikoshBAN" pitchFamily="2" charset="0"/>
                <a:cs typeface="NikoshBAN" pitchFamily="2" charset="0"/>
              </a:rPr>
              <a:t> </a:t>
            </a:r>
            <a:r>
              <a:rPr lang="en-US" sz="4000" dirty="0" err="1">
                <a:solidFill>
                  <a:srgbClr val="002060"/>
                </a:solidFill>
                <a:latin typeface="NikoshBAN" pitchFamily="2" charset="0"/>
                <a:cs typeface="NikoshBAN" pitchFamily="2" charset="0"/>
              </a:rPr>
              <a:t>হ্যাক</a:t>
            </a:r>
            <a:r>
              <a:rPr lang="en-US" sz="4000" dirty="0">
                <a:solidFill>
                  <a:srgbClr val="002060"/>
                </a:solidFill>
                <a:latin typeface="NikoshBAN" pitchFamily="2" charset="0"/>
                <a:cs typeface="NikoshBAN" pitchFamily="2" charset="0"/>
              </a:rPr>
              <a:t> </a:t>
            </a:r>
            <a:r>
              <a:rPr lang="en-US" sz="4000" dirty="0" err="1">
                <a:solidFill>
                  <a:srgbClr val="002060"/>
                </a:solidFill>
                <a:latin typeface="NikoshBAN" pitchFamily="2" charset="0"/>
                <a:cs typeface="NikoshBAN" pitchFamily="2" charset="0"/>
              </a:rPr>
              <a:t>করা</a:t>
            </a:r>
            <a:r>
              <a:rPr lang="en-US" sz="4000" dirty="0">
                <a:solidFill>
                  <a:srgbClr val="002060"/>
                </a:solidFill>
                <a:latin typeface="NikoshBAN" pitchFamily="2" charset="0"/>
                <a:cs typeface="NikoshBAN" pitchFamily="2" charset="0"/>
              </a:rPr>
              <a:t>  </a:t>
            </a:r>
            <a:r>
              <a:rPr lang="en-US" sz="4000" dirty="0" err="1">
                <a:solidFill>
                  <a:srgbClr val="002060"/>
                </a:solidFill>
                <a:latin typeface="NikoshBAN" pitchFamily="2" charset="0"/>
                <a:cs typeface="NikoshBAN" pitchFamily="2" charset="0"/>
              </a:rPr>
              <a:t>সেরকম</a:t>
            </a:r>
            <a:r>
              <a:rPr lang="en-US" sz="4000" dirty="0">
                <a:solidFill>
                  <a:srgbClr val="002060"/>
                </a:solidFill>
                <a:latin typeface="NikoshBAN" pitchFamily="2" charset="0"/>
                <a:cs typeface="NikoshBAN" pitchFamily="2" charset="0"/>
              </a:rPr>
              <a:t> </a:t>
            </a:r>
            <a:r>
              <a:rPr lang="en-US" sz="4000" dirty="0" err="1">
                <a:solidFill>
                  <a:srgbClr val="002060"/>
                </a:solidFill>
                <a:latin typeface="NikoshBAN" pitchFamily="2" charset="0"/>
                <a:cs typeface="NikoshBAN" pitchFamily="2" charset="0"/>
              </a:rPr>
              <a:t>চ্যালেঞ্জ</a:t>
            </a:r>
            <a:r>
              <a:rPr lang="en-US" sz="4000" dirty="0">
                <a:solidFill>
                  <a:srgbClr val="002060"/>
                </a:solidFill>
                <a:latin typeface="NikoshBAN" pitchFamily="2" charset="0"/>
                <a:cs typeface="NikoshBAN" pitchFamily="2" charset="0"/>
              </a:rPr>
              <a:t> </a:t>
            </a:r>
            <a:r>
              <a:rPr lang="en-US" sz="4000" dirty="0" err="1">
                <a:solidFill>
                  <a:srgbClr val="002060"/>
                </a:solidFill>
                <a:latin typeface="NikoshBAN" pitchFamily="2" charset="0"/>
                <a:cs typeface="NikoshBAN" pitchFamily="2" charset="0"/>
              </a:rPr>
              <a:t>নয়</a:t>
            </a:r>
            <a:r>
              <a:rPr lang="en-US" sz="4000" dirty="0">
                <a:solidFill>
                  <a:srgbClr val="002060"/>
                </a:solidFill>
                <a:latin typeface="NikoshBAN" pitchFamily="2" charset="0"/>
                <a:cs typeface="NikoshBAN" pitchFamily="2" charset="0"/>
              </a:rPr>
              <a:t>। </a:t>
            </a:r>
          </a:p>
        </p:txBody>
      </p:sp>
      <p:pic>
        <p:nvPicPr>
          <p:cNvPr id="2050" name="Picture 2" descr="https://encrypted-tbn0.gstatic.com/images?q=tbn:ANd9GcQum-t8DVV5cELgi5soK_hcZaYEMmoe2AztAOP3tXX-b5DA_8Z-"/>
          <p:cNvPicPr>
            <a:picLocks noChangeAspect="1" noChangeArrowheads="1"/>
          </p:cNvPicPr>
          <p:nvPr/>
        </p:nvPicPr>
        <p:blipFill>
          <a:blip r:embed="rId3"/>
          <a:srcRect/>
          <a:stretch>
            <a:fillRect/>
          </a:stretch>
        </p:blipFill>
        <p:spPr bwMode="auto">
          <a:xfrm>
            <a:off x="5638800" y="1676400"/>
            <a:ext cx="2984500" cy="1790700"/>
          </a:xfrm>
          <a:prstGeom prst="rect">
            <a:avLst/>
          </a:prstGeom>
          <a:noFill/>
        </p:spPr>
      </p:pic>
      <p:pic>
        <p:nvPicPr>
          <p:cNvPr id="2052" name="Picture 4" descr="http://3.bp.blogspot.com/-ZbMj23DHp18/VX7wtJw4LrI/AAAAAAAAR-o/zWUw4Qhg1NI/s1600/philippe%2Bpetit.jpg"/>
          <p:cNvPicPr>
            <a:picLocks noChangeAspect="1" noChangeArrowheads="1"/>
          </p:cNvPicPr>
          <p:nvPr/>
        </p:nvPicPr>
        <p:blipFill>
          <a:blip r:embed="rId4"/>
          <a:srcRect/>
          <a:stretch>
            <a:fillRect/>
          </a:stretch>
        </p:blipFill>
        <p:spPr bwMode="auto">
          <a:xfrm>
            <a:off x="5562600" y="3657600"/>
            <a:ext cx="3117570" cy="1943101"/>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wipe(down)">
                                      <p:cBhvr>
                                        <p:cTn id="12" dur="500"/>
                                        <p:tgtEl>
                                          <p:spTgt spid="205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88620" y="381000"/>
            <a:ext cx="8229600" cy="808038"/>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000" b="1" spc="50" dirty="0" err="1">
                <a:ln w="11430"/>
                <a:solidFill>
                  <a:srgbClr val="7030A0"/>
                </a:solidFill>
                <a:effectLst>
                  <a:glow rad="228600">
                    <a:schemeClr val="accent3">
                      <a:satMod val="175000"/>
                      <a:alpha val="40000"/>
                    </a:schemeClr>
                  </a:glow>
                </a:effectLst>
                <a:latin typeface="Nikosh" pitchFamily="2" charset="0"/>
                <a:cs typeface="Nikosh" pitchFamily="2" charset="0"/>
              </a:rPr>
              <a:t>ইন্টারনেটে</a:t>
            </a:r>
            <a:r>
              <a:rPr lang="en-US" sz="4000" b="1" spc="50" dirty="0">
                <a:ln w="11430"/>
                <a:solidFill>
                  <a:srgbClr val="7030A0"/>
                </a:solidFill>
                <a:effectLst>
                  <a:glow rad="228600">
                    <a:schemeClr val="accent3">
                      <a:satMod val="175000"/>
                      <a:alpha val="40000"/>
                    </a:schemeClr>
                  </a:glow>
                </a:effectLst>
                <a:latin typeface="Nikosh" pitchFamily="2" charset="0"/>
                <a:cs typeface="Nikosh" pitchFamily="2" charset="0"/>
              </a:rPr>
              <a:t> </a:t>
            </a:r>
            <a:r>
              <a:rPr lang="en-US" sz="4000" b="1" spc="50" dirty="0" err="1">
                <a:ln w="11430"/>
                <a:solidFill>
                  <a:srgbClr val="7030A0"/>
                </a:solidFill>
                <a:effectLst>
                  <a:glow rad="228600">
                    <a:schemeClr val="accent3">
                      <a:satMod val="175000"/>
                      <a:alpha val="40000"/>
                    </a:schemeClr>
                  </a:glow>
                </a:effectLst>
                <a:latin typeface="Nikosh" pitchFamily="2" charset="0"/>
                <a:cs typeface="Nikosh" pitchFamily="2" charset="0"/>
              </a:rPr>
              <a:t>অনৈতিক</a:t>
            </a:r>
            <a:r>
              <a:rPr lang="en-US" sz="4000" b="1" spc="50" dirty="0">
                <a:ln w="11430"/>
                <a:solidFill>
                  <a:srgbClr val="7030A0"/>
                </a:solidFill>
                <a:effectLst>
                  <a:glow rad="228600">
                    <a:schemeClr val="accent3">
                      <a:satMod val="175000"/>
                      <a:alpha val="40000"/>
                    </a:schemeClr>
                  </a:glow>
                </a:effectLst>
                <a:latin typeface="Nikosh" pitchFamily="2" charset="0"/>
                <a:cs typeface="Nikosh" pitchFamily="2" charset="0"/>
              </a:rPr>
              <a:t> </a:t>
            </a:r>
            <a:r>
              <a:rPr lang="en-US" sz="4000" b="1" spc="50" dirty="0" err="1">
                <a:ln w="11430"/>
                <a:solidFill>
                  <a:srgbClr val="7030A0"/>
                </a:solidFill>
                <a:effectLst>
                  <a:glow rad="228600">
                    <a:schemeClr val="accent3">
                      <a:satMod val="175000"/>
                      <a:alpha val="40000"/>
                    </a:schemeClr>
                  </a:glow>
                </a:effectLst>
                <a:latin typeface="Nikosh" pitchFamily="2" charset="0"/>
                <a:cs typeface="Nikosh" pitchFamily="2" charset="0"/>
              </a:rPr>
              <a:t>কাজ</a:t>
            </a:r>
            <a:endParaRPr lang="en-US" sz="4000" b="1" spc="50" dirty="0">
              <a:ln w="11430"/>
              <a:solidFill>
                <a:srgbClr val="7030A0"/>
              </a:solidFill>
              <a:effectLst>
                <a:glow rad="228600">
                  <a:schemeClr val="accent3">
                    <a:satMod val="175000"/>
                    <a:alpha val="40000"/>
                  </a:schemeClr>
                </a:glow>
              </a:effectLst>
              <a:latin typeface="Nikosh" pitchFamily="2" charset="0"/>
              <a:cs typeface="Nikosh" pitchFamily="2" charset="0"/>
            </a:endParaRPr>
          </a:p>
        </p:txBody>
      </p:sp>
      <p:sp>
        <p:nvSpPr>
          <p:cNvPr id="2" name="Date Placeholder 1"/>
          <p:cNvSpPr>
            <a:spLocks noGrp="1"/>
          </p:cNvSpPr>
          <p:nvPr>
            <p:ph type="dt" sz="half" idx="10"/>
          </p:nvPr>
        </p:nvSpPr>
        <p:spPr/>
        <p:txBody>
          <a:bodyPr/>
          <a:lstStyle/>
          <a:p>
            <a:pPr>
              <a:defRPr/>
            </a:pPr>
            <a:fld id="{66511F69-9EBC-4CE4-B96C-76EA49573B73}" type="datetime1">
              <a:rPr lang="en-US" smtClean="0"/>
              <a:pPr>
                <a:defRPr/>
              </a:pPr>
              <a:t>11/10/2022</a:t>
            </a:fld>
            <a:endParaRPr lang="en-US"/>
          </a:p>
        </p:txBody>
      </p:sp>
      <p:sp>
        <p:nvSpPr>
          <p:cNvPr id="3" name="Slide Number Placeholder 2"/>
          <p:cNvSpPr>
            <a:spLocks noGrp="1"/>
          </p:cNvSpPr>
          <p:nvPr>
            <p:ph type="sldNum" sz="quarter" idx="12"/>
          </p:nvPr>
        </p:nvSpPr>
        <p:spPr/>
        <p:txBody>
          <a:bodyPr/>
          <a:lstStyle/>
          <a:p>
            <a:pPr>
              <a:defRPr/>
            </a:pPr>
            <a:fld id="{463BC71B-8898-4C26-9424-9A1CA4487239}" type="slidenum">
              <a:rPr lang="en-US" smtClean="0"/>
              <a:pPr>
                <a:defRPr/>
              </a:pPr>
              <a:t>11</a:t>
            </a:fld>
            <a:endParaRPr lang="en-US" dirty="0"/>
          </a:p>
        </p:txBody>
      </p:sp>
      <p:cxnSp>
        <p:nvCxnSpPr>
          <p:cNvPr id="11" name="Straight Connector 10"/>
          <p:cNvCxnSpPr/>
          <p:nvPr/>
        </p:nvCxnSpPr>
        <p:spPr bwMode="auto">
          <a:xfrm>
            <a:off x="388620" y="1066800"/>
            <a:ext cx="8229600" cy="0"/>
          </a:xfrm>
          <a:prstGeom prst="line">
            <a:avLst/>
          </a:prstGeom>
          <a:ln/>
        </p:spPr>
        <p:style>
          <a:lnRef idx="1">
            <a:schemeClr val="accent2"/>
          </a:lnRef>
          <a:fillRef idx="0">
            <a:schemeClr val="accent2"/>
          </a:fillRef>
          <a:effectRef idx="0">
            <a:schemeClr val="accent2"/>
          </a:effectRef>
          <a:fontRef idx="minor">
            <a:schemeClr val="tx1"/>
          </a:fontRef>
        </p:style>
      </p:cxnSp>
      <p:pic>
        <p:nvPicPr>
          <p:cNvPr id="15362" name="Picture 2" descr="http://smartlifebd.com/wp-content/uploads/2015/12/WaP7Fzc.jpg"/>
          <p:cNvPicPr>
            <a:picLocks noChangeAspect="1" noChangeArrowheads="1"/>
          </p:cNvPicPr>
          <p:nvPr/>
        </p:nvPicPr>
        <p:blipFill>
          <a:blip r:embed="rId3"/>
          <a:srcRect/>
          <a:stretch>
            <a:fillRect/>
          </a:stretch>
        </p:blipFill>
        <p:spPr bwMode="auto">
          <a:xfrm>
            <a:off x="4343400" y="1828800"/>
            <a:ext cx="3867150" cy="1685926"/>
          </a:xfrm>
          <a:prstGeom prst="rect">
            <a:avLst/>
          </a:prstGeom>
          <a:noFill/>
        </p:spPr>
      </p:pic>
      <p:pic>
        <p:nvPicPr>
          <p:cNvPr id="15364" name="Picture 4" descr="http://smartlifebd.com/wp-content/uploads/2015/12/t0gdQTm.png"/>
          <p:cNvPicPr>
            <a:picLocks noChangeAspect="1" noChangeArrowheads="1"/>
          </p:cNvPicPr>
          <p:nvPr/>
        </p:nvPicPr>
        <p:blipFill>
          <a:blip r:embed="rId4"/>
          <a:srcRect/>
          <a:stretch>
            <a:fillRect/>
          </a:stretch>
        </p:blipFill>
        <p:spPr bwMode="auto">
          <a:xfrm>
            <a:off x="3886200" y="1371600"/>
            <a:ext cx="4552950" cy="2600325"/>
          </a:xfrm>
          <a:prstGeom prst="rect">
            <a:avLst/>
          </a:prstGeom>
          <a:noFill/>
        </p:spPr>
      </p:pic>
      <p:sp>
        <p:nvSpPr>
          <p:cNvPr id="8" name="Double Brace 7"/>
          <p:cNvSpPr/>
          <p:nvPr/>
        </p:nvSpPr>
        <p:spPr>
          <a:xfrm>
            <a:off x="685800" y="1676400"/>
            <a:ext cx="2971800" cy="1981200"/>
          </a:xfrm>
          <a:prstGeom prst="brace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2800" dirty="0" err="1">
                <a:solidFill>
                  <a:srgbClr val="002060"/>
                </a:solidFill>
                <a:latin typeface="NikoshBAN" pitchFamily="2" charset="0"/>
                <a:cs typeface="NikoshBAN" pitchFamily="2" charset="0"/>
              </a:rPr>
              <a:t>পিইসি</a:t>
            </a:r>
            <a:r>
              <a:rPr lang="en-US" sz="2800" dirty="0">
                <a:solidFill>
                  <a:srgbClr val="002060"/>
                </a:solidFill>
                <a:latin typeface="NikoshBAN" pitchFamily="2" charset="0"/>
                <a:cs typeface="NikoshBAN" pitchFamily="2" charset="0"/>
              </a:rPr>
              <a:t>, </a:t>
            </a:r>
            <a:r>
              <a:rPr lang="en-US" sz="2800" dirty="0" err="1">
                <a:solidFill>
                  <a:srgbClr val="002060"/>
                </a:solidFill>
                <a:latin typeface="NikoshBAN" pitchFamily="2" charset="0"/>
                <a:cs typeface="NikoshBAN" pitchFamily="2" charset="0"/>
              </a:rPr>
              <a:t>জেএসসি</a:t>
            </a:r>
            <a:r>
              <a:rPr lang="en-US" sz="2800" dirty="0">
                <a:solidFill>
                  <a:srgbClr val="002060"/>
                </a:solidFill>
                <a:latin typeface="NikoshBAN" pitchFamily="2" charset="0"/>
                <a:cs typeface="NikoshBAN" pitchFamily="2" charset="0"/>
              </a:rPr>
              <a:t>, </a:t>
            </a:r>
            <a:r>
              <a:rPr lang="en-US" sz="2800" dirty="0" err="1">
                <a:solidFill>
                  <a:srgbClr val="002060"/>
                </a:solidFill>
                <a:latin typeface="NikoshBAN" pitchFamily="2" charset="0"/>
                <a:cs typeface="NikoshBAN" pitchFamily="2" charset="0"/>
              </a:rPr>
              <a:t>এসএসসি</a:t>
            </a:r>
            <a:r>
              <a:rPr lang="en-US" sz="2800" dirty="0">
                <a:solidFill>
                  <a:srgbClr val="002060"/>
                </a:solidFill>
                <a:latin typeface="NikoshBAN" pitchFamily="2" charset="0"/>
                <a:cs typeface="NikoshBAN" pitchFamily="2" charset="0"/>
              </a:rPr>
              <a:t> </a:t>
            </a:r>
            <a:r>
              <a:rPr lang="en-US" sz="2800" dirty="0" err="1">
                <a:solidFill>
                  <a:srgbClr val="002060"/>
                </a:solidFill>
                <a:latin typeface="NikoshBAN" pitchFamily="2" charset="0"/>
                <a:cs typeface="NikoshBAN" pitchFamily="2" charset="0"/>
              </a:rPr>
              <a:t>কিংবা</a:t>
            </a:r>
            <a:r>
              <a:rPr lang="en-US" sz="2800" dirty="0">
                <a:solidFill>
                  <a:srgbClr val="002060"/>
                </a:solidFill>
                <a:latin typeface="NikoshBAN" pitchFamily="2" charset="0"/>
                <a:cs typeface="NikoshBAN" pitchFamily="2" charset="0"/>
              </a:rPr>
              <a:t> </a:t>
            </a:r>
            <a:r>
              <a:rPr lang="en-US" sz="2800" dirty="0" err="1">
                <a:solidFill>
                  <a:srgbClr val="002060"/>
                </a:solidFill>
                <a:latin typeface="NikoshBAN" pitchFamily="2" charset="0"/>
                <a:cs typeface="NikoshBAN" pitchFamily="2" charset="0"/>
              </a:rPr>
              <a:t>এইচএসসি</a:t>
            </a:r>
            <a:r>
              <a:rPr lang="en-US" sz="2800" dirty="0">
                <a:solidFill>
                  <a:srgbClr val="002060"/>
                </a:solidFill>
                <a:latin typeface="NikoshBAN" pitchFamily="2" charset="0"/>
                <a:cs typeface="NikoshBAN" pitchFamily="2" charset="0"/>
              </a:rPr>
              <a:t> </a:t>
            </a:r>
            <a:r>
              <a:rPr lang="en-US" sz="2800" dirty="0" err="1">
                <a:solidFill>
                  <a:srgbClr val="002060"/>
                </a:solidFill>
                <a:latin typeface="NikoshBAN" pitchFamily="2" charset="0"/>
                <a:cs typeface="NikoshBAN" pitchFamily="2" charset="0"/>
              </a:rPr>
              <a:t>ফলাফল</a:t>
            </a:r>
            <a:r>
              <a:rPr lang="en-US" sz="2800" dirty="0">
                <a:solidFill>
                  <a:srgbClr val="002060"/>
                </a:solidFill>
                <a:latin typeface="NikoshBAN" pitchFamily="2" charset="0"/>
                <a:cs typeface="NikoshBAN" pitchFamily="2" charset="0"/>
              </a:rPr>
              <a:t> </a:t>
            </a:r>
            <a:r>
              <a:rPr lang="en-US" sz="2800" dirty="0" err="1">
                <a:solidFill>
                  <a:srgbClr val="002060"/>
                </a:solidFill>
                <a:latin typeface="NikoshBAN" pitchFamily="2" charset="0"/>
                <a:cs typeface="NikoshBAN" pitchFamily="2" charset="0"/>
              </a:rPr>
              <a:t>ওয়েবসাইটের</a:t>
            </a:r>
            <a:r>
              <a:rPr lang="en-US" sz="2800" dirty="0">
                <a:solidFill>
                  <a:srgbClr val="002060"/>
                </a:solidFill>
                <a:latin typeface="NikoshBAN" pitchFamily="2" charset="0"/>
                <a:cs typeface="NikoshBAN" pitchFamily="2" charset="0"/>
              </a:rPr>
              <a:t> </a:t>
            </a:r>
            <a:r>
              <a:rPr lang="en-US" sz="2800" dirty="0" err="1">
                <a:solidFill>
                  <a:srgbClr val="002060"/>
                </a:solidFill>
                <a:latin typeface="NikoshBAN" pitchFamily="2" charset="0"/>
                <a:cs typeface="NikoshBAN" pitchFamily="2" charset="0"/>
              </a:rPr>
              <a:t>মাধ্যমে</a:t>
            </a:r>
            <a:r>
              <a:rPr lang="en-US" sz="2800" dirty="0">
                <a:solidFill>
                  <a:srgbClr val="002060"/>
                </a:solidFill>
                <a:latin typeface="NikoshBAN" pitchFamily="2" charset="0"/>
                <a:cs typeface="NikoshBAN" pitchFamily="2" charset="0"/>
              </a:rPr>
              <a:t> </a:t>
            </a:r>
            <a:r>
              <a:rPr lang="en-US" sz="2800" dirty="0" err="1">
                <a:solidFill>
                  <a:srgbClr val="002060"/>
                </a:solidFill>
                <a:latin typeface="NikoshBAN" pitchFamily="2" charset="0"/>
                <a:cs typeface="NikoshBAN" pitchFamily="2" charset="0"/>
              </a:rPr>
              <a:t>পেয়ে</a:t>
            </a:r>
            <a:r>
              <a:rPr lang="en-US" sz="2800" dirty="0">
                <a:solidFill>
                  <a:srgbClr val="002060"/>
                </a:solidFill>
                <a:latin typeface="NikoshBAN" pitchFamily="2" charset="0"/>
                <a:cs typeface="NikoshBAN" pitchFamily="2" charset="0"/>
              </a:rPr>
              <a:t> </a:t>
            </a:r>
            <a:r>
              <a:rPr lang="en-US" sz="2800" dirty="0" err="1">
                <a:solidFill>
                  <a:srgbClr val="002060"/>
                </a:solidFill>
                <a:latin typeface="NikoshBAN" pitchFamily="2" charset="0"/>
                <a:cs typeface="NikoshBAN" pitchFamily="2" charset="0"/>
              </a:rPr>
              <a:t>থাকি</a:t>
            </a:r>
            <a:endParaRPr lang="en-US" sz="2800" dirty="0">
              <a:solidFill>
                <a:srgbClr val="002060"/>
              </a:solidFill>
              <a:latin typeface="NikoshBAN" pitchFamily="2" charset="0"/>
              <a:cs typeface="NikoshBAN" pitchFamily="2" charset="0"/>
            </a:endParaRPr>
          </a:p>
        </p:txBody>
      </p:sp>
      <p:sp>
        <p:nvSpPr>
          <p:cNvPr id="10" name="Double Brace 9"/>
          <p:cNvSpPr/>
          <p:nvPr/>
        </p:nvSpPr>
        <p:spPr>
          <a:xfrm>
            <a:off x="5334000" y="4114800"/>
            <a:ext cx="3276600" cy="1981200"/>
          </a:xfrm>
          <a:prstGeom prst="brace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2800" dirty="0" err="1">
                <a:solidFill>
                  <a:srgbClr val="002060"/>
                </a:solidFill>
                <a:latin typeface="NikoshBAN" pitchFamily="2" charset="0"/>
                <a:cs typeface="NikoshBAN" pitchFamily="2" charset="0"/>
              </a:rPr>
              <a:t>ফলাফলের</a:t>
            </a:r>
            <a:r>
              <a:rPr lang="en-US" sz="2800" dirty="0">
                <a:solidFill>
                  <a:srgbClr val="002060"/>
                </a:solidFill>
                <a:latin typeface="NikoshBAN" pitchFamily="2" charset="0"/>
                <a:cs typeface="NikoshBAN" pitchFamily="2" charset="0"/>
              </a:rPr>
              <a:t> </a:t>
            </a:r>
            <a:r>
              <a:rPr lang="en-US" sz="2800" dirty="0" err="1">
                <a:solidFill>
                  <a:srgbClr val="002060"/>
                </a:solidFill>
                <a:latin typeface="NikoshBAN" pitchFamily="2" charset="0"/>
                <a:cs typeface="NikoshBAN" pitchFamily="2" charset="0"/>
              </a:rPr>
              <a:t>জন্য</a:t>
            </a:r>
            <a:r>
              <a:rPr lang="en-US" sz="2800" dirty="0">
                <a:solidFill>
                  <a:srgbClr val="002060"/>
                </a:solidFill>
                <a:latin typeface="NikoshBAN" pitchFamily="2" charset="0"/>
                <a:cs typeface="NikoshBAN" pitchFamily="2" charset="0"/>
              </a:rPr>
              <a:t> </a:t>
            </a:r>
            <a:r>
              <a:rPr lang="en-US" sz="2800" dirty="0" err="1">
                <a:solidFill>
                  <a:srgbClr val="002060"/>
                </a:solidFill>
                <a:latin typeface="NikoshBAN" pitchFamily="2" charset="0"/>
                <a:cs typeface="NikoshBAN" pitchFamily="2" charset="0"/>
              </a:rPr>
              <a:t>অনেক</a:t>
            </a:r>
            <a:r>
              <a:rPr lang="en-US" sz="2800" dirty="0">
                <a:solidFill>
                  <a:srgbClr val="002060"/>
                </a:solidFill>
                <a:latin typeface="NikoshBAN" pitchFamily="2" charset="0"/>
                <a:cs typeface="NikoshBAN" pitchFamily="2" charset="0"/>
              </a:rPr>
              <a:t> </a:t>
            </a:r>
            <a:r>
              <a:rPr lang="en-US" sz="2800" dirty="0" err="1">
                <a:solidFill>
                  <a:srgbClr val="002060"/>
                </a:solidFill>
                <a:latin typeface="NikoshBAN" pitchFamily="2" charset="0"/>
                <a:cs typeface="NikoshBAN" pitchFamily="2" charset="0"/>
              </a:rPr>
              <a:t>সময়</a:t>
            </a:r>
            <a:r>
              <a:rPr lang="en-US" sz="2800" dirty="0">
                <a:solidFill>
                  <a:srgbClr val="002060"/>
                </a:solidFill>
                <a:latin typeface="NikoshBAN" pitchFamily="2" charset="0"/>
                <a:cs typeface="NikoshBAN" pitchFamily="2" charset="0"/>
              </a:rPr>
              <a:t> </a:t>
            </a:r>
            <a:r>
              <a:rPr lang="en-US" sz="2800" dirty="0" err="1">
                <a:solidFill>
                  <a:srgbClr val="002060"/>
                </a:solidFill>
                <a:latin typeface="NikoshBAN" pitchFamily="2" charset="0"/>
                <a:cs typeface="NikoshBAN" pitchFamily="2" charset="0"/>
              </a:rPr>
              <a:t>ধরে</a:t>
            </a:r>
            <a:r>
              <a:rPr lang="en-US" sz="2800" dirty="0">
                <a:solidFill>
                  <a:srgbClr val="002060"/>
                </a:solidFill>
                <a:latin typeface="NikoshBAN" pitchFamily="2" charset="0"/>
                <a:cs typeface="NikoshBAN" pitchFamily="2" charset="0"/>
              </a:rPr>
              <a:t> </a:t>
            </a:r>
            <a:r>
              <a:rPr lang="en-US" sz="2800" dirty="0" err="1">
                <a:solidFill>
                  <a:srgbClr val="002060"/>
                </a:solidFill>
                <a:latin typeface="NikoshBAN" pitchFamily="2" charset="0"/>
                <a:cs typeface="NikoshBAN" pitchFamily="2" charset="0"/>
              </a:rPr>
              <a:t>অপেক্ষা</a:t>
            </a:r>
            <a:r>
              <a:rPr lang="en-US" sz="2800" dirty="0">
                <a:solidFill>
                  <a:srgbClr val="002060"/>
                </a:solidFill>
                <a:latin typeface="NikoshBAN" pitchFamily="2" charset="0"/>
                <a:cs typeface="NikoshBAN" pitchFamily="2" charset="0"/>
              </a:rPr>
              <a:t> </a:t>
            </a:r>
            <a:r>
              <a:rPr lang="en-US" sz="2800" dirty="0" err="1">
                <a:solidFill>
                  <a:srgbClr val="002060"/>
                </a:solidFill>
                <a:latin typeface="NikoshBAN" pitchFamily="2" charset="0"/>
                <a:cs typeface="NikoshBAN" pitchFamily="2" charset="0"/>
              </a:rPr>
              <a:t>করেও</a:t>
            </a:r>
            <a:r>
              <a:rPr lang="en-US" sz="2800" dirty="0">
                <a:solidFill>
                  <a:srgbClr val="002060"/>
                </a:solidFill>
                <a:latin typeface="NikoshBAN" pitchFamily="2" charset="0"/>
                <a:cs typeface="NikoshBAN" pitchFamily="2" charset="0"/>
              </a:rPr>
              <a:t> </a:t>
            </a:r>
            <a:r>
              <a:rPr lang="en-US" sz="2800" dirty="0" err="1">
                <a:solidFill>
                  <a:srgbClr val="002060"/>
                </a:solidFill>
                <a:latin typeface="NikoshBAN" pitchFamily="2" charset="0"/>
                <a:cs typeface="NikoshBAN" pitchFamily="2" charset="0"/>
              </a:rPr>
              <a:t>তা</a:t>
            </a:r>
            <a:r>
              <a:rPr lang="en-US" sz="2800" dirty="0">
                <a:solidFill>
                  <a:srgbClr val="002060"/>
                </a:solidFill>
                <a:latin typeface="NikoshBAN" pitchFamily="2" charset="0"/>
                <a:cs typeface="NikoshBAN" pitchFamily="2" charset="0"/>
              </a:rPr>
              <a:t> </a:t>
            </a:r>
            <a:r>
              <a:rPr lang="en-US" sz="2800" dirty="0" err="1">
                <a:solidFill>
                  <a:srgbClr val="002060"/>
                </a:solidFill>
                <a:latin typeface="NikoshBAN" pitchFamily="2" charset="0"/>
                <a:cs typeface="NikoshBAN" pitchFamily="2" charset="0"/>
              </a:rPr>
              <a:t>পাই</a:t>
            </a:r>
            <a:r>
              <a:rPr lang="en-US" sz="2800" dirty="0">
                <a:solidFill>
                  <a:srgbClr val="002060"/>
                </a:solidFill>
                <a:latin typeface="NikoshBAN" pitchFamily="2" charset="0"/>
                <a:cs typeface="NikoshBAN" pitchFamily="2" charset="0"/>
              </a:rPr>
              <a:t> </a:t>
            </a:r>
            <a:r>
              <a:rPr lang="en-US" sz="2800" dirty="0" err="1">
                <a:solidFill>
                  <a:srgbClr val="002060"/>
                </a:solidFill>
                <a:latin typeface="NikoshBAN" pitchFamily="2" charset="0"/>
                <a:cs typeface="NikoshBAN" pitchFamily="2" charset="0"/>
              </a:rPr>
              <a:t>না</a:t>
            </a:r>
            <a:r>
              <a:rPr lang="en-US" sz="2800" dirty="0">
                <a:solidFill>
                  <a:srgbClr val="002060"/>
                </a:solidFill>
                <a:latin typeface="NikoshBAN" pitchFamily="2" charset="0"/>
                <a:cs typeface="NikoshBAN" pitchFamily="2" charset="0"/>
              </a:rPr>
              <a:t>। </a:t>
            </a:r>
            <a:r>
              <a:rPr lang="en-US" sz="2800" dirty="0" err="1">
                <a:solidFill>
                  <a:srgbClr val="002060"/>
                </a:solidFill>
                <a:latin typeface="NikoshBAN" pitchFamily="2" charset="0"/>
                <a:cs typeface="NikoshBAN" pitchFamily="2" charset="0"/>
              </a:rPr>
              <a:t>শুধু</a:t>
            </a:r>
            <a:r>
              <a:rPr lang="en-US" sz="2800" dirty="0">
                <a:solidFill>
                  <a:srgbClr val="002060"/>
                </a:solidFill>
                <a:latin typeface="NikoshBAN" pitchFamily="2" charset="0"/>
                <a:cs typeface="NikoshBAN" pitchFamily="2" charset="0"/>
              </a:rPr>
              <a:t> </a:t>
            </a:r>
            <a:r>
              <a:rPr lang="en-US" sz="2800" dirty="0" err="1">
                <a:solidFill>
                  <a:srgbClr val="002060"/>
                </a:solidFill>
                <a:latin typeface="NikoshBAN" pitchFamily="2" charset="0"/>
                <a:cs typeface="NikoshBAN" pitchFamily="2" charset="0"/>
              </a:rPr>
              <a:t>লোডিং</a:t>
            </a:r>
            <a:r>
              <a:rPr lang="en-US" sz="2800" dirty="0">
                <a:solidFill>
                  <a:srgbClr val="002060"/>
                </a:solidFill>
                <a:latin typeface="NikoshBAN" pitchFamily="2" charset="0"/>
                <a:cs typeface="NikoshBAN" pitchFamily="2" charset="0"/>
              </a:rPr>
              <a:t> </a:t>
            </a:r>
            <a:r>
              <a:rPr lang="en-US" sz="2800" dirty="0" err="1">
                <a:solidFill>
                  <a:srgbClr val="002060"/>
                </a:solidFill>
                <a:latin typeface="NikoshBAN" pitchFamily="2" charset="0"/>
                <a:cs typeface="NikoshBAN" pitchFamily="2" charset="0"/>
              </a:rPr>
              <a:t>হতে</a:t>
            </a:r>
            <a:r>
              <a:rPr lang="en-US" sz="2800" dirty="0">
                <a:solidFill>
                  <a:srgbClr val="002060"/>
                </a:solidFill>
                <a:latin typeface="NikoshBAN" pitchFamily="2" charset="0"/>
                <a:cs typeface="NikoshBAN" pitchFamily="2" charset="0"/>
              </a:rPr>
              <a:t> </a:t>
            </a:r>
            <a:r>
              <a:rPr lang="en-US" sz="2800" dirty="0" err="1">
                <a:solidFill>
                  <a:srgbClr val="002060"/>
                </a:solidFill>
                <a:latin typeface="NikoshBAN" pitchFamily="2" charset="0"/>
                <a:cs typeface="NikoshBAN" pitchFamily="2" charset="0"/>
              </a:rPr>
              <a:t>দেখা</a:t>
            </a:r>
            <a:r>
              <a:rPr lang="en-US" sz="2800" dirty="0">
                <a:solidFill>
                  <a:srgbClr val="002060"/>
                </a:solidFill>
                <a:latin typeface="NikoshBAN" pitchFamily="2" charset="0"/>
                <a:cs typeface="NikoshBAN" pitchFamily="2" charset="0"/>
              </a:rPr>
              <a:t> </a:t>
            </a:r>
            <a:r>
              <a:rPr lang="en-US" sz="2800" dirty="0" err="1">
                <a:solidFill>
                  <a:srgbClr val="002060"/>
                </a:solidFill>
                <a:latin typeface="NikoshBAN" pitchFamily="2" charset="0"/>
                <a:cs typeface="NikoshBAN" pitchFamily="2" charset="0"/>
              </a:rPr>
              <a:t>যায়</a:t>
            </a:r>
            <a:endParaRPr lang="en-US" sz="2800" dirty="0">
              <a:solidFill>
                <a:srgbClr val="002060"/>
              </a:solidFill>
              <a:latin typeface="NikoshBAN" pitchFamily="2" charset="0"/>
              <a:cs typeface="NikoshBAN" pitchFamily="2" charset="0"/>
            </a:endParaRPr>
          </a:p>
        </p:txBody>
      </p:sp>
      <p:grpSp>
        <p:nvGrpSpPr>
          <p:cNvPr id="6" name="Group 5"/>
          <p:cNvGrpSpPr/>
          <p:nvPr/>
        </p:nvGrpSpPr>
        <p:grpSpPr>
          <a:xfrm>
            <a:off x="685800" y="3996718"/>
            <a:ext cx="3200400" cy="2307879"/>
            <a:chOff x="685800" y="3996718"/>
            <a:chExt cx="3200400" cy="2307879"/>
          </a:xfrm>
        </p:grpSpPr>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800" y="3996718"/>
              <a:ext cx="3200400" cy="2307879"/>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72540" y="4167822"/>
              <a:ext cx="2004060" cy="1318260"/>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wipe(down)">
                                      <p:cBhvr>
                                        <p:cTn id="7" dur="500"/>
                                        <p:tgtEl>
                                          <p:spTgt spid="1536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364"/>
                                        </p:tgtEl>
                                        <p:attrNameLst>
                                          <p:attrName>style.visibility</p:attrName>
                                        </p:attrNameLst>
                                      </p:cBhvr>
                                      <p:to>
                                        <p:strVal val="visible"/>
                                      </p:to>
                                    </p:set>
                                    <p:animEffect transition="in" filter="wipe(down)">
                                      <p:cBhvr>
                                        <p:cTn id="12" dur="500"/>
                                        <p:tgtEl>
                                          <p:spTgt spid="1536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88620" y="381000"/>
            <a:ext cx="8229600" cy="808038"/>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000" b="1" spc="50" dirty="0" err="1">
                <a:ln w="11430"/>
                <a:solidFill>
                  <a:srgbClr val="7030A0"/>
                </a:solidFill>
                <a:effectLst>
                  <a:glow rad="228600">
                    <a:schemeClr val="accent3">
                      <a:satMod val="175000"/>
                      <a:alpha val="40000"/>
                    </a:schemeClr>
                  </a:glow>
                </a:effectLst>
                <a:latin typeface="Nikosh" pitchFamily="2" charset="0"/>
                <a:cs typeface="Nikosh" pitchFamily="2" charset="0"/>
              </a:rPr>
              <a:t>ইন্টারনেটে</a:t>
            </a:r>
            <a:r>
              <a:rPr lang="en-US" sz="4000" b="1" spc="50" dirty="0">
                <a:ln w="11430"/>
                <a:solidFill>
                  <a:srgbClr val="7030A0"/>
                </a:solidFill>
                <a:effectLst>
                  <a:glow rad="228600">
                    <a:schemeClr val="accent3">
                      <a:satMod val="175000"/>
                      <a:alpha val="40000"/>
                    </a:schemeClr>
                  </a:glow>
                </a:effectLst>
                <a:latin typeface="Nikosh" pitchFamily="2" charset="0"/>
                <a:cs typeface="Nikosh" pitchFamily="2" charset="0"/>
              </a:rPr>
              <a:t> </a:t>
            </a:r>
            <a:r>
              <a:rPr lang="en-US" sz="4000" b="1" spc="50" dirty="0" err="1">
                <a:ln w="11430"/>
                <a:solidFill>
                  <a:srgbClr val="7030A0"/>
                </a:solidFill>
                <a:effectLst>
                  <a:glow rad="228600">
                    <a:schemeClr val="accent3">
                      <a:satMod val="175000"/>
                      <a:alpha val="40000"/>
                    </a:schemeClr>
                  </a:glow>
                </a:effectLst>
                <a:latin typeface="Nikosh" pitchFamily="2" charset="0"/>
                <a:cs typeface="Nikosh" pitchFamily="2" charset="0"/>
              </a:rPr>
              <a:t>অনৈতিক</a:t>
            </a:r>
            <a:r>
              <a:rPr lang="en-US" sz="4000" b="1" spc="50" dirty="0">
                <a:ln w="11430"/>
                <a:solidFill>
                  <a:srgbClr val="7030A0"/>
                </a:solidFill>
                <a:effectLst>
                  <a:glow rad="228600">
                    <a:schemeClr val="accent3">
                      <a:satMod val="175000"/>
                      <a:alpha val="40000"/>
                    </a:schemeClr>
                  </a:glow>
                </a:effectLst>
                <a:latin typeface="Nikosh" pitchFamily="2" charset="0"/>
                <a:cs typeface="Nikosh" pitchFamily="2" charset="0"/>
              </a:rPr>
              <a:t> </a:t>
            </a:r>
            <a:r>
              <a:rPr lang="en-US" sz="4000" b="1" spc="50" dirty="0" err="1">
                <a:ln w="11430"/>
                <a:solidFill>
                  <a:srgbClr val="7030A0"/>
                </a:solidFill>
                <a:effectLst>
                  <a:glow rad="228600">
                    <a:schemeClr val="accent3">
                      <a:satMod val="175000"/>
                      <a:alpha val="40000"/>
                    </a:schemeClr>
                  </a:glow>
                </a:effectLst>
                <a:latin typeface="Nikosh" pitchFamily="2" charset="0"/>
                <a:cs typeface="Nikosh" pitchFamily="2" charset="0"/>
              </a:rPr>
              <a:t>কাজ</a:t>
            </a:r>
            <a:endParaRPr lang="en-US" sz="4000" b="1" spc="50" dirty="0">
              <a:ln w="11430"/>
              <a:solidFill>
                <a:srgbClr val="7030A0"/>
              </a:solidFill>
              <a:effectLst>
                <a:glow rad="228600">
                  <a:schemeClr val="accent3">
                    <a:satMod val="175000"/>
                    <a:alpha val="40000"/>
                  </a:schemeClr>
                </a:glow>
              </a:effectLst>
              <a:latin typeface="Nikosh" pitchFamily="2" charset="0"/>
              <a:cs typeface="Nikosh" pitchFamily="2" charset="0"/>
            </a:endParaRPr>
          </a:p>
        </p:txBody>
      </p:sp>
      <p:sp>
        <p:nvSpPr>
          <p:cNvPr id="2" name="Date Placeholder 1"/>
          <p:cNvSpPr>
            <a:spLocks noGrp="1"/>
          </p:cNvSpPr>
          <p:nvPr>
            <p:ph type="dt" sz="half" idx="10"/>
          </p:nvPr>
        </p:nvSpPr>
        <p:spPr/>
        <p:txBody>
          <a:bodyPr/>
          <a:lstStyle/>
          <a:p>
            <a:pPr>
              <a:defRPr/>
            </a:pPr>
            <a:fld id="{66511F69-9EBC-4CE4-B96C-76EA49573B73}" type="datetime1">
              <a:rPr lang="en-US" smtClean="0"/>
              <a:pPr>
                <a:defRPr/>
              </a:pPr>
              <a:t>11/10/2022</a:t>
            </a:fld>
            <a:endParaRPr lang="en-US"/>
          </a:p>
        </p:txBody>
      </p:sp>
      <p:sp>
        <p:nvSpPr>
          <p:cNvPr id="3" name="Slide Number Placeholder 2"/>
          <p:cNvSpPr>
            <a:spLocks noGrp="1"/>
          </p:cNvSpPr>
          <p:nvPr>
            <p:ph type="sldNum" sz="quarter" idx="12"/>
          </p:nvPr>
        </p:nvSpPr>
        <p:spPr/>
        <p:txBody>
          <a:bodyPr/>
          <a:lstStyle/>
          <a:p>
            <a:pPr>
              <a:defRPr/>
            </a:pPr>
            <a:fld id="{463BC71B-8898-4C26-9424-9A1CA4487239}" type="slidenum">
              <a:rPr lang="en-US" smtClean="0"/>
              <a:pPr>
                <a:defRPr/>
              </a:pPr>
              <a:t>12</a:t>
            </a:fld>
            <a:endParaRPr lang="en-US"/>
          </a:p>
        </p:txBody>
      </p:sp>
      <p:cxnSp>
        <p:nvCxnSpPr>
          <p:cNvPr id="11" name="Straight Connector 10"/>
          <p:cNvCxnSpPr/>
          <p:nvPr/>
        </p:nvCxnSpPr>
        <p:spPr bwMode="auto">
          <a:xfrm>
            <a:off x="388620" y="1066800"/>
            <a:ext cx="8229600" cy="0"/>
          </a:xfrm>
          <a:prstGeom prst="line">
            <a:avLst/>
          </a:prstGeom>
          <a:ln/>
        </p:spPr>
        <p:style>
          <a:lnRef idx="1">
            <a:schemeClr val="accent2"/>
          </a:lnRef>
          <a:fillRef idx="0">
            <a:schemeClr val="accent2"/>
          </a:fillRef>
          <a:effectRef idx="0">
            <a:schemeClr val="accent2"/>
          </a:effectRef>
          <a:fontRef idx="minor">
            <a:schemeClr val="tx1"/>
          </a:fontRef>
        </p:style>
      </p:cxnSp>
      <p:sp>
        <p:nvSpPr>
          <p:cNvPr id="8" name="Double Brace 7"/>
          <p:cNvSpPr/>
          <p:nvPr/>
        </p:nvSpPr>
        <p:spPr>
          <a:xfrm>
            <a:off x="685800" y="1676400"/>
            <a:ext cx="2971800" cy="1981200"/>
          </a:xfrm>
          <a:prstGeom prst="brace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3200" dirty="0" err="1">
                <a:solidFill>
                  <a:srgbClr val="002060"/>
                </a:solidFill>
                <a:latin typeface="NikoshBAN" pitchFamily="2" charset="0"/>
                <a:cs typeface="NikoshBAN" pitchFamily="2" charset="0"/>
              </a:rPr>
              <a:t>অনেকে</a:t>
            </a:r>
            <a:r>
              <a:rPr lang="en-US" sz="3200" dirty="0">
                <a:solidFill>
                  <a:srgbClr val="002060"/>
                </a:solidFill>
                <a:latin typeface="NikoshBAN" pitchFamily="2" charset="0"/>
                <a:cs typeface="NikoshBAN" pitchFamily="2" charset="0"/>
              </a:rPr>
              <a:t> </a:t>
            </a:r>
            <a:r>
              <a:rPr lang="en-US" sz="3200" dirty="0" err="1">
                <a:solidFill>
                  <a:srgbClr val="002060"/>
                </a:solidFill>
                <a:latin typeface="NikoshBAN" pitchFamily="2" charset="0"/>
                <a:cs typeface="NikoshBAN" pitchFamily="2" charset="0"/>
              </a:rPr>
              <a:t>একসঙ্গে</a:t>
            </a:r>
            <a:r>
              <a:rPr lang="en-US" sz="3200" dirty="0">
                <a:solidFill>
                  <a:srgbClr val="002060"/>
                </a:solidFill>
                <a:latin typeface="NikoshBAN" pitchFamily="2" charset="0"/>
                <a:cs typeface="NikoshBAN" pitchFamily="2" charset="0"/>
              </a:rPr>
              <a:t> </a:t>
            </a:r>
            <a:r>
              <a:rPr lang="en-US" sz="3200" dirty="0" err="1">
                <a:solidFill>
                  <a:srgbClr val="002060"/>
                </a:solidFill>
                <a:latin typeface="NikoshBAN" pitchFamily="2" charset="0"/>
                <a:cs typeface="NikoshBAN" pitchFamily="2" charset="0"/>
              </a:rPr>
              <a:t>সার্চ</a:t>
            </a:r>
            <a:r>
              <a:rPr lang="en-US" sz="3200" dirty="0">
                <a:solidFill>
                  <a:srgbClr val="002060"/>
                </a:solidFill>
                <a:latin typeface="NikoshBAN" pitchFamily="2" charset="0"/>
                <a:cs typeface="NikoshBAN" pitchFamily="2" charset="0"/>
              </a:rPr>
              <a:t> </a:t>
            </a:r>
            <a:r>
              <a:rPr lang="en-US" sz="3200" dirty="0" err="1">
                <a:solidFill>
                  <a:srgbClr val="002060"/>
                </a:solidFill>
                <a:latin typeface="NikoshBAN" pitchFamily="2" charset="0"/>
                <a:cs typeface="NikoshBAN" pitchFamily="2" charset="0"/>
              </a:rPr>
              <a:t>করার</a:t>
            </a:r>
            <a:r>
              <a:rPr lang="en-US" sz="3200" dirty="0">
                <a:solidFill>
                  <a:srgbClr val="002060"/>
                </a:solidFill>
                <a:latin typeface="NikoshBAN" pitchFamily="2" charset="0"/>
                <a:cs typeface="NikoshBAN" pitchFamily="2" charset="0"/>
              </a:rPr>
              <a:t> </a:t>
            </a:r>
            <a:r>
              <a:rPr lang="en-US" sz="3200" dirty="0" err="1">
                <a:solidFill>
                  <a:srgbClr val="002060"/>
                </a:solidFill>
                <a:latin typeface="NikoshBAN" pitchFamily="2" charset="0"/>
                <a:cs typeface="NikoshBAN" pitchFamily="2" charset="0"/>
              </a:rPr>
              <a:t>ফলেও</a:t>
            </a:r>
            <a:r>
              <a:rPr lang="en-US" sz="3200" dirty="0">
                <a:solidFill>
                  <a:srgbClr val="002060"/>
                </a:solidFill>
                <a:latin typeface="NikoshBAN" pitchFamily="2" charset="0"/>
                <a:cs typeface="NikoshBAN" pitchFamily="2" charset="0"/>
              </a:rPr>
              <a:t> </a:t>
            </a:r>
            <a:r>
              <a:rPr lang="en-US" sz="3200" dirty="0" err="1">
                <a:solidFill>
                  <a:srgbClr val="002060"/>
                </a:solidFill>
                <a:latin typeface="NikoshBAN" pitchFamily="2" charset="0"/>
                <a:cs typeface="NikoshBAN" pitchFamily="2" charset="0"/>
              </a:rPr>
              <a:t>এমন</a:t>
            </a:r>
            <a:r>
              <a:rPr lang="en-US" sz="3200" dirty="0">
                <a:solidFill>
                  <a:srgbClr val="002060"/>
                </a:solidFill>
                <a:latin typeface="NikoshBAN" pitchFamily="2" charset="0"/>
                <a:cs typeface="NikoshBAN" pitchFamily="2" charset="0"/>
              </a:rPr>
              <a:t> </a:t>
            </a:r>
            <a:r>
              <a:rPr lang="en-US" sz="3200" dirty="0" err="1">
                <a:solidFill>
                  <a:srgbClr val="002060"/>
                </a:solidFill>
                <a:latin typeface="NikoshBAN" pitchFamily="2" charset="0"/>
                <a:cs typeface="NikoshBAN" pitchFamily="2" charset="0"/>
              </a:rPr>
              <a:t>হতে</a:t>
            </a:r>
            <a:r>
              <a:rPr lang="en-US" sz="3200" dirty="0">
                <a:solidFill>
                  <a:srgbClr val="002060"/>
                </a:solidFill>
                <a:latin typeface="NikoshBAN" pitchFamily="2" charset="0"/>
                <a:cs typeface="NikoshBAN" pitchFamily="2" charset="0"/>
              </a:rPr>
              <a:t> </a:t>
            </a:r>
            <a:r>
              <a:rPr lang="en-US" sz="3200" dirty="0" err="1">
                <a:solidFill>
                  <a:srgbClr val="002060"/>
                </a:solidFill>
                <a:latin typeface="NikoshBAN" pitchFamily="2" charset="0"/>
                <a:cs typeface="NikoshBAN" pitchFamily="2" charset="0"/>
              </a:rPr>
              <a:t>পারে</a:t>
            </a:r>
            <a:r>
              <a:rPr lang="en-US" sz="3200" dirty="0">
                <a:solidFill>
                  <a:srgbClr val="002060"/>
                </a:solidFill>
                <a:latin typeface="NikoshBAN" pitchFamily="2" charset="0"/>
                <a:cs typeface="NikoshBAN" pitchFamily="2" charset="0"/>
              </a:rPr>
              <a:t> </a:t>
            </a:r>
          </a:p>
        </p:txBody>
      </p:sp>
      <p:grpSp>
        <p:nvGrpSpPr>
          <p:cNvPr id="15" name="Group 14"/>
          <p:cNvGrpSpPr/>
          <p:nvPr/>
        </p:nvGrpSpPr>
        <p:grpSpPr>
          <a:xfrm>
            <a:off x="4191000" y="1295400"/>
            <a:ext cx="4495800" cy="2895600"/>
            <a:chOff x="0" y="571500"/>
            <a:chExt cx="9753600" cy="5372100"/>
          </a:xfrm>
        </p:grpSpPr>
        <p:grpSp>
          <p:nvGrpSpPr>
            <p:cNvPr id="13" name="Group 12"/>
            <p:cNvGrpSpPr/>
            <p:nvPr/>
          </p:nvGrpSpPr>
          <p:grpSpPr>
            <a:xfrm>
              <a:off x="0" y="571500"/>
              <a:ext cx="9753600" cy="5372100"/>
              <a:chOff x="0" y="571500"/>
              <a:chExt cx="9753600" cy="5372100"/>
            </a:xfrm>
          </p:grpSpPr>
          <p:pic>
            <p:nvPicPr>
              <p:cNvPr id="45058" name="Picture 2"/>
              <p:cNvPicPr>
                <a:picLocks noChangeAspect="1" noChangeArrowheads="1"/>
              </p:cNvPicPr>
              <p:nvPr/>
            </p:nvPicPr>
            <p:blipFill>
              <a:blip r:embed="rId3"/>
              <a:srcRect b="6000"/>
              <a:stretch>
                <a:fillRect/>
              </a:stretch>
            </p:blipFill>
            <p:spPr bwMode="auto">
              <a:xfrm>
                <a:off x="0" y="571500"/>
                <a:ext cx="9753600" cy="5372100"/>
              </a:xfrm>
              <a:prstGeom prst="rect">
                <a:avLst/>
              </a:prstGeom>
              <a:noFill/>
              <a:ln w="9525">
                <a:noFill/>
                <a:miter lim="800000"/>
                <a:headEnd/>
                <a:tailEnd/>
              </a:ln>
              <a:effectLst/>
            </p:spPr>
          </p:pic>
          <p:sp>
            <p:nvSpPr>
              <p:cNvPr id="12" name="Rectangle 11"/>
              <p:cNvSpPr/>
              <p:nvPr/>
            </p:nvSpPr>
            <p:spPr>
              <a:xfrm>
                <a:off x="37322" y="1544217"/>
                <a:ext cx="9525000" cy="434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5060" name="Picture 4" descr="http://blog.teamtreehouse.com/wp-content/uploads/2015/05/InternetSlowdown_Day.gif"/>
            <p:cNvPicPr>
              <a:picLocks noChangeAspect="1" noChangeArrowheads="1" noCrop="1"/>
            </p:cNvPicPr>
            <p:nvPr/>
          </p:nvPicPr>
          <p:blipFill>
            <a:blip r:embed="rId4"/>
            <a:srcRect/>
            <a:stretch>
              <a:fillRect/>
            </a:stretch>
          </p:blipFill>
          <p:spPr bwMode="auto">
            <a:xfrm>
              <a:off x="3657600" y="2362200"/>
              <a:ext cx="2857500" cy="2857500"/>
            </a:xfrm>
            <a:prstGeom prst="rect">
              <a:avLst/>
            </a:prstGeom>
            <a:noFill/>
          </p:spPr>
        </p:pic>
      </p:grpSp>
      <p:pic>
        <p:nvPicPr>
          <p:cNvPr id="45062" name="Picture 6" descr="http://i.imgur.com/nOcBhLK.jpg"/>
          <p:cNvPicPr>
            <a:picLocks noChangeAspect="1" noChangeArrowheads="1"/>
          </p:cNvPicPr>
          <p:nvPr/>
        </p:nvPicPr>
        <p:blipFill>
          <a:blip r:embed="rId5" cstate="print"/>
          <a:srcRect/>
          <a:stretch>
            <a:fillRect/>
          </a:stretch>
        </p:blipFill>
        <p:spPr bwMode="auto">
          <a:xfrm>
            <a:off x="533400" y="3873168"/>
            <a:ext cx="3352800" cy="2518107"/>
          </a:xfrm>
          <a:prstGeom prst="rect">
            <a:avLst/>
          </a:prstGeom>
          <a:noFill/>
        </p:spPr>
      </p:pic>
      <p:sp>
        <p:nvSpPr>
          <p:cNvPr id="17" name="Double Brace 16"/>
          <p:cNvSpPr/>
          <p:nvPr/>
        </p:nvSpPr>
        <p:spPr>
          <a:xfrm>
            <a:off x="4267200" y="4343400"/>
            <a:ext cx="4343400" cy="1981200"/>
          </a:xfrm>
          <a:prstGeom prst="brace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2800" dirty="0" err="1">
                <a:solidFill>
                  <a:srgbClr val="002060"/>
                </a:solidFill>
                <a:latin typeface="NikoshBAN" pitchFamily="2" charset="0"/>
                <a:cs typeface="NikoshBAN" pitchFamily="2" charset="0"/>
              </a:rPr>
              <a:t>আবার</a:t>
            </a:r>
            <a:r>
              <a:rPr lang="en-US" sz="2800" dirty="0">
                <a:solidFill>
                  <a:srgbClr val="002060"/>
                </a:solidFill>
                <a:latin typeface="NikoshBAN" pitchFamily="2" charset="0"/>
                <a:cs typeface="NikoshBAN" pitchFamily="2" charset="0"/>
              </a:rPr>
              <a:t> </a:t>
            </a:r>
            <a:r>
              <a:rPr lang="en-US" sz="2800" dirty="0" err="1">
                <a:solidFill>
                  <a:srgbClr val="002060"/>
                </a:solidFill>
                <a:latin typeface="NikoshBAN" pitchFamily="2" charset="0"/>
                <a:cs typeface="NikoshBAN" pitchFamily="2" charset="0"/>
              </a:rPr>
              <a:t>অনেকে</a:t>
            </a:r>
            <a:r>
              <a:rPr lang="en-US" sz="2800" dirty="0">
                <a:solidFill>
                  <a:srgbClr val="002060"/>
                </a:solidFill>
                <a:latin typeface="NikoshBAN" pitchFamily="2" charset="0"/>
                <a:cs typeface="NikoshBAN" pitchFamily="2" charset="0"/>
              </a:rPr>
              <a:t> </a:t>
            </a:r>
            <a:r>
              <a:rPr lang="en-US" sz="2800" dirty="0" err="1">
                <a:solidFill>
                  <a:srgbClr val="002060"/>
                </a:solidFill>
                <a:latin typeface="NikoshBAN" pitchFamily="2" charset="0"/>
                <a:cs typeface="NikoshBAN" pitchFamily="2" charset="0"/>
              </a:rPr>
              <a:t>কৃত্রিমভাবে</a:t>
            </a:r>
            <a:r>
              <a:rPr lang="en-US" sz="2800" dirty="0">
                <a:solidFill>
                  <a:srgbClr val="002060"/>
                </a:solidFill>
                <a:latin typeface="NikoshBAN" pitchFamily="2" charset="0"/>
                <a:cs typeface="NikoshBAN" pitchFamily="2" charset="0"/>
              </a:rPr>
              <a:t> </a:t>
            </a:r>
            <a:r>
              <a:rPr lang="en-US" sz="2800" dirty="0" err="1">
                <a:solidFill>
                  <a:srgbClr val="002060"/>
                </a:solidFill>
                <a:latin typeface="NikoshBAN" pitchFamily="2" charset="0"/>
                <a:cs typeface="NikoshBAN" pitchFamily="2" charset="0"/>
              </a:rPr>
              <a:t>এমন</a:t>
            </a:r>
            <a:r>
              <a:rPr lang="en-US" sz="2800" dirty="0">
                <a:solidFill>
                  <a:srgbClr val="002060"/>
                </a:solidFill>
                <a:latin typeface="NikoshBAN" pitchFamily="2" charset="0"/>
                <a:cs typeface="NikoshBAN" pitchFamily="2" charset="0"/>
              </a:rPr>
              <a:t> </a:t>
            </a:r>
            <a:r>
              <a:rPr lang="en-US" sz="2800" dirty="0" err="1">
                <a:solidFill>
                  <a:srgbClr val="002060"/>
                </a:solidFill>
                <a:latin typeface="NikoshBAN" pitchFamily="2" charset="0"/>
                <a:cs typeface="NikoshBAN" pitchFamily="2" charset="0"/>
              </a:rPr>
              <a:t>একটা</a:t>
            </a:r>
            <a:r>
              <a:rPr lang="en-US" sz="2800" dirty="0">
                <a:solidFill>
                  <a:srgbClr val="002060"/>
                </a:solidFill>
                <a:latin typeface="NikoshBAN" pitchFamily="2" charset="0"/>
                <a:cs typeface="NikoshBAN" pitchFamily="2" charset="0"/>
              </a:rPr>
              <a:t> </a:t>
            </a:r>
            <a:r>
              <a:rPr lang="en-US" sz="2800" dirty="0" err="1">
                <a:solidFill>
                  <a:srgbClr val="002060"/>
                </a:solidFill>
                <a:latin typeface="NikoshBAN" pitchFamily="2" charset="0"/>
                <a:cs typeface="NikoshBAN" pitchFamily="2" charset="0"/>
              </a:rPr>
              <a:t>পরিবেশ</a:t>
            </a:r>
            <a:r>
              <a:rPr lang="en-US" sz="2800" dirty="0">
                <a:solidFill>
                  <a:srgbClr val="002060"/>
                </a:solidFill>
                <a:latin typeface="NikoshBAN" pitchFamily="2" charset="0"/>
                <a:cs typeface="NikoshBAN" pitchFamily="2" charset="0"/>
              </a:rPr>
              <a:t> </a:t>
            </a:r>
            <a:r>
              <a:rPr lang="en-US" sz="2800" dirty="0" err="1">
                <a:solidFill>
                  <a:srgbClr val="002060"/>
                </a:solidFill>
                <a:latin typeface="NikoshBAN" pitchFamily="2" charset="0"/>
                <a:cs typeface="NikoshBAN" pitchFamily="2" charset="0"/>
              </a:rPr>
              <a:t>তৈরি</a:t>
            </a:r>
            <a:r>
              <a:rPr lang="en-US" sz="2800" dirty="0">
                <a:solidFill>
                  <a:srgbClr val="002060"/>
                </a:solidFill>
                <a:latin typeface="NikoshBAN" pitchFamily="2" charset="0"/>
                <a:cs typeface="NikoshBAN" pitchFamily="2" charset="0"/>
              </a:rPr>
              <a:t> </a:t>
            </a:r>
            <a:r>
              <a:rPr lang="en-US" sz="2800" dirty="0" err="1">
                <a:solidFill>
                  <a:srgbClr val="002060"/>
                </a:solidFill>
                <a:latin typeface="NikoshBAN" pitchFamily="2" charset="0"/>
                <a:cs typeface="NikoshBAN" pitchFamily="2" charset="0"/>
              </a:rPr>
              <a:t>করে</a:t>
            </a:r>
            <a:r>
              <a:rPr lang="en-US" sz="2800" dirty="0">
                <a:solidFill>
                  <a:srgbClr val="002060"/>
                </a:solidFill>
                <a:latin typeface="NikoshBAN" pitchFamily="2" charset="0"/>
                <a:cs typeface="NikoshBAN" pitchFamily="2" charset="0"/>
              </a:rPr>
              <a:t> </a:t>
            </a:r>
            <a:r>
              <a:rPr lang="en-US" sz="2800" dirty="0" err="1">
                <a:solidFill>
                  <a:srgbClr val="002060"/>
                </a:solidFill>
                <a:latin typeface="NikoshBAN" pitchFamily="2" charset="0"/>
                <a:cs typeface="NikoshBAN" pitchFamily="2" charset="0"/>
              </a:rPr>
              <a:t>ওয়েবসাইট</a:t>
            </a:r>
            <a:r>
              <a:rPr lang="en-US" sz="2800" dirty="0">
                <a:solidFill>
                  <a:srgbClr val="002060"/>
                </a:solidFill>
                <a:latin typeface="NikoshBAN" pitchFamily="2" charset="0"/>
                <a:cs typeface="NikoshBAN" pitchFamily="2" charset="0"/>
              </a:rPr>
              <a:t> </a:t>
            </a:r>
            <a:r>
              <a:rPr lang="en-US" sz="2800" dirty="0" err="1">
                <a:solidFill>
                  <a:srgbClr val="002060"/>
                </a:solidFill>
                <a:latin typeface="NikoshBAN" pitchFamily="2" charset="0"/>
                <a:cs typeface="NikoshBAN" pitchFamily="2" charset="0"/>
              </a:rPr>
              <a:t>অচল</a:t>
            </a:r>
            <a:r>
              <a:rPr lang="en-US" sz="2800" dirty="0">
                <a:solidFill>
                  <a:srgbClr val="002060"/>
                </a:solidFill>
                <a:latin typeface="NikoshBAN" pitchFamily="2" charset="0"/>
                <a:cs typeface="NikoshBAN" pitchFamily="2" charset="0"/>
              </a:rPr>
              <a:t> </a:t>
            </a:r>
            <a:r>
              <a:rPr lang="en-US" sz="2800" dirty="0" err="1">
                <a:solidFill>
                  <a:srgbClr val="002060"/>
                </a:solidFill>
                <a:latin typeface="NikoshBAN" pitchFamily="2" charset="0"/>
                <a:cs typeface="NikoshBAN" pitchFamily="2" charset="0"/>
              </a:rPr>
              <a:t>করে</a:t>
            </a:r>
            <a:r>
              <a:rPr lang="en-US" sz="2800" dirty="0">
                <a:solidFill>
                  <a:srgbClr val="002060"/>
                </a:solidFill>
                <a:latin typeface="NikoshBAN" pitchFamily="2" charset="0"/>
                <a:cs typeface="NikoshBAN" pitchFamily="2" charset="0"/>
              </a:rPr>
              <a:t> </a:t>
            </a:r>
            <a:r>
              <a:rPr lang="en-US" sz="2800" dirty="0" err="1">
                <a:solidFill>
                  <a:srgbClr val="002060"/>
                </a:solidFill>
                <a:latin typeface="NikoshBAN" pitchFamily="2" charset="0"/>
                <a:cs typeface="NikoshBAN" pitchFamily="2" charset="0"/>
              </a:rPr>
              <a:t>দিতে</a:t>
            </a:r>
            <a:r>
              <a:rPr lang="en-US" sz="2800" dirty="0">
                <a:solidFill>
                  <a:srgbClr val="002060"/>
                </a:solidFill>
                <a:latin typeface="NikoshBAN" pitchFamily="2" charset="0"/>
                <a:cs typeface="NikoshBAN" pitchFamily="2" charset="0"/>
              </a:rPr>
              <a:t> </a:t>
            </a:r>
            <a:r>
              <a:rPr lang="en-US" sz="2800" dirty="0" err="1">
                <a:solidFill>
                  <a:srgbClr val="002060"/>
                </a:solidFill>
                <a:latin typeface="NikoshBAN" pitchFamily="2" charset="0"/>
                <a:cs typeface="NikoshBAN" pitchFamily="2" charset="0"/>
              </a:rPr>
              <a:t>পারে</a:t>
            </a:r>
            <a:r>
              <a:rPr lang="en-US" sz="2800" dirty="0">
                <a:solidFill>
                  <a:srgbClr val="002060"/>
                </a:solidFill>
                <a:latin typeface="NikoshBAN" pitchFamily="2" charset="0"/>
                <a:cs typeface="NikoshBAN" pitchFamily="2" charset="0"/>
              </a:rPr>
              <a:t>, </a:t>
            </a:r>
            <a:r>
              <a:rPr lang="en-US" sz="2800" dirty="0" err="1">
                <a:solidFill>
                  <a:srgbClr val="002060"/>
                </a:solidFill>
                <a:latin typeface="NikoshBAN" pitchFamily="2" charset="0"/>
                <a:cs typeface="NikoshBAN" pitchFamily="2" charset="0"/>
              </a:rPr>
              <a:t>এমন</a:t>
            </a:r>
            <a:r>
              <a:rPr lang="en-US" sz="2800" dirty="0">
                <a:solidFill>
                  <a:srgbClr val="002060"/>
                </a:solidFill>
                <a:latin typeface="NikoshBAN" pitchFamily="2" charset="0"/>
                <a:cs typeface="NikoshBAN" pitchFamily="2" charset="0"/>
              </a:rPr>
              <a:t> </a:t>
            </a:r>
            <a:r>
              <a:rPr lang="en-US" sz="2800" dirty="0" err="1">
                <a:solidFill>
                  <a:srgbClr val="002060"/>
                </a:solidFill>
                <a:latin typeface="NikoshBAN" pitchFamily="2" charset="0"/>
                <a:cs typeface="NikoshBAN" pitchFamily="2" charset="0"/>
              </a:rPr>
              <a:t>কাজের</a:t>
            </a:r>
            <a:r>
              <a:rPr lang="en-US" sz="2800" dirty="0">
                <a:solidFill>
                  <a:srgbClr val="002060"/>
                </a:solidFill>
                <a:latin typeface="NikoshBAN" pitchFamily="2" charset="0"/>
                <a:cs typeface="NikoshBAN" pitchFamily="2" charset="0"/>
              </a:rPr>
              <a:t> </a:t>
            </a:r>
            <a:r>
              <a:rPr lang="en-US" sz="2800" dirty="0" err="1">
                <a:solidFill>
                  <a:srgbClr val="002060"/>
                </a:solidFill>
                <a:latin typeface="NikoshBAN" pitchFamily="2" charset="0"/>
                <a:cs typeface="NikoshBAN" pitchFamily="2" charset="0"/>
              </a:rPr>
              <a:t>কোন</a:t>
            </a:r>
            <a:r>
              <a:rPr lang="en-US" sz="2800" dirty="0">
                <a:solidFill>
                  <a:srgbClr val="002060"/>
                </a:solidFill>
                <a:latin typeface="NikoshBAN" pitchFamily="2" charset="0"/>
                <a:cs typeface="NikoshBAN" pitchFamily="2" charset="0"/>
              </a:rPr>
              <a:t> </a:t>
            </a:r>
            <a:r>
              <a:rPr lang="en-US" sz="2800" dirty="0" err="1">
                <a:solidFill>
                  <a:srgbClr val="002060"/>
                </a:solidFill>
                <a:latin typeface="NikoshBAN" pitchFamily="2" charset="0"/>
                <a:cs typeface="NikoshBAN" pitchFamily="2" charset="0"/>
              </a:rPr>
              <a:t>কৃতিত্ব</a:t>
            </a:r>
            <a:r>
              <a:rPr lang="en-US" sz="2800" dirty="0">
                <a:solidFill>
                  <a:srgbClr val="002060"/>
                </a:solidFill>
                <a:latin typeface="NikoshBAN" pitchFamily="2" charset="0"/>
                <a:cs typeface="NikoshBAN" pitchFamily="2" charset="0"/>
              </a:rPr>
              <a:t> </a:t>
            </a:r>
            <a:r>
              <a:rPr lang="en-US" sz="2800" dirty="0" err="1">
                <a:solidFill>
                  <a:srgbClr val="002060"/>
                </a:solidFill>
                <a:latin typeface="NikoshBAN" pitchFamily="2" charset="0"/>
                <a:cs typeface="NikoshBAN" pitchFamily="2" charset="0"/>
              </a:rPr>
              <a:t>নেই</a:t>
            </a:r>
            <a:endParaRPr lang="en-US" sz="2800" dirty="0">
              <a:solidFill>
                <a:srgbClr val="002060"/>
              </a:solidFill>
              <a:latin typeface="NikoshBAN" pitchFamily="2" charset="0"/>
              <a:cs typeface="NikoshBAN"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5062"/>
                                        </p:tgtEl>
                                        <p:attrNameLst>
                                          <p:attrName>style.visibility</p:attrName>
                                        </p:attrNameLst>
                                      </p:cBhvr>
                                      <p:to>
                                        <p:strVal val="visible"/>
                                      </p:to>
                                    </p:set>
                                    <p:animEffect transition="in" filter="wipe(down)">
                                      <p:cBhvr>
                                        <p:cTn id="17" dur="500"/>
                                        <p:tgtEl>
                                          <p:spTgt spid="4506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88620" y="381000"/>
            <a:ext cx="8229600" cy="808038"/>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000" b="1" spc="50" dirty="0" err="1">
                <a:ln w="11430"/>
                <a:solidFill>
                  <a:srgbClr val="7030A0"/>
                </a:solidFill>
                <a:effectLst>
                  <a:glow rad="228600">
                    <a:schemeClr val="accent3">
                      <a:satMod val="175000"/>
                      <a:alpha val="40000"/>
                    </a:schemeClr>
                  </a:glow>
                </a:effectLst>
                <a:latin typeface="Nikosh" pitchFamily="2" charset="0"/>
                <a:cs typeface="Nikosh" pitchFamily="2" charset="0"/>
              </a:rPr>
              <a:t>ইন্টারনেটে</a:t>
            </a:r>
            <a:r>
              <a:rPr lang="en-US" sz="4000" b="1" spc="50" dirty="0">
                <a:ln w="11430"/>
                <a:solidFill>
                  <a:srgbClr val="7030A0"/>
                </a:solidFill>
                <a:effectLst>
                  <a:glow rad="228600">
                    <a:schemeClr val="accent3">
                      <a:satMod val="175000"/>
                      <a:alpha val="40000"/>
                    </a:schemeClr>
                  </a:glow>
                </a:effectLst>
                <a:latin typeface="Nikosh" pitchFamily="2" charset="0"/>
                <a:cs typeface="Nikosh" pitchFamily="2" charset="0"/>
              </a:rPr>
              <a:t> </a:t>
            </a:r>
            <a:r>
              <a:rPr lang="en-US" sz="4000" b="1" spc="50" dirty="0" err="1">
                <a:ln w="11430"/>
                <a:solidFill>
                  <a:srgbClr val="7030A0"/>
                </a:solidFill>
                <a:effectLst>
                  <a:glow rad="228600">
                    <a:schemeClr val="accent3">
                      <a:satMod val="175000"/>
                      <a:alpha val="40000"/>
                    </a:schemeClr>
                  </a:glow>
                </a:effectLst>
                <a:latin typeface="Nikosh" pitchFamily="2" charset="0"/>
                <a:cs typeface="Nikosh" pitchFamily="2" charset="0"/>
              </a:rPr>
              <a:t>অনৈতিক</a:t>
            </a:r>
            <a:r>
              <a:rPr lang="en-US" sz="4000" b="1" spc="50" dirty="0">
                <a:ln w="11430"/>
                <a:solidFill>
                  <a:srgbClr val="7030A0"/>
                </a:solidFill>
                <a:effectLst>
                  <a:glow rad="228600">
                    <a:schemeClr val="accent3">
                      <a:satMod val="175000"/>
                      <a:alpha val="40000"/>
                    </a:schemeClr>
                  </a:glow>
                </a:effectLst>
                <a:latin typeface="Nikosh" pitchFamily="2" charset="0"/>
                <a:cs typeface="Nikosh" pitchFamily="2" charset="0"/>
              </a:rPr>
              <a:t> </a:t>
            </a:r>
            <a:r>
              <a:rPr lang="en-US" sz="4000" b="1" spc="50" dirty="0" err="1">
                <a:ln w="11430"/>
                <a:solidFill>
                  <a:srgbClr val="7030A0"/>
                </a:solidFill>
                <a:effectLst>
                  <a:glow rad="228600">
                    <a:schemeClr val="accent3">
                      <a:satMod val="175000"/>
                      <a:alpha val="40000"/>
                    </a:schemeClr>
                  </a:glow>
                </a:effectLst>
                <a:latin typeface="Nikosh" pitchFamily="2" charset="0"/>
                <a:cs typeface="Nikosh" pitchFamily="2" charset="0"/>
              </a:rPr>
              <a:t>কাজ</a:t>
            </a:r>
            <a:endParaRPr lang="en-US" sz="4000" b="1" spc="50" dirty="0">
              <a:ln w="11430"/>
              <a:solidFill>
                <a:srgbClr val="7030A0"/>
              </a:solidFill>
              <a:effectLst>
                <a:glow rad="228600">
                  <a:schemeClr val="accent3">
                    <a:satMod val="175000"/>
                    <a:alpha val="40000"/>
                  </a:schemeClr>
                </a:glow>
              </a:effectLst>
              <a:latin typeface="Nikosh" pitchFamily="2" charset="0"/>
              <a:cs typeface="Nikosh" pitchFamily="2" charset="0"/>
            </a:endParaRPr>
          </a:p>
        </p:txBody>
      </p:sp>
      <p:sp>
        <p:nvSpPr>
          <p:cNvPr id="2" name="Date Placeholder 1"/>
          <p:cNvSpPr>
            <a:spLocks noGrp="1"/>
          </p:cNvSpPr>
          <p:nvPr>
            <p:ph type="dt" sz="half" idx="10"/>
          </p:nvPr>
        </p:nvSpPr>
        <p:spPr/>
        <p:txBody>
          <a:bodyPr/>
          <a:lstStyle/>
          <a:p>
            <a:pPr>
              <a:defRPr/>
            </a:pPr>
            <a:fld id="{66511F69-9EBC-4CE4-B96C-76EA49573B73}" type="datetime1">
              <a:rPr lang="en-US" smtClean="0"/>
              <a:pPr>
                <a:defRPr/>
              </a:pPr>
              <a:t>11/10/2022</a:t>
            </a:fld>
            <a:endParaRPr lang="en-US"/>
          </a:p>
        </p:txBody>
      </p:sp>
      <p:sp>
        <p:nvSpPr>
          <p:cNvPr id="3" name="Slide Number Placeholder 2"/>
          <p:cNvSpPr>
            <a:spLocks noGrp="1"/>
          </p:cNvSpPr>
          <p:nvPr>
            <p:ph type="sldNum" sz="quarter" idx="12"/>
          </p:nvPr>
        </p:nvSpPr>
        <p:spPr/>
        <p:txBody>
          <a:bodyPr/>
          <a:lstStyle/>
          <a:p>
            <a:pPr>
              <a:defRPr/>
            </a:pPr>
            <a:fld id="{463BC71B-8898-4C26-9424-9A1CA4487239}" type="slidenum">
              <a:rPr lang="en-US" smtClean="0"/>
              <a:pPr>
                <a:defRPr/>
              </a:pPr>
              <a:t>13</a:t>
            </a:fld>
            <a:endParaRPr lang="en-US"/>
          </a:p>
        </p:txBody>
      </p:sp>
      <p:cxnSp>
        <p:nvCxnSpPr>
          <p:cNvPr id="11" name="Straight Connector 10"/>
          <p:cNvCxnSpPr/>
          <p:nvPr/>
        </p:nvCxnSpPr>
        <p:spPr bwMode="auto">
          <a:xfrm>
            <a:off x="388620" y="1066800"/>
            <a:ext cx="8229600" cy="0"/>
          </a:xfrm>
          <a:prstGeom prst="line">
            <a:avLst/>
          </a:prstGeom>
          <a:ln/>
        </p:spPr>
        <p:style>
          <a:lnRef idx="1">
            <a:schemeClr val="accent2"/>
          </a:lnRef>
          <a:fillRef idx="0">
            <a:schemeClr val="accent2"/>
          </a:fillRef>
          <a:effectRef idx="0">
            <a:schemeClr val="accent2"/>
          </a:effectRef>
          <a:fontRef idx="minor">
            <a:schemeClr val="tx1"/>
          </a:fontRef>
        </p:style>
      </p:cxnSp>
      <p:grpSp>
        <p:nvGrpSpPr>
          <p:cNvPr id="8" name="Group 7"/>
          <p:cNvGrpSpPr/>
          <p:nvPr/>
        </p:nvGrpSpPr>
        <p:grpSpPr>
          <a:xfrm>
            <a:off x="609600" y="1219200"/>
            <a:ext cx="4876800" cy="4532532"/>
            <a:chOff x="3962400" y="1447800"/>
            <a:chExt cx="4876800" cy="3733634"/>
          </a:xfrm>
        </p:grpSpPr>
        <p:pic>
          <p:nvPicPr>
            <p:cNvPr id="6" name="Picture 5"/>
            <p:cNvPicPr/>
            <p:nvPr/>
          </p:nvPicPr>
          <p:blipFill>
            <a:blip r:embed="rId3"/>
            <a:srcRect l="44227" t="23093" r="19445" b="60805"/>
            <a:stretch>
              <a:fillRect/>
            </a:stretch>
          </p:blipFill>
          <p:spPr bwMode="auto">
            <a:xfrm>
              <a:off x="3962400" y="1447800"/>
              <a:ext cx="4876800" cy="3200400"/>
            </a:xfrm>
            <a:prstGeom prst="rect">
              <a:avLst/>
            </a:prstGeom>
            <a:noFill/>
          </p:spPr>
        </p:pic>
        <p:sp>
          <p:nvSpPr>
            <p:cNvPr id="7" name="Rectangle 6"/>
            <p:cNvSpPr/>
            <p:nvPr/>
          </p:nvSpPr>
          <p:spPr>
            <a:xfrm>
              <a:off x="3962400" y="4649024"/>
              <a:ext cx="4876800" cy="532410"/>
            </a:xfrm>
            <a:prstGeom prst="rect">
              <a:avLst/>
            </a:prstGeom>
          </p:spPr>
          <p:txBody>
            <a:bodyPr wrap="square">
              <a:spAutoFit/>
            </a:bodyPr>
            <a:lstStyle/>
            <a:p>
              <a:pPr algn="ctr"/>
              <a:r>
                <a:rPr lang="as-IN" dirty="0">
                  <a:solidFill>
                    <a:srgbClr val="002060"/>
                  </a:solidFill>
                  <a:latin typeface="NikoshBAN" pitchFamily="2" charset="0"/>
                  <a:cs typeface="NikoshBAN" pitchFamily="2" charset="0"/>
                </a:rPr>
                <a:t>আজকাল দেশ ও পৃথিবীর প্রায় সব গুরুত্বপূর্ণ পত্রিকা ইন্টারনেটে থাকে। অনেক জায়গায় পাঠকরা সরাসরি মন্তব্য লিখতে পারে</a:t>
              </a:r>
              <a:endParaRPr lang="en-US" dirty="0">
                <a:solidFill>
                  <a:srgbClr val="002060"/>
                </a:solidFill>
                <a:latin typeface="NikoshBAN" pitchFamily="2" charset="0"/>
                <a:cs typeface="NikoshBAN" pitchFamily="2" charset="0"/>
              </a:endParaRPr>
            </a:p>
          </p:txBody>
        </p:sp>
      </p:grpSp>
      <p:sp>
        <p:nvSpPr>
          <p:cNvPr id="9" name="Folded Corner 8"/>
          <p:cNvSpPr/>
          <p:nvPr/>
        </p:nvSpPr>
        <p:spPr>
          <a:xfrm>
            <a:off x="6019800" y="1295400"/>
            <a:ext cx="2590800" cy="1752600"/>
          </a:xfrm>
          <a:prstGeom prst="foldedCorner">
            <a:avLst>
              <a:gd name="adj" fmla="val 1560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latin typeface="NikoshBAN" pitchFamily="2" charset="0"/>
                <a:cs typeface="NikoshBAN" pitchFamily="2" charset="0"/>
              </a:rPr>
              <a:t>অনেকে</a:t>
            </a:r>
            <a:r>
              <a:rPr lang="en-US" sz="3200" dirty="0">
                <a:solidFill>
                  <a:srgbClr val="002060"/>
                </a:solidFill>
                <a:latin typeface="NikoshBAN" pitchFamily="2" charset="0"/>
                <a:cs typeface="NikoshBAN" pitchFamily="2" charset="0"/>
              </a:rPr>
              <a:t> </a:t>
            </a:r>
            <a:r>
              <a:rPr lang="en-US" sz="3200" dirty="0" err="1">
                <a:solidFill>
                  <a:srgbClr val="002060"/>
                </a:solidFill>
                <a:latin typeface="NikoshBAN" pitchFamily="2" charset="0"/>
                <a:cs typeface="NikoshBAN" pitchFamily="2" charset="0"/>
              </a:rPr>
              <a:t>অশালীন</a:t>
            </a:r>
            <a:r>
              <a:rPr lang="en-US" sz="3200" dirty="0">
                <a:solidFill>
                  <a:srgbClr val="002060"/>
                </a:solidFill>
                <a:latin typeface="NikoshBAN" pitchFamily="2" charset="0"/>
                <a:cs typeface="NikoshBAN" pitchFamily="2" charset="0"/>
              </a:rPr>
              <a:t> </a:t>
            </a:r>
            <a:r>
              <a:rPr lang="en-US" sz="3200" dirty="0" err="1">
                <a:solidFill>
                  <a:srgbClr val="002060"/>
                </a:solidFill>
                <a:latin typeface="NikoshBAN" pitchFamily="2" charset="0"/>
                <a:cs typeface="NikoshBAN" pitchFamily="2" charset="0"/>
              </a:rPr>
              <a:t>কথা</a:t>
            </a:r>
            <a:r>
              <a:rPr lang="en-US" sz="3200" dirty="0">
                <a:solidFill>
                  <a:srgbClr val="002060"/>
                </a:solidFill>
                <a:latin typeface="NikoshBAN" pitchFamily="2" charset="0"/>
                <a:cs typeface="NikoshBAN" pitchFamily="2" charset="0"/>
              </a:rPr>
              <a:t> </a:t>
            </a:r>
            <a:r>
              <a:rPr lang="en-US" sz="3200" dirty="0" err="1">
                <a:solidFill>
                  <a:srgbClr val="002060"/>
                </a:solidFill>
                <a:latin typeface="NikoshBAN" pitchFamily="2" charset="0"/>
                <a:cs typeface="NikoshBAN" pitchFamily="2" charset="0"/>
              </a:rPr>
              <a:t>লিখে</a:t>
            </a:r>
            <a:r>
              <a:rPr lang="en-US" sz="3200" dirty="0">
                <a:solidFill>
                  <a:srgbClr val="002060"/>
                </a:solidFill>
                <a:latin typeface="NikoshBAN" pitchFamily="2" charset="0"/>
                <a:cs typeface="NikoshBAN" pitchFamily="2" charset="0"/>
              </a:rPr>
              <a:t> </a:t>
            </a:r>
            <a:r>
              <a:rPr lang="en-US" sz="3200" dirty="0" err="1">
                <a:solidFill>
                  <a:srgbClr val="002060"/>
                </a:solidFill>
                <a:latin typeface="NikoshBAN" pitchFamily="2" charset="0"/>
                <a:cs typeface="NikoshBAN" pitchFamily="2" charset="0"/>
              </a:rPr>
              <a:t>যা</a:t>
            </a:r>
            <a:r>
              <a:rPr lang="en-US" sz="3200" dirty="0">
                <a:solidFill>
                  <a:srgbClr val="002060"/>
                </a:solidFill>
                <a:latin typeface="NikoshBAN" pitchFamily="2" charset="0"/>
                <a:cs typeface="NikoshBAN" pitchFamily="2" charset="0"/>
              </a:rPr>
              <a:t> </a:t>
            </a:r>
            <a:r>
              <a:rPr lang="en-US" sz="3200" dirty="0" err="1">
                <a:solidFill>
                  <a:srgbClr val="002060"/>
                </a:solidFill>
                <a:latin typeface="NikoshBAN" pitchFamily="2" charset="0"/>
                <a:cs typeface="NikoshBAN" pitchFamily="2" charset="0"/>
              </a:rPr>
              <a:t>অনৈতিক</a:t>
            </a:r>
            <a:endParaRPr lang="en-US" sz="3200" dirty="0">
              <a:solidFill>
                <a:srgbClr val="002060"/>
              </a:solidFill>
              <a:latin typeface="NikoshBAN" pitchFamily="2" charset="0"/>
              <a:cs typeface="NikoshBAN" pitchFamily="2" charset="0"/>
            </a:endParaRPr>
          </a:p>
        </p:txBody>
      </p:sp>
      <p:sp>
        <p:nvSpPr>
          <p:cNvPr id="10" name="Folded Corner 9"/>
          <p:cNvSpPr/>
          <p:nvPr/>
        </p:nvSpPr>
        <p:spPr>
          <a:xfrm>
            <a:off x="6019800" y="3352800"/>
            <a:ext cx="2590800" cy="2743200"/>
          </a:xfrm>
          <a:prstGeom prst="foldedCorner">
            <a:avLst>
              <a:gd name="adj" fmla="val 1560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latin typeface="NikoshBAN" pitchFamily="2" charset="0"/>
                <a:cs typeface="NikoshBAN" pitchFamily="2" charset="0"/>
              </a:rPr>
              <a:t>মানুষের</a:t>
            </a:r>
            <a:r>
              <a:rPr lang="en-US" sz="3200" dirty="0">
                <a:solidFill>
                  <a:srgbClr val="002060"/>
                </a:solidFill>
                <a:latin typeface="NikoshBAN" pitchFamily="2" charset="0"/>
                <a:cs typeface="NikoshBAN" pitchFamily="2" charset="0"/>
              </a:rPr>
              <a:t> </a:t>
            </a:r>
            <a:r>
              <a:rPr lang="en-US" sz="3200" dirty="0" err="1">
                <a:solidFill>
                  <a:srgbClr val="002060"/>
                </a:solidFill>
                <a:latin typeface="NikoshBAN" pitchFamily="2" charset="0"/>
                <a:cs typeface="NikoshBAN" pitchFamily="2" charset="0"/>
              </a:rPr>
              <a:t>মত</a:t>
            </a:r>
            <a:r>
              <a:rPr lang="en-US" sz="3200" dirty="0">
                <a:solidFill>
                  <a:srgbClr val="002060"/>
                </a:solidFill>
                <a:latin typeface="NikoshBAN" pitchFamily="2" charset="0"/>
                <a:cs typeface="NikoshBAN" pitchFamily="2" charset="0"/>
              </a:rPr>
              <a:t> </a:t>
            </a:r>
            <a:r>
              <a:rPr lang="en-US" sz="3200" dirty="0" err="1">
                <a:solidFill>
                  <a:srgbClr val="002060"/>
                </a:solidFill>
                <a:latin typeface="NikoshBAN" pitchFamily="2" charset="0"/>
                <a:cs typeface="NikoshBAN" pitchFamily="2" charset="0"/>
              </a:rPr>
              <a:t>প্রকাশের</a:t>
            </a:r>
            <a:r>
              <a:rPr lang="en-US" sz="3200" dirty="0">
                <a:solidFill>
                  <a:srgbClr val="002060"/>
                </a:solidFill>
                <a:latin typeface="NikoshBAN" pitchFamily="2" charset="0"/>
                <a:cs typeface="NikoshBAN" pitchFamily="2" charset="0"/>
              </a:rPr>
              <a:t> </a:t>
            </a:r>
            <a:r>
              <a:rPr lang="en-US" sz="3200" dirty="0" err="1">
                <a:solidFill>
                  <a:srgbClr val="002060"/>
                </a:solidFill>
                <a:latin typeface="NikoshBAN" pitchFamily="2" charset="0"/>
                <a:cs typeface="NikoshBAN" pitchFamily="2" charset="0"/>
              </a:rPr>
              <a:t>স্বাধীনতা</a:t>
            </a:r>
            <a:r>
              <a:rPr lang="en-US" sz="3200" dirty="0">
                <a:solidFill>
                  <a:srgbClr val="002060"/>
                </a:solidFill>
                <a:latin typeface="NikoshBAN" pitchFamily="2" charset="0"/>
                <a:cs typeface="NikoshBAN" pitchFamily="2" charset="0"/>
              </a:rPr>
              <a:t> </a:t>
            </a:r>
            <a:r>
              <a:rPr lang="en-US" sz="3200" dirty="0" err="1">
                <a:solidFill>
                  <a:srgbClr val="002060"/>
                </a:solidFill>
                <a:latin typeface="NikoshBAN" pitchFamily="2" charset="0"/>
                <a:cs typeface="NikoshBAN" pitchFamily="2" charset="0"/>
              </a:rPr>
              <a:t>রয়েছে</a:t>
            </a:r>
            <a:r>
              <a:rPr lang="en-US" sz="3200" dirty="0">
                <a:solidFill>
                  <a:srgbClr val="002060"/>
                </a:solidFill>
                <a:latin typeface="NikoshBAN" pitchFamily="2" charset="0"/>
                <a:cs typeface="NikoshBAN" pitchFamily="2" charset="0"/>
              </a:rPr>
              <a:t> </a:t>
            </a:r>
            <a:r>
              <a:rPr lang="en-US" sz="3200" dirty="0" err="1">
                <a:solidFill>
                  <a:srgbClr val="002060"/>
                </a:solidFill>
                <a:latin typeface="NikoshBAN" pitchFamily="2" charset="0"/>
                <a:cs typeface="NikoshBAN" pitchFamily="2" charset="0"/>
              </a:rPr>
              <a:t>বলে</a:t>
            </a:r>
            <a:r>
              <a:rPr lang="en-US" sz="3200" dirty="0">
                <a:solidFill>
                  <a:srgbClr val="002060"/>
                </a:solidFill>
                <a:latin typeface="NikoshBAN" pitchFamily="2" charset="0"/>
                <a:cs typeface="NikoshBAN" pitchFamily="2" charset="0"/>
              </a:rPr>
              <a:t> </a:t>
            </a:r>
            <a:r>
              <a:rPr lang="en-US" sz="3200" dirty="0" err="1">
                <a:solidFill>
                  <a:srgbClr val="002060"/>
                </a:solidFill>
                <a:latin typeface="NikoshBAN" pitchFamily="2" charset="0"/>
                <a:cs typeface="NikoshBAN" pitchFamily="2" charset="0"/>
              </a:rPr>
              <a:t>সেটাকে</a:t>
            </a:r>
            <a:r>
              <a:rPr lang="en-US" sz="3200" dirty="0">
                <a:solidFill>
                  <a:srgbClr val="002060"/>
                </a:solidFill>
                <a:latin typeface="NikoshBAN" pitchFamily="2" charset="0"/>
                <a:cs typeface="NikoshBAN" pitchFamily="2" charset="0"/>
              </a:rPr>
              <a:t> </a:t>
            </a:r>
            <a:r>
              <a:rPr lang="en-US" sz="3200" dirty="0" err="1">
                <a:solidFill>
                  <a:srgbClr val="002060"/>
                </a:solidFill>
                <a:latin typeface="NikoshBAN" pitchFamily="2" charset="0"/>
                <a:cs typeface="NikoshBAN" pitchFamily="2" charset="0"/>
              </a:rPr>
              <a:t>অপব্যবহার</a:t>
            </a:r>
            <a:r>
              <a:rPr lang="en-US" sz="3200" dirty="0">
                <a:solidFill>
                  <a:srgbClr val="002060"/>
                </a:solidFill>
                <a:latin typeface="NikoshBAN" pitchFamily="2" charset="0"/>
                <a:cs typeface="NikoshBAN" pitchFamily="2" charset="0"/>
              </a:rPr>
              <a:t> </a:t>
            </a:r>
            <a:r>
              <a:rPr lang="en-US" sz="3200" dirty="0" err="1">
                <a:solidFill>
                  <a:srgbClr val="002060"/>
                </a:solidFill>
                <a:latin typeface="NikoshBAN" pitchFamily="2" charset="0"/>
                <a:cs typeface="NikoshBAN" pitchFamily="2" charset="0"/>
              </a:rPr>
              <a:t>করা</a:t>
            </a:r>
            <a:r>
              <a:rPr lang="en-US" sz="3200" dirty="0">
                <a:solidFill>
                  <a:srgbClr val="002060"/>
                </a:solidFill>
                <a:latin typeface="NikoshBAN" pitchFamily="2" charset="0"/>
                <a:cs typeface="NikoshBAN" pitchFamily="2" charset="0"/>
              </a:rPr>
              <a:t> </a:t>
            </a:r>
            <a:r>
              <a:rPr lang="en-US" sz="3200" dirty="0" err="1">
                <a:solidFill>
                  <a:srgbClr val="002060"/>
                </a:solidFill>
                <a:latin typeface="NikoshBAN" pitchFamily="2" charset="0"/>
                <a:cs typeface="NikoshBAN" pitchFamily="2" charset="0"/>
              </a:rPr>
              <a:t>ঠিক</a:t>
            </a:r>
            <a:r>
              <a:rPr lang="en-US" sz="3200" dirty="0">
                <a:solidFill>
                  <a:srgbClr val="002060"/>
                </a:solidFill>
                <a:latin typeface="NikoshBAN" pitchFamily="2" charset="0"/>
                <a:cs typeface="NikoshBAN" pitchFamily="2" charset="0"/>
              </a:rPr>
              <a:t> </a:t>
            </a:r>
            <a:r>
              <a:rPr lang="en-US" sz="3200" dirty="0" err="1">
                <a:solidFill>
                  <a:srgbClr val="002060"/>
                </a:solidFill>
                <a:latin typeface="NikoshBAN" pitchFamily="2" charset="0"/>
                <a:cs typeface="NikoshBAN" pitchFamily="2" charset="0"/>
              </a:rPr>
              <a:t>নয়</a:t>
            </a:r>
            <a:endParaRPr lang="en-US" sz="3200" dirty="0">
              <a:solidFill>
                <a:srgbClr val="002060"/>
              </a:solidFill>
              <a:latin typeface="NikoshBAN" pitchFamily="2" charset="0"/>
              <a:cs typeface="NikoshBAN"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vert="horz" lIns="91440" tIns="45720" rIns="91440" bIns="45720" rtlCol="0" anchor="ctr">
            <a:normAutofit/>
          </a:bodyPr>
          <a:lstStyle/>
          <a:p>
            <a:r>
              <a:rPr lang="en-US" b="1" spc="50" dirty="0" err="1">
                <a:ln w="11430"/>
                <a:effectLst>
                  <a:glow rad="228600">
                    <a:schemeClr val="accent4">
                      <a:satMod val="175000"/>
                      <a:alpha val="40000"/>
                    </a:schemeClr>
                  </a:glow>
                </a:effectLst>
                <a:latin typeface="Nikosh" pitchFamily="2" charset="0"/>
                <a:cs typeface="Nikosh" pitchFamily="2" charset="0"/>
              </a:rPr>
              <a:t>দলগত</a:t>
            </a:r>
            <a:r>
              <a:rPr lang="en-US" b="1" spc="50" dirty="0">
                <a:ln w="11430"/>
                <a:effectLst>
                  <a:glow rad="228600">
                    <a:schemeClr val="accent4">
                      <a:satMod val="175000"/>
                      <a:alpha val="40000"/>
                    </a:schemeClr>
                  </a:glow>
                </a:effectLst>
                <a:latin typeface="Nikosh" pitchFamily="2" charset="0"/>
                <a:cs typeface="Nikosh" pitchFamily="2" charset="0"/>
              </a:rPr>
              <a:t> </a:t>
            </a:r>
            <a:r>
              <a:rPr lang="en-US" b="1" spc="50" dirty="0" err="1">
                <a:ln w="11430"/>
                <a:effectLst>
                  <a:glow rad="228600">
                    <a:schemeClr val="accent4">
                      <a:satMod val="175000"/>
                      <a:alpha val="40000"/>
                    </a:schemeClr>
                  </a:glow>
                </a:effectLst>
                <a:latin typeface="Nikosh" pitchFamily="2" charset="0"/>
                <a:cs typeface="Nikosh" pitchFamily="2" charset="0"/>
              </a:rPr>
              <a:t>কাজ</a:t>
            </a:r>
            <a:endParaRPr lang="en-US" b="1" spc="50" dirty="0">
              <a:ln w="11430"/>
              <a:effectLst>
                <a:glow rad="228600">
                  <a:schemeClr val="accent4">
                    <a:satMod val="175000"/>
                    <a:alpha val="40000"/>
                  </a:schemeClr>
                </a:glow>
              </a:effectLst>
              <a:latin typeface="Nikosh" pitchFamily="2" charset="0"/>
              <a:cs typeface="Nikosh" pitchFamily="2" charset="0"/>
            </a:endParaRPr>
          </a:p>
        </p:txBody>
      </p:sp>
      <p:sp>
        <p:nvSpPr>
          <p:cNvPr id="8" name="Rectangle 3"/>
          <p:cNvSpPr txBox="1">
            <a:spLocks noChangeArrowheads="1"/>
          </p:cNvSpPr>
          <p:nvPr/>
        </p:nvSpPr>
        <p:spPr>
          <a:xfrm>
            <a:off x="457200" y="1447800"/>
            <a:ext cx="8229600"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Tx/>
              <a:buNone/>
            </a:pPr>
            <a:r>
              <a:rPr lang="bn-BD" sz="2400" dirty="0">
                <a:latin typeface="Nikosh" pitchFamily="2" charset="0"/>
                <a:cs typeface="Nikosh" pitchFamily="2" charset="0"/>
              </a:rPr>
              <a:t>প্রথমে শিক্ষার্থীরা </a:t>
            </a:r>
            <a:r>
              <a:rPr lang="en-US" sz="2400" dirty="0" err="1">
                <a:latin typeface="Nikosh" pitchFamily="2" charset="0"/>
                <a:cs typeface="Nikosh" pitchFamily="2" charset="0"/>
              </a:rPr>
              <a:t>দলে</a:t>
            </a:r>
            <a:r>
              <a:rPr lang="bn-BD" sz="2400" dirty="0">
                <a:latin typeface="Nikosh" pitchFamily="2" charset="0"/>
                <a:cs typeface="Nikosh" pitchFamily="2" charset="0"/>
              </a:rPr>
              <a:t> বিভক্ত হবে</a:t>
            </a:r>
          </a:p>
        </p:txBody>
      </p:sp>
      <p:sp>
        <p:nvSpPr>
          <p:cNvPr id="4" name="Rectangle 3"/>
          <p:cNvSpPr/>
          <p:nvPr/>
        </p:nvSpPr>
        <p:spPr>
          <a:xfrm>
            <a:off x="609600" y="3886200"/>
            <a:ext cx="8077200" cy="2308324"/>
          </a:xfrm>
          <a:prstGeom prst="rect">
            <a:avLst/>
          </a:prstGeom>
        </p:spPr>
        <p:txBody>
          <a:bodyPr wrap="square">
            <a:spAutoFit/>
          </a:bodyPr>
          <a:lstStyle/>
          <a:p>
            <a:pPr algn="just"/>
            <a:r>
              <a:rPr lang="as-IN" sz="3600" dirty="0">
                <a:latin typeface="NikoshBAN" pitchFamily="2" charset="0"/>
                <a:cs typeface="NikoshBAN" pitchFamily="2" charset="0"/>
              </a:rPr>
              <a:t>হ্যাকিং করে কোনো একটি ওয়েবসাইট নষ্ট করে দিলে সেই ক্ষতিটুকু কোথা থেকে শুরু করে কোথায় পর্যন্ত যেতে পারে সেটি বের কর। তোমার বক্তব্যের পেছনে যুক্তি দেওয়ার জন্যে সম্ভাব্য হ্যাকিংয়ের একটা উদাহরণ দাও।</a:t>
            </a:r>
            <a:endParaRPr lang="en-US" sz="3600" dirty="0">
              <a:latin typeface="NikoshBAN" pitchFamily="2" charset="0"/>
              <a:cs typeface="NikoshBAN" pitchFamily="2" charset="0"/>
            </a:endParaRPr>
          </a:p>
        </p:txBody>
      </p:sp>
      <p:pic>
        <p:nvPicPr>
          <p:cNvPr id="1026" name="Picture 2" descr="http://www.osahub.com/img/course/pages/hackin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8187" y="2099764"/>
            <a:ext cx="2587625" cy="1786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8594305"/>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88620" y="381000"/>
            <a:ext cx="8229600" cy="808038"/>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000" b="1" spc="50" dirty="0" err="1">
                <a:ln w="11430"/>
                <a:solidFill>
                  <a:srgbClr val="7030A0"/>
                </a:solidFill>
                <a:effectLst>
                  <a:glow rad="228600">
                    <a:schemeClr val="accent3">
                      <a:satMod val="175000"/>
                      <a:alpha val="40000"/>
                    </a:schemeClr>
                  </a:glow>
                </a:effectLst>
                <a:latin typeface="Nikosh" pitchFamily="2" charset="0"/>
                <a:cs typeface="Nikosh" pitchFamily="2" charset="0"/>
              </a:rPr>
              <a:t>সাইবার</a:t>
            </a:r>
            <a:r>
              <a:rPr lang="en-US" sz="4000" b="1" spc="50" dirty="0">
                <a:ln w="11430"/>
                <a:solidFill>
                  <a:srgbClr val="7030A0"/>
                </a:solidFill>
                <a:effectLst>
                  <a:glow rad="228600">
                    <a:schemeClr val="accent3">
                      <a:satMod val="175000"/>
                      <a:alpha val="40000"/>
                    </a:schemeClr>
                  </a:glow>
                </a:effectLst>
                <a:latin typeface="Nikosh" pitchFamily="2" charset="0"/>
                <a:cs typeface="Nikosh" pitchFamily="2" charset="0"/>
              </a:rPr>
              <a:t> </a:t>
            </a:r>
            <a:r>
              <a:rPr lang="en-US" sz="4000" b="1" spc="50" dirty="0" err="1">
                <a:ln w="11430"/>
                <a:solidFill>
                  <a:srgbClr val="7030A0"/>
                </a:solidFill>
                <a:effectLst>
                  <a:glow rad="228600">
                    <a:schemeClr val="accent3">
                      <a:satMod val="175000"/>
                      <a:alpha val="40000"/>
                    </a:schemeClr>
                  </a:glow>
                </a:effectLst>
                <a:latin typeface="Nikosh" pitchFamily="2" charset="0"/>
                <a:cs typeface="Nikosh" pitchFamily="2" charset="0"/>
              </a:rPr>
              <a:t>জগতে</a:t>
            </a:r>
            <a:r>
              <a:rPr lang="en-US" sz="4000" b="1" spc="50" dirty="0">
                <a:ln w="11430"/>
                <a:solidFill>
                  <a:srgbClr val="7030A0"/>
                </a:solidFill>
                <a:effectLst>
                  <a:glow rad="228600">
                    <a:schemeClr val="accent3">
                      <a:satMod val="175000"/>
                      <a:alpha val="40000"/>
                    </a:schemeClr>
                  </a:glow>
                </a:effectLst>
                <a:latin typeface="Nikosh" pitchFamily="2" charset="0"/>
                <a:cs typeface="Nikosh" pitchFamily="2" charset="0"/>
              </a:rPr>
              <a:t> </a:t>
            </a:r>
            <a:r>
              <a:rPr lang="en-US" sz="4000" b="1" spc="50" dirty="0" err="1">
                <a:ln w="11430"/>
                <a:solidFill>
                  <a:srgbClr val="7030A0"/>
                </a:solidFill>
                <a:effectLst>
                  <a:glow rad="228600">
                    <a:schemeClr val="accent3">
                      <a:satMod val="175000"/>
                      <a:alpha val="40000"/>
                    </a:schemeClr>
                  </a:glow>
                </a:effectLst>
                <a:latin typeface="Nikosh" pitchFamily="2" charset="0"/>
                <a:cs typeface="Nikosh" pitchFamily="2" charset="0"/>
              </a:rPr>
              <a:t>বেআইনী</a:t>
            </a:r>
            <a:r>
              <a:rPr lang="en-US" sz="4000" b="1" spc="50" dirty="0">
                <a:ln w="11430"/>
                <a:solidFill>
                  <a:srgbClr val="7030A0"/>
                </a:solidFill>
                <a:effectLst>
                  <a:glow rad="228600">
                    <a:schemeClr val="accent3">
                      <a:satMod val="175000"/>
                      <a:alpha val="40000"/>
                    </a:schemeClr>
                  </a:glow>
                </a:effectLst>
                <a:latin typeface="Nikosh" pitchFamily="2" charset="0"/>
                <a:cs typeface="Nikosh" pitchFamily="2" charset="0"/>
              </a:rPr>
              <a:t> </a:t>
            </a:r>
            <a:r>
              <a:rPr lang="en-US" sz="4000" b="1" spc="50" dirty="0" err="1">
                <a:ln w="11430"/>
                <a:solidFill>
                  <a:srgbClr val="7030A0"/>
                </a:solidFill>
                <a:effectLst>
                  <a:glow rad="228600">
                    <a:schemeClr val="accent3">
                      <a:satMod val="175000"/>
                      <a:alpha val="40000"/>
                    </a:schemeClr>
                  </a:glow>
                </a:effectLst>
                <a:latin typeface="Nikosh" pitchFamily="2" charset="0"/>
                <a:cs typeface="Nikosh" pitchFamily="2" charset="0"/>
              </a:rPr>
              <a:t>কাজ</a:t>
            </a:r>
            <a:endParaRPr lang="en-US" sz="4000" b="1" spc="50" dirty="0">
              <a:ln w="11430"/>
              <a:solidFill>
                <a:srgbClr val="7030A0"/>
              </a:solidFill>
              <a:effectLst>
                <a:glow rad="228600">
                  <a:schemeClr val="accent3">
                    <a:satMod val="175000"/>
                    <a:alpha val="40000"/>
                  </a:schemeClr>
                </a:glow>
              </a:effectLst>
              <a:latin typeface="Nikosh" pitchFamily="2" charset="0"/>
              <a:cs typeface="Nikosh" pitchFamily="2" charset="0"/>
            </a:endParaRPr>
          </a:p>
        </p:txBody>
      </p:sp>
      <p:sp>
        <p:nvSpPr>
          <p:cNvPr id="2" name="Date Placeholder 1"/>
          <p:cNvSpPr>
            <a:spLocks noGrp="1"/>
          </p:cNvSpPr>
          <p:nvPr>
            <p:ph type="dt" sz="half" idx="10"/>
          </p:nvPr>
        </p:nvSpPr>
        <p:spPr/>
        <p:txBody>
          <a:bodyPr/>
          <a:lstStyle/>
          <a:p>
            <a:pPr>
              <a:defRPr/>
            </a:pPr>
            <a:fld id="{66511F69-9EBC-4CE4-B96C-76EA49573B73}" type="datetime1">
              <a:rPr lang="en-US" smtClean="0"/>
              <a:pPr>
                <a:defRPr/>
              </a:pPr>
              <a:t>11/10/2022</a:t>
            </a:fld>
            <a:endParaRPr lang="en-US"/>
          </a:p>
        </p:txBody>
      </p:sp>
      <p:sp>
        <p:nvSpPr>
          <p:cNvPr id="3" name="Slide Number Placeholder 2"/>
          <p:cNvSpPr>
            <a:spLocks noGrp="1"/>
          </p:cNvSpPr>
          <p:nvPr>
            <p:ph type="sldNum" sz="quarter" idx="12"/>
          </p:nvPr>
        </p:nvSpPr>
        <p:spPr/>
        <p:txBody>
          <a:bodyPr/>
          <a:lstStyle/>
          <a:p>
            <a:pPr>
              <a:defRPr/>
            </a:pPr>
            <a:fld id="{463BC71B-8898-4C26-9424-9A1CA4487239}" type="slidenum">
              <a:rPr lang="en-US" smtClean="0"/>
              <a:pPr>
                <a:defRPr/>
              </a:pPr>
              <a:t>15</a:t>
            </a:fld>
            <a:endParaRPr lang="en-US"/>
          </a:p>
        </p:txBody>
      </p:sp>
      <p:cxnSp>
        <p:nvCxnSpPr>
          <p:cNvPr id="11" name="Straight Connector 10"/>
          <p:cNvCxnSpPr/>
          <p:nvPr/>
        </p:nvCxnSpPr>
        <p:spPr bwMode="auto">
          <a:xfrm>
            <a:off x="388620" y="1066800"/>
            <a:ext cx="8229600" cy="0"/>
          </a:xfrm>
          <a:prstGeom prst="line">
            <a:avLst/>
          </a:prstGeom>
          <a:ln/>
        </p:spPr>
        <p:style>
          <a:lnRef idx="1">
            <a:schemeClr val="accent2"/>
          </a:lnRef>
          <a:fillRef idx="0">
            <a:schemeClr val="accent2"/>
          </a:fillRef>
          <a:effectRef idx="0">
            <a:schemeClr val="accent2"/>
          </a:effectRef>
          <a:fontRef idx="minor">
            <a:schemeClr val="tx1"/>
          </a:fontRef>
        </p:style>
      </p:cxnSp>
      <p:sp>
        <p:nvSpPr>
          <p:cNvPr id="6" name="Rounded Rectangle 5"/>
          <p:cNvSpPr/>
          <p:nvPr/>
        </p:nvSpPr>
        <p:spPr>
          <a:xfrm>
            <a:off x="838200" y="1371600"/>
            <a:ext cx="7848600" cy="1447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latin typeface="NikoshBAN" pitchFamily="2" charset="0"/>
                <a:cs typeface="NikoshBAN" pitchFamily="2" charset="0"/>
              </a:rPr>
              <a:t>আমরা</a:t>
            </a:r>
            <a:r>
              <a:rPr lang="en-US" sz="3200" dirty="0">
                <a:solidFill>
                  <a:srgbClr val="002060"/>
                </a:solidFill>
                <a:latin typeface="NikoshBAN" pitchFamily="2" charset="0"/>
                <a:cs typeface="NikoshBAN" pitchFamily="2" charset="0"/>
              </a:rPr>
              <a:t> </a:t>
            </a:r>
            <a:r>
              <a:rPr lang="en-US" sz="3200" dirty="0" err="1">
                <a:solidFill>
                  <a:srgbClr val="002060"/>
                </a:solidFill>
                <a:latin typeface="NikoshBAN" pitchFamily="2" charset="0"/>
                <a:cs typeface="NikoshBAN" pitchFamily="2" charset="0"/>
              </a:rPr>
              <a:t>মনে</a:t>
            </a:r>
            <a:r>
              <a:rPr lang="en-US" sz="3200" dirty="0">
                <a:solidFill>
                  <a:srgbClr val="002060"/>
                </a:solidFill>
                <a:latin typeface="NikoshBAN" pitchFamily="2" charset="0"/>
                <a:cs typeface="NikoshBAN" pitchFamily="2" charset="0"/>
              </a:rPr>
              <a:t> </a:t>
            </a:r>
            <a:r>
              <a:rPr lang="en-US" sz="3200" dirty="0" err="1">
                <a:solidFill>
                  <a:srgbClr val="002060"/>
                </a:solidFill>
                <a:latin typeface="NikoshBAN" pitchFamily="2" charset="0"/>
                <a:cs typeface="NikoshBAN" pitchFamily="2" charset="0"/>
              </a:rPr>
              <a:t>রাখবো</a:t>
            </a:r>
            <a:r>
              <a:rPr lang="en-US" sz="3200" dirty="0">
                <a:solidFill>
                  <a:srgbClr val="002060"/>
                </a:solidFill>
                <a:latin typeface="NikoshBAN" pitchFamily="2" charset="0"/>
                <a:cs typeface="NikoshBAN" pitchFamily="2" charset="0"/>
              </a:rPr>
              <a:t>, </a:t>
            </a:r>
          </a:p>
          <a:p>
            <a:pPr algn="ctr"/>
            <a:r>
              <a:rPr lang="as-IN" sz="3200" dirty="0">
                <a:solidFill>
                  <a:srgbClr val="002060"/>
                </a:solidFill>
                <a:latin typeface="NikoshBAN" pitchFamily="2" charset="0"/>
                <a:cs typeface="NikoshBAN" pitchFamily="2" charset="0"/>
              </a:rPr>
              <a:t>ওয়েবসাইট হ্যাকিং করা শুধু যে অনৈতিক কাজ তা নয়, সেটা একই সাথে বেআইনী কাজ</a:t>
            </a:r>
            <a:r>
              <a:rPr lang="en-US" sz="3200" dirty="0">
                <a:solidFill>
                  <a:srgbClr val="002060"/>
                </a:solidFill>
                <a:latin typeface="NikoshBAN" pitchFamily="2" charset="0"/>
                <a:cs typeface="NikoshBAN" pitchFamily="2" charset="0"/>
              </a:rPr>
              <a:t> ও </a:t>
            </a:r>
            <a:r>
              <a:rPr lang="en-US" sz="3200" dirty="0" err="1">
                <a:solidFill>
                  <a:srgbClr val="002060"/>
                </a:solidFill>
                <a:latin typeface="NikoshBAN" pitchFamily="2" charset="0"/>
                <a:cs typeface="NikoshBAN" pitchFamily="2" charset="0"/>
              </a:rPr>
              <a:t>শাস্তিযোগ্য</a:t>
            </a:r>
            <a:r>
              <a:rPr lang="en-US" sz="3200" dirty="0">
                <a:solidFill>
                  <a:srgbClr val="002060"/>
                </a:solidFill>
                <a:latin typeface="NikoshBAN" pitchFamily="2" charset="0"/>
                <a:cs typeface="NikoshBAN" pitchFamily="2" charset="0"/>
              </a:rPr>
              <a:t> </a:t>
            </a:r>
            <a:r>
              <a:rPr lang="en-US" sz="3200" dirty="0" err="1">
                <a:solidFill>
                  <a:srgbClr val="002060"/>
                </a:solidFill>
                <a:latin typeface="NikoshBAN" pitchFamily="2" charset="0"/>
                <a:cs typeface="NikoshBAN" pitchFamily="2" charset="0"/>
              </a:rPr>
              <a:t>অপরাধ</a:t>
            </a:r>
            <a:endParaRPr lang="en-US" sz="3200" dirty="0">
              <a:solidFill>
                <a:srgbClr val="002060"/>
              </a:solidFill>
              <a:latin typeface="NikoshBAN" pitchFamily="2" charset="0"/>
              <a:cs typeface="NikoshBAN" pitchFamily="2" charset="0"/>
            </a:endParaRPr>
          </a:p>
        </p:txBody>
      </p:sp>
      <p:pic>
        <p:nvPicPr>
          <p:cNvPr id="10242" name="Picture 2" descr="Image result for lottery scam email"/>
          <p:cNvPicPr>
            <a:picLocks noChangeAspect="1" noChangeArrowheads="1"/>
          </p:cNvPicPr>
          <p:nvPr/>
        </p:nvPicPr>
        <p:blipFill>
          <a:blip r:embed="rId3"/>
          <a:srcRect/>
          <a:stretch>
            <a:fillRect/>
          </a:stretch>
        </p:blipFill>
        <p:spPr bwMode="auto">
          <a:xfrm>
            <a:off x="1066800" y="3352800"/>
            <a:ext cx="2870556" cy="2590800"/>
          </a:xfrm>
          <a:prstGeom prst="rect">
            <a:avLst/>
          </a:prstGeom>
          <a:noFill/>
        </p:spPr>
      </p:pic>
      <p:pic>
        <p:nvPicPr>
          <p:cNvPr id="10244" name="Picture 4" descr="Image result for lottery scam email"/>
          <p:cNvPicPr>
            <a:picLocks noChangeAspect="1" noChangeArrowheads="1"/>
          </p:cNvPicPr>
          <p:nvPr/>
        </p:nvPicPr>
        <p:blipFill>
          <a:blip r:embed="rId4"/>
          <a:srcRect/>
          <a:stretch>
            <a:fillRect/>
          </a:stretch>
        </p:blipFill>
        <p:spPr bwMode="auto">
          <a:xfrm>
            <a:off x="990600" y="3276600"/>
            <a:ext cx="3048000" cy="2743200"/>
          </a:xfrm>
          <a:prstGeom prst="rect">
            <a:avLst/>
          </a:prstGeom>
          <a:noFill/>
        </p:spPr>
      </p:pic>
      <p:pic>
        <p:nvPicPr>
          <p:cNvPr id="10246" name="Picture 6" descr="Image result for lottery scam email"/>
          <p:cNvPicPr>
            <a:picLocks noChangeAspect="1" noChangeArrowheads="1"/>
          </p:cNvPicPr>
          <p:nvPr/>
        </p:nvPicPr>
        <p:blipFill>
          <a:blip r:embed="rId5"/>
          <a:srcRect/>
          <a:stretch>
            <a:fillRect/>
          </a:stretch>
        </p:blipFill>
        <p:spPr bwMode="auto">
          <a:xfrm>
            <a:off x="990600" y="3276600"/>
            <a:ext cx="3124200" cy="2819400"/>
          </a:xfrm>
          <a:prstGeom prst="rect">
            <a:avLst/>
          </a:prstGeom>
          <a:noFill/>
        </p:spPr>
      </p:pic>
      <p:pic>
        <p:nvPicPr>
          <p:cNvPr id="10248" name="Picture 8" descr="http://static.ddmcdn.com/gif/google-scam-email-670.jpg"/>
          <p:cNvPicPr>
            <a:picLocks noChangeAspect="1" noChangeArrowheads="1"/>
          </p:cNvPicPr>
          <p:nvPr/>
        </p:nvPicPr>
        <p:blipFill>
          <a:blip r:embed="rId6"/>
          <a:srcRect/>
          <a:stretch>
            <a:fillRect/>
          </a:stretch>
        </p:blipFill>
        <p:spPr bwMode="auto">
          <a:xfrm>
            <a:off x="914400" y="3124200"/>
            <a:ext cx="3276600" cy="2990850"/>
          </a:xfrm>
          <a:prstGeom prst="rect">
            <a:avLst/>
          </a:prstGeom>
          <a:noFill/>
        </p:spPr>
      </p:pic>
      <p:sp>
        <p:nvSpPr>
          <p:cNvPr id="12" name="Double Brace 11"/>
          <p:cNvSpPr/>
          <p:nvPr/>
        </p:nvSpPr>
        <p:spPr>
          <a:xfrm>
            <a:off x="4800600" y="3124200"/>
            <a:ext cx="3886200" cy="3200400"/>
          </a:xfrm>
          <a:prstGeom prst="brace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3600" dirty="0" err="1">
                <a:latin typeface="NikoshBAN" pitchFamily="2" charset="0"/>
                <a:cs typeface="NikoshBAN" pitchFamily="2" charset="0"/>
              </a:rPr>
              <a:t>ইমেইলে</a:t>
            </a:r>
            <a:r>
              <a:rPr lang="en-US" sz="3600" dirty="0">
                <a:latin typeface="NikoshBAN" pitchFamily="2" charset="0"/>
                <a:cs typeface="NikoshBAN" pitchFamily="2" charset="0"/>
              </a:rPr>
              <a:t> </a:t>
            </a:r>
            <a:r>
              <a:rPr lang="en-US" sz="3600" dirty="0" err="1">
                <a:latin typeface="NikoshBAN" pitchFamily="2" charset="0"/>
                <a:cs typeface="NikoshBAN" pitchFamily="2" charset="0"/>
              </a:rPr>
              <a:t>লটারি</a:t>
            </a:r>
            <a:r>
              <a:rPr lang="en-US" sz="3600" dirty="0">
                <a:latin typeface="NikoshBAN" pitchFamily="2" charset="0"/>
                <a:cs typeface="NikoshBAN" pitchFamily="2" charset="0"/>
              </a:rPr>
              <a:t> ও </a:t>
            </a:r>
            <a:r>
              <a:rPr lang="en-US" sz="3600" dirty="0" err="1">
                <a:latin typeface="NikoshBAN" pitchFamily="2" charset="0"/>
                <a:cs typeface="NikoshBAN" pitchFamily="2" charset="0"/>
              </a:rPr>
              <a:t>নিরাপদে</a:t>
            </a:r>
            <a:r>
              <a:rPr lang="en-US" sz="3600" dirty="0">
                <a:latin typeface="NikoshBAN" pitchFamily="2" charset="0"/>
                <a:cs typeface="NikoshBAN" pitchFamily="2" charset="0"/>
              </a:rPr>
              <a:t> </a:t>
            </a:r>
            <a:r>
              <a:rPr lang="en-US" sz="3600" dirty="0" err="1">
                <a:latin typeface="NikoshBAN" pitchFamily="2" charset="0"/>
                <a:cs typeface="NikoshBAN" pitchFamily="2" charset="0"/>
              </a:rPr>
              <a:t>টাকা</a:t>
            </a:r>
            <a:r>
              <a:rPr lang="en-US" sz="3600" dirty="0">
                <a:latin typeface="NikoshBAN" pitchFamily="2" charset="0"/>
                <a:cs typeface="NikoshBAN" pitchFamily="2" charset="0"/>
              </a:rPr>
              <a:t> </a:t>
            </a:r>
            <a:r>
              <a:rPr lang="en-US" sz="3600" dirty="0" err="1">
                <a:latin typeface="NikoshBAN" pitchFamily="2" charset="0"/>
                <a:cs typeface="NikoshBAN" pitchFamily="2" charset="0"/>
              </a:rPr>
              <a:t>রাখার</a:t>
            </a:r>
            <a:r>
              <a:rPr lang="en-US" sz="3600" dirty="0">
                <a:latin typeface="NikoshBAN" pitchFamily="2" charset="0"/>
                <a:cs typeface="NikoshBAN" pitchFamily="2" charset="0"/>
              </a:rPr>
              <a:t> </a:t>
            </a:r>
            <a:r>
              <a:rPr lang="en-US" sz="3600" dirty="0" err="1">
                <a:latin typeface="NikoshBAN" pitchFamily="2" charset="0"/>
                <a:cs typeface="NikoshBAN" pitchFamily="2" charset="0"/>
              </a:rPr>
              <a:t>জন্য</a:t>
            </a:r>
            <a:r>
              <a:rPr lang="en-US" sz="3600" dirty="0">
                <a:latin typeface="NikoshBAN" pitchFamily="2" charset="0"/>
                <a:cs typeface="NikoshBAN" pitchFamily="2" charset="0"/>
              </a:rPr>
              <a:t> </a:t>
            </a:r>
            <a:r>
              <a:rPr lang="en-US" sz="3600" dirty="0" err="1">
                <a:latin typeface="NikoshBAN" pitchFamily="2" charset="0"/>
                <a:cs typeface="NikoshBAN" pitchFamily="2" charset="0"/>
              </a:rPr>
              <a:t>এরকম</a:t>
            </a:r>
            <a:r>
              <a:rPr lang="en-US" sz="3600" dirty="0">
                <a:latin typeface="NikoshBAN" pitchFamily="2" charset="0"/>
                <a:cs typeface="NikoshBAN" pitchFamily="2" charset="0"/>
              </a:rPr>
              <a:t> </a:t>
            </a:r>
            <a:r>
              <a:rPr lang="en-US" sz="3600" dirty="0" err="1">
                <a:latin typeface="NikoshBAN" pitchFamily="2" charset="0"/>
                <a:cs typeface="NikoshBAN" pitchFamily="2" charset="0"/>
              </a:rPr>
              <a:t>অনেক</a:t>
            </a:r>
            <a:r>
              <a:rPr lang="en-US" sz="3600" dirty="0">
                <a:latin typeface="NikoshBAN" pitchFamily="2" charset="0"/>
                <a:cs typeface="NikoshBAN" pitchFamily="2" charset="0"/>
              </a:rPr>
              <a:t> </a:t>
            </a:r>
            <a:r>
              <a:rPr lang="en-US" sz="3600" dirty="0" err="1">
                <a:latin typeface="NikoshBAN" pitchFamily="2" charset="0"/>
                <a:cs typeface="NikoshBAN" pitchFamily="2" charset="0"/>
              </a:rPr>
              <a:t>লোভনীয়</a:t>
            </a:r>
            <a:r>
              <a:rPr lang="en-US" sz="3600" dirty="0">
                <a:latin typeface="NikoshBAN" pitchFamily="2" charset="0"/>
                <a:cs typeface="NikoshBAN" pitchFamily="2" charset="0"/>
              </a:rPr>
              <a:t> </a:t>
            </a:r>
            <a:r>
              <a:rPr lang="en-US" sz="3600" dirty="0" err="1">
                <a:latin typeface="NikoshBAN" pitchFamily="2" charset="0"/>
                <a:cs typeface="NikoshBAN" pitchFamily="2" charset="0"/>
              </a:rPr>
              <a:t>ইমেইল</a:t>
            </a:r>
            <a:r>
              <a:rPr lang="en-US" sz="3600" dirty="0">
                <a:latin typeface="NikoshBAN" pitchFamily="2" charset="0"/>
                <a:cs typeface="NikoshBAN" pitchFamily="2" charset="0"/>
              </a:rPr>
              <a:t> </a:t>
            </a:r>
            <a:r>
              <a:rPr lang="en-US" sz="3600" dirty="0" err="1">
                <a:latin typeface="NikoshBAN" pitchFamily="2" charset="0"/>
                <a:cs typeface="NikoshBAN" pitchFamily="2" charset="0"/>
              </a:rPr>
              <a:t>পাঠিয়ে</a:t>
            </a:r>
            <a:r>
              <a:rPr lang="en-US" sz="3600" dirty="0">
                <a:latin typeface="NikoshBAN" pitchFamily="2" charset="0"/>
                <a:cs typeface="NikoshBAN" pitchFamily="2" charset="0"/>
              </a:rPr>
              <a:t> </a:t>
            </a:r>
            <a:r>
              <a:rPr lang="en-US" sz="3600" dirty="0" err="1">
                <a:latin typeface="NikoshBAN" pitchFamily="2" charset="0"/>
                <a:cs typeface="NikoshBAN" pitchFamily="2" charset="0"/>
              </a:rPr>
              <a:t>অনেকে</a:t>
            </a:r>
            <a:r>
              <a:rPr lang="en-US" sz="3600" dirty="0">
                <a:latin typeface="NikoshBAN" pitchFamily="2" charset="0"/>
                <a:cs typeface="NikoshBAN" pitchFamily="2" charset="0"/>
              </a:rPr>
              <a:t> </a:t>
            </a:r>
            <a:r>
              <a:rPr lang="en-US" sz="3600" dirty="0" err="1">
                <a:latin typeface="NikoshBAN" pitchFamily="2" charset="0"/>
                <a:cs typeface="NikoshBAN" pitchFamily="2" charset="0"/>
              </a:rPr>
              <a:t>প্রতারণার</a:t>
            </a:r>
            <a:r>
              <a:rPr lang="en-US" sz="3600" dirty="0">
                <a:latin typeface="NikoshBAN" pitchFamily="2" charset="0"/>
                <a:cs typeface="NikoshBAN" pitchFamily="2" charset="0"/>
              </a:rPr>
              <a:t> </a:t>
            </a:r>
            <a:r>
              <a:rPr lang="en-US" sz="3600" dirty="0" err="1">
                <a:latin typeface="NikoshBAN" pitchFamily="2" charset="0"/>
                <a:cs typeface="NikoshBAN" pitchFamily="2" charset="0"/>
              </a:rPr>
              <a:t>ফাঁদ</a:t>
            </a:r>
            <a:r>
              <a:rPr lang="en-US" sz="3600" dirty="0">
                <a:latin typeface="NikoshBAN" pitchFamily="2" charset="0"/>
                <a:cs typeface="NikoshBAN" pitchFamily="2" charset="0"/>
              </a:rPr>
              <a:t> </a:t>
            </a:r>
            <a:r>
              <a:rPr lang="en-US" sz="3600" dirty="0" err="1">
                <a:latin typeface="NikoshBAN" pitchFamily="2" charset="0"/>
                <a:cs typeface="NikoshBAN" pitchFamily="2" charset="0"/>
              </a:rPr>
              <a:t>পাতে</a:t>
            </a:r>
            <a:endParaRPr lang="en-US" sz="3600" dirty="0">
              <a:latin typeface="NikoshBAN" pitchFamily="2" charset="0"/>
              <a:cs typeface="NikoshBAN"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242"/>
                                        </p:tgtEl>
                                        <p:attrNameLst>
                                          <p:attrName>style.visibility</p:attrName>
                                        </p:attrNameLst>
                                      </p:cBhvr>
                                      <p:to>
                                        <p:strVal val="visible"/>
                                      </p:to>
                                    </p:set>
                                    <p:animEffect transition="in" filter="wipe(down)">
                                      <p:cBhvr>
                                        <p:cTn id="17" dur="500"/>
                                        <p:tgtEl>
                                          <p:spTgt spid="1024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244"/>
                                        </p:tgtEl>
                                        <p:attrNameLst>
                                          <p:attrName>style.visibility</p:attrName>
                                        </p:attrNameLst>
                                      </p:cBhvr>
                                      <p:to>
                                        <p:strVal val="visible"/>
                                      </p:to>
                                    </p:set>
                                    <p:animEffect transition="in" filter="wipe(down)">
                                      <p:cBhvr>
                                        <p:cTn id="22" dur="500"/>
                                        <p:tgtEl>
                                          <p:spTgt spid="1024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0246"/>
                                        </p:tgtEl>
                                        <p:attrNameLst>
                                          <p:attrName>style.visibility</p:attrName>
                                        </p:attrNameLst>
                                      </p:cBhvr>
                                      <p:to>
                                        <p:strVal val="visible"/>
                                      </p:to>
                                    </p:set>
                                    <p:animEffect transition="in" filter="wipe(down)">
                                      <p:cBhvr>
                                        <p:cTn id="27" dur="500"/>
                                        <p:tgtEl>
                                          <p:spTgt spid="1024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0248"/>
                                        </p:tgtEl>
                                        <p:attrNameLst>
                                          <p:attrName>style.visibility</p:attrName>
                                        </p:attrNameLst>
                                      </p:cBhvr>
                                      <p:to>
                                        <p:strVal val="visible"/>
                                      </p:to>
                                    </p:set>
                                    <p:animEffect transition="in" filter="wipe(down)">
                                      <p:cBhvr>
                                        <p:cTn id="32" dur="500"/>
                                        <p:tgtEl>
                                          <p:spTgt spid="10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88620" y="381000"/>
            <a:ext cx="8229600" cy="808038"/>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000" b="1" spc="50" dirty="0" err="1">
                <a:ln w="11430"/>
                <a:solidFill>
                  <a:srgbClr val="7030A0"/>
                </a:solidFill>
                <a:effectLst>
                  <a:glow rad="228600">
                    <a:schemeClr val="accent3">
                      <a:satMod val="175000"/>
                      <a:alpha val="40000"/>
                    </a:schemeClr>
                  </a:glow>
                </a:effectLst>
                <a:latin typeface="Nikosh" pitchFamily="2" charset="0"/>
                <a:cs typeface="Nikosh" pitchFamily="2" charset="0"/>
              </a:rPr>
              <a:t>সাইবার</a:t>
            </a:r>
            <a:r>
              <a:rPr lang="en-US" sz="4000" b="1" spc="50" dirty="0">
                <a:ln w="11430"/>
                <a:solidFill>
                  <a:srgbClr val="7030A0"/>
                </a:solidFill>
                <a:effectLst>
                  <a:glow rad="228600">
                    <a:schemeClr val="accent3">
                      <a:satMod val="175000"/>
                      <a:alpha val="40000"/>
                    </a:schemeClr>
                  </a:glow>
                </a:effectLst>
                <a:latin typeface="Nikosh" pitchFamily="2" charset="0"/>
                <a:cs typeface="Nikosh" pitchFamily="2" charset="0"/>
              </a:rPr>
              <a:t> </a:t>
            </a:r>
            <a:r>
              <a:rPr lang="en-US" sz="4000" b="1" spc="50" dirty="0" err="1">
                <a:ln w="11430"/>
                <a:solidFill>
                  <a:srgbClr val="7030A0"/>
                </a:solidFill>
                <a:effectLst>
                  <a:glow rad="228600">
                    <a:schemeClr val="accent3">
                      <a:satMod val="175000"/>
                      <a:alpha val="40000"/>
                    </a:schemeClr>
                  </a:glow>
                </a:effectLst>
                <a:latin typeface="Nikosh" pitchFamily="2" charset="0"/>
                <a:cs typeface="Nikosh" pitchFamily="2" charset="0"/>
              </a:rPr>
              <a:t>জগতে</a:t>
            </a:r>
            <a:r>
              <a:rPr lang="en-US" sz="4000" b="1" spc="50" dirty="0">
                <a:ln w="11430"/>
                <a:solidFill>
                  <a:srgbClr val="7030A0"/>
                </a:solidFill>
                <a:effectLst>
                  <a:glow rad="228600">
                    <a:schemeClr val="accent3">
                      <a:satMod val="175000"/>
                      <a:alpha val="40000"/>
                    </a:schemeClr>
                  </a:glow>
                </a:effectLst>
                <a:latin typeface="Nikosh" pitchFamily="2" charset="0"/>
                <a:cs typeface="Nikosh" pitchFamily="2" charset="0"/>
              </a:rPr>
              <a:t> </a:t>
            </a:r>
            <a:r>
              <a:rPr lang="en-US" sz="4000" b="1" spc="50" dirty="0" err="1">
                <a:ln w="11430"/>
                <a:solidFill>
                  <a:srgbClr val="7030A0"/>
                </a:solidFill>
                <a:effectLst>
                  <a:glow rad="228600">
                    <a:schemeClr val="accent3">
                      <a:satMod val="175000"/>
                      <a:alpha val="40000"/>
                    </a:schemeClr>
                  </a:glow>
                </a:effectLst>
                <a:latin typeface="Nikosh" pitchFamily="2" charset="0"/>
                <a:cs typeface="Nikosh" pitchFamily="2" charset="0"/>
              </a:rPr>
              <a:t>বেআইনী</a:t>
            </a:r>
            <a:r>
              <a:rPr lang="en-US" sz="4000" b="1" spc="50" dirty="0">
                <a:ln w="11430"/>
                <a:solidFill>
                  <a:srgbClr val="7030A0"/>
                </a:solidFill>
                <a:effectLst>
                  <a:glow rad="228600">
                    <a:schemeClr val="accent3">
                      <a:satMod val="175000"/>
                      <a:alpha val="40000"/>
                    </a:schemeClr>
                  </a:glow>
                </a:effectLst>
                <a:latin typeface="Nikosh" pitchFamily="2" charset="0"/>
                <a:cs typeface="Nikosh" pitchFamily="2" charset="0"/>
              </a:rPr>
              <a:t> </a:t>
            </a:r>
            <a:r>
              <a:rPr lang="en-US" sz="4000" b="1" spc="50" dirty="0" err="1">
                <a:ln w="11430"/>
                <a:solidFill>
                  <a:srgbClr val="7030A0"/>
                </a:solidFill>
                <a:effectLst>
                  <a:glow rad="228600">
                    <a:schemeClr val="accent3">
                      <a:satMod val="175000"/>
                      <a:alpha val="40000"/>
                    </a:schemeClr>
                  </a:glow>
                </a:effectLst>
                <a:latin typeface="Nikosh" pitchFamily="2" charset="0"/>
                <a:cs typeface="Nikosh" pitchFamily="2" charset="0"/>
              </a:rPr>
              <a:t>কাজ</a:t>
            </a:r>
            <a:endParaRPr lang="en-US" sz="4000" b="1" spc="50" dirty="0">
              <a:ln w="11430"/>
              <a:solidFill>
                <a:srgbClr val="7030A0"/>
              </a:solidFill>
              <a:effectLst>
                <a:glow rad="228600">
                  <a:schemeClr val="accent3">
                    <a:satMod val="175000"/>
                    <a:alpha val="40000"/>
                  </a:schemeClr>
                </a:glow>
              </a:effectLst>
              <a:latin typeface="Nikosh" pitchFamily="2" charset="0"/>
              <a:cs typeface="Nikosh" pitchFamily="2" charset="0"/>
            </a:endParaRPr>
          </a:p>
        </p:txBody>
      </p:sp>
      <p:sp>
        <p:nvSpPr>
          <p:cNvPr id="2" name="Date Placeholder 1"/>
          <p:cNvSpPr>
            <a:spLocks noGrp="1"/>
          </p:cNvSpPr>
          <p:nvPr>
            <p:ph type="dt" sz="half" idx="10"/>
          </p:nvPr>
        </p:nvSpPr>
        <p:spPr/>
        <p:txBody>
          <a:bodyPr/>
          <a:lstStyle/>
          <a:p>
            <a:pPr>
              <a:defRPr/>
            </a:pPr>
            <a:fld id="{66511F69-9EBC-4CE4-B96C-76EA49573B73}" type="datetime1">
              <a:rPr lang="en-US" smtClean="0"/>
              <a:pPr>
                <a:defRPr/>
              </a:pPr>
              <a:t>11/10/2022</a:t>
            </a:fld>
            <a:endParaRPr lang="en-US"/>
          </a:p>
        </p:txBody>
      </p:sp>
      <p:sp>
        <p:nvSpPr>
          <p:cNvPr id="3" name="Slide Number Placeholder 2"/>
          <p:cNvSpPr>
            <a:spLocks noGrp="1"/>
          </p:cNvSpPr>
          <p:nvPr>
            <p:ph type="sldNum" sz="quarter" idx="12"/>
          </p:nvPr>
        </p:nvSpPr>
        <p:spPr/>
        <p:txBody>
          <a:bodyPr/>
          <a:lstStyle/>
          <a:p>
            <a:pPr>
              <a:defRPr/>
            </a:pPr>
            <a:fld id="{463BC71B-8898-4C26-9424-9A1CA4487239}" type="slidenum">
              <a:rPr lang="en-US" smtClean="0"/>
              <a:pPr>
                <a:defRPr/>
              </a:pPr>
              <a:t>16</a:t>
            </a:fld>
            <a:endParaRPr lang="en-US"/>
          </a:p>
        </p:txBody>
      </p:sp>
      <p:cxnSp>
        <p:nvCxnSpPr>
          <p:cNvPr id="11" name="Straight Connector 10"/>
          <p:cNvCxnSpPr/>
          <p:nvPr/>
        </p:nvCxnSpPr>
        <p:spPr bwMode="auto">
          <a:xfrm>
            <a:off x="388620" y="1066800"/>
            <a:ext cx="8229600" cy="0"/>
          </a:xfrm>
          <a:prstGeom prst="line">
            <a:avLst/>
          </a:prstGeom>
          <a:ln/>
        </p:spPr>
        <p:style>
          <a:lnRef idx="1">
            <a:schemeClr val="accent2"/>
          </a:lnRef>
          <a:fillRef idx="0">
            <a:schemeClr val="accent2"/>
          </a:fillRef>
          <a:effectRef idx="0">
            <a:schemeClr val="accent2"/>
          </a:effectRef>
          <a:fontRef idx="minor">
            <a:schemeClr val="tx1"/>
          </a:fontRef>
        </p:style>
      </p:cxnSp>
      <p:sp>
        <p:nvSpPr>
          <p:cNvPr id="6" name="Rounded Rectangle 5"/>
          <p:cNvSpPr/>
          <p:nvPr/>
        </p:nvSpPr>
        <p:spPr>
          <a:xfrm>
            <a:off x="5105400" y="1371600"/>
            <a:ext cx="3581400" cy="2438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latin typeface="NikoshBAN" pitchFamily="2" charset="0"/>
                <a:cs typeface="NikoshBAN" pitchFamily="2" charset="0"/>
              </a:rPr>
              <a:t>ক্রেডিট</a:t>
            </a:r>
            <a:r>
              <a:rPr lang="en-US" sz="3200" dirty="0">
                <a:solidFill>
                  <a:srgbClr val="002060"/>
                </a:solidFill>
                <a:latin typeface="NikoshBAN" pitchFamily="2" charset="0"/>
                <a:cs typeface="NikoshBAN" pitchFamily="2" charset="0"/>
              </a:rPr>
              <a:t> </a:t>
            </a:r>
            <a:r>
              <a:rPr lang="en-US" sz="3200" dirty="0" err="1">
                <a:solidFill>
                  <a:srgbClr val="002060"/>
                </a:solidFill>
                <a:latin typeface="NikoshBAN" pitchFamily="2" charset="0"/>
                <a:cs typeface="NikoshBAN" pitchFamily="2" charset="0"/>
              </a:rPr>
              <a:t>কার্ডের</a:t>
            </a:r>
            <a:r>
              <a:rPr lang="en-US" sz="3200" dirty="0">
                <a:solidFill>
                  <a:srgbClr val="002060"/>
                </a:solidFill>
                <a:latin typeface="NikoshBAN" pitchFamily="2" charset="0"/>
                <a:cs typeface="NikoshBAN" pitchFamily="2" charset="0"/>
              </a:rPr>
              <a:t> </a:t>
            </a:r>
            <a:r>
              <a:rPr lang="en-US" sz="3200" dirty="0" err="1">
                <a:solidFill>
                  <a:srgbClr val="002060"/>
                </a:solidFill>
                <a:latin typeface="NikoshBAN" pitchFamily="2" charset="0"/>
                <a:cs typeface="NikoshBAN" pitchFamily="2" charset="0"/>
              </a:rPr>
              <a:t>মাধ্যমে</a:t>
            </a:r>
            <a:r>
              <a:rPr lang="en-US" sz="3200" dirty="0">
                <a:solidFill>
                  <a:srgbClr val="002060"/>
                </a:solidFill>
                <a:latin typeface="NikoshBAN" pitchFamily="2" charset="0"/>
                <a:cs typeface="NikoshBAN" pitchFamily="2" charset="0"/>
              </a:rPr>
              <a:t> </a:t>
            </a:r>
            <a:r>
              <a:rPr lang="en-US" sz="3200" dirty="0" err="1">
                <a:solidFill>
                  <a:srgbClr val="002060"/>
                </a:solidFill>
                <a:latin typeface="NikoshBAN" pitchFamily="2" charset="0"/>
                <a:cs typeface="NikoshBAN" pitchFamily="2" charset="0"/>
              </a:rPr>
              <a:t>প্রতারণা</a:t>
            </a:r>
            <a:r>
              <a:rPr lang="en-US" sz="3200" dirty="0">
                <a:solidFill>
                  <a:srgbClr val="002060"/>
                </a:solidFill>
                <a:latin typeface="NikoshBAN" pitchFamily="2" charset="0"/>
                <a:cs typeface="NikoshBAN" pitchFamily="2" charset="0"/>
              </a:rPr>
              <a:t> </a:t>
            </a:r>
            <a:r>
              <a:rPr lang="en-US" sz="3200" dirty="0" err="1">
                <a:solidFill>
                  <a:srgbClr val="002060"/>
                </a:solidFill>
                <a:latin typeface="NikoshBAN" pitchFamily="2" charset="0"/>
                <a:cs typeface="NikoshBAN" pitchFamily="2" charset="0"/>
              </a:rPr>
              <a:t>করে</a:t>
            </a:r>
            <a:r>
              <a:rPr lang="en-US" sz="3200" dirty="0">
                <a:solidFill>
                  <a:srgbClr val="002060"/>
                </a:solidFill>
                <a:latin typeface="NikoshBAN" pitchFamily="2" charset="0"/>
                <a:cs typeface="NikoshBAN" pitchFamily="2" charset="0"/>
              </a:rPr>
              <a:t> </a:t>
            </a:r>
            <a:r>
              <a:rPr lang="en-US" sz="3200" dirty="0" err="1">
                <a:solidFill>
                  <a:srgbClr val="002060"/>
                </a:solidFill>
                <a:latin typeface="NikoshBAN" pitchFamily="2" charset="0"/>
                <a:cs typeface="NikoshBAN" pitchFamily="2" charset="0"/>
              </a:rPr>
              <a:t>বড়</a:t>
            </a:r>
            <a:r>
              <a:rPr lang="en-US" sz="3200" dirty="0">
                <a:solidFill>
                  <a:srgbClr val="002060"/>
                </a:solidFill>
                <a:latin typeface="NikoshBAN" pitchFamily="2" charset="0"/>
                <a:cs typeface="NikoshBAN" pitchFamily="2" charset="0"/>
              </a:rPr>
              <a:t> </a:t>
            </a:r>
            <a:r>
              <a:rPr lang="en-US" sz="3200" dirty="0" err="1">
                <a:solidFill>
                  <a:srgbClr val="002060"/>
                </a:solidFill>
                <a:latin typeface="NikoshBAN" pitchFamily="2" charset="0"/>
                <a:cs typeface="NikoshBAN" pitchFamily="2" charset="0"/>
              </a:rPr>
              <a:t>অংকের</a:t>
            </a:r>
            <a:r>
              <a:rPr lang="en-US" sz="3200" dirty="0">
                <a:solidFill>
                  <a:srgbClr val="002060"/>
                </a:solidFill>
                <a:latin typeface="NikoshBAN" pitchFamily="2" charset="0"/>
                <a:cs typeface="NikoshBAN" pitchFamily="2" charset="0"/>
              </a:rPr>
              <a:t> </a:t>
            </a:r>
            <a:r>
              <a:rPr lang="en-US" sz="3200" dirty="0" err="1">
                <a:solidFill>
                  <a:srgbClr val="002060"/>
                </a:solidFill>
                <a:latin typeface="NikoshBAN" pitchFamily="2" charset="0"/>
                <a:cs typeface="NikoshBAN" pitchFamily="2" charset="0"/>
              </a:rPr>
              <a:t>টাকা</a:t>
            </a:r>
            <a:r>
              <a:rPr lang="en-US" sz="3200" dirty="0">
                <a:solidFill>
                  <a:srgbClr val="002060"/>
                </a:solidFill>
                <a:latin typeface="NikoshBAN" pitchFamily="2" charset="0"/>
                <a:cs typeface="NikoshBAN" pitchFamily="2" charset="0"/>
              </a:rPr>
              <a:t> </a:t>
            </a:r>
            <a:r>
              <a:rPr lang="en-US" sz="3200" dirty="0" err="1">
                <a:solidFill>
                  <a:srgbClr val="002060"/>
                </a:solidFill>
                <a:latin typeface="NikoshBAN" pitchFamily="2" charset="0"/>
                <a:cs typeface="NikoshBAN" pitchFamily="2" charset="0"/>
              </a:rPr>
              <a:t>তুলে</a:t>
            </a:r>
            <a:r>
              <a:rPr lang="en-US" sz="3200" dirty="0">
                <a:solidFill>
                  <a:srgbClr val="002060"/>
                </a:solidFill>
                <a:latin typeface="NikoshBAN" pitchFamily="2" charset="0"/>
                <a:cs typeface="NikoshBAN" pitchFamily="2" charset="0"/>
              </a:rPr>
              <a:t> </a:t>
            </a:r>
            <a:r>
              <a:rPr lang="en-US" sz="3200" dirty="0" err="1">
                <a:solidFill>
                  <a:srgbClr val="002060"/>
                </a:solidFill>
                <a:latin typeface="NikoshBAN" pitchFamily="2" charset="0"/>
                <a:cs typeface="NikoshBAN" pitchFamily="2" charset="0"/>
              </a:rPr>
              <a:t>নেয়</a:t>
            </a:r>
            <a:endParaRPr lang="en-US" sz="3200" dirty="0">
              <a:solidFill>
                <a:srgbClr val="002060"/>
              </a:solidFill>
              <a:latin typeface="NikoshBAN" pitchFamily="2" charset="0"/>
              <a:cs typeface="NikoshBAN" pitchFamily="2" charset="0"/>
            </a:endParaRPr>
          </a:p>
        </p:txBody>
      </p:sp>
      <p:pic>
        <p:nvPicPr>
          <p:cNvPr id="48130" name="Picture 2" descr="http://www.creditcardcolumn.com/wp-content/themes/xhtmlchop_4554/images/credits_cards.png"/>
          <p:cNvPicPr>
            <a:picLocks noChangeAspect="1" noChangeArrowheads="1"/>
          </p:cNvPicPr>
          <p:nvPr/>
        </p:nvPicPr>
        <p:blipFill>
          <a:blip r:embed="rId3"/>
          <a:srcRect l="4805" t="6154" r="6306" b="7692"/>
          <a:stretch>
            <a:fillRect/>
          </a:stretch>
        </p:blipFill>
        <p:spPr bwMode="auto">
          <a:xfrm>
            <a:off x="5410200" y="3810000"/>
            <a:ext cx="3124200" cy="2514600"/>
          </a:xfrm>
          <a:prstGeom prst="rect">
            <a:avLst/>
          </a:prstGeom>
          <a:noFill/>
        </p:spPr>
      </p:pic>
      <p:grpSp>
        <p:nvGrpSpPr>
          <p:cNvPr id="15" name="Group 14"/>
          <p:cNvGrpSpPr/>
          <p:nvPr/>
        </p:nvGrpSpPr>
        <p:grpSpPr>
          <a:xfrm>
            <a:off x="457200" y="1371600"/>
            <a:ext cx="4495800" cy="4899178"/>
            <a:chOff x="457200" y="1371600"/>
            <a:chExt cx="4495800" cy="4229664"/>
          </a:xfrm>
        </p:grpSpPr>
        <p:pic>
          <p:nvPicPr>
            <p:cNvPr id="13" name="Picture 12"/>
            <p:cNvPicPr/>
            <p:nvPr/>
          </p:nvPicPr>
          <p:blipFill>
            <a:blip r:embed="rId4"/>
            <a:srcRect l="17443" t="29873" r="38202" b="54661"/>
            <a:stretch>
              <a:fillRect/>
            </a:stretch>
          </p:blipFill>
          <p:spPr bwMode="auto">
            <a:xfrm>
              <a:off x="457200" y="1371600"/>
              <a:ext cx="4489206" cy="3324958"/>
            </a:xfrm>
            <a:prstGeom prst="rect">
              <a:avLst/>
            </a:prstGeom>
            <a:noFill/>
          </p:spPr>
        </p:pic>
        <p:sp>
          <p:nvSpPr>
            <p:cNvPr id="14" name="Rectangle 13"/>
            <p:cNvSpPr/>
            <p:nvPr/>
          </p:nvSpPr>
          <p:spPr>
            <a:xfrm>
              <a:off x="457200" y="4724400"/>
              <a:ext cx="4495800" cy="876864"/>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as-IN" sz="2000" dirty="0">
                  <a:latin typeface="NikoshBAN" pitchFamily="2" charset="0"/>
                  <a:cs typeface="NikoshBAN" pitchFamily="2" charset="0"/>
                </a:rPr>
                <a:t>অনেক স্বনামধন্য প্রতিষ্ঠানের নাম ব্যবহার করে প্রতারকরা এ রকম ই-মেইল</a:t>
              </a:r>
              <a:r>
                <a:rPr lang="en-US" sz="2000" dirty="0">
                  <a:latin typeface="NikoshBAN" pitchFamily="2" charset="0"/>
                  <a:cs typeface="NikoshBAN" pitchFamily="2" charset="0"/>
                </a:rPr>
                <a:t> </a:t>
              </a:r>
              <a:r>
                <a:rPr lang="as-IN" sz="2000" dirty="0">
                  <a:latin typeface="NikoshBAN" pitchFamily="2" charset="0"/>
                  <a:cs typeface="NikoshBAN" pitchFamily="2" charset="0"/>
                </a:rPr>
                <a:t>পাঠিয়ে সাধারণ মানুষকে প্রতারণার চেষ্টা করে</a:t>
              </a:r>
              <a:endParaRPr lang="en-US" sz="2000" dirty="0">
                <a:latin typeface="NikoshBAN" pitchFamily="2" charset="0"/>
                <a:cs typeface="NikoshBAN" pitchFamily="2" charset="0"/>
              </a:endParaRPr>
            </a:p>
          </p:txBody>
        </p:sp>
      </p:gr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22" presetClass="entr" presetSubtype="4" fill="hold" nodeType="withEffect">
                                  <p:stCondLst>
                                    <p:cond delay="0"/>
                                  </p:stCondLst>
                                  <p:childTnLst>
                                    <p:set>
                                      <p:cBhvr>
                                        <p:cTn id="14" dur="1" fill="hold">
                                          <p:stCondLst>
                                            <p:cond delay="0"/>
                                          </p:stCondLst>
                                        </p:cTn>
                                        <p:tgtEl>
                                          <p:spTgt spid="48130"/>
                                        </p:tgtEl>
                                        <p:attrNameLst>
                                          <p:attrName>style.visibility</p:attrName>
                                        </p:attrNameLst>
                                      </p:cBhvr>
                                      <p:to>
                                        <p:strVal val="visible"/>
                                      </p:to>
                                    </p:set>
                                    <p:animEffect transition="in" filter="wipe(down)">
                                      <p:cBhvr>
                                        <p:cTn id="15" dur="500"/>
                                        <p:tgtEl>
                                          <p:spTgt spid="48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88620" y="381000"/>
            <a:ext cx="8229600" cy="808038"/>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000" b="1" spc="50" dirty="0" err="1">
                <a:ln w="11430"/>
                <a:solidFill>
                  <a:srgbClr val="7030A0"/>
                </a:solidFill>
                <a:effectLst>
                  <a:glow rad="228600">
                    <a:schemeClr val="accent3">
                      <a:satMod val="175000"/>
                      <a:alpha val="40000"/>
                    </a:schemeClr>
                  </a:glow>
                </a:effectLst>
                <a:latin typeface="Nikosh" pitchFamily="2" charset="0"/>
                <a:cs typeface="Nikosh" pitchFamily="2" charset="0"/>
              </a:rPr>
              <a:t>সাইবার</a:t>
            </a:r>
            <a:r>
              <a:rPr lang="en-US" sz="4000" b="1" spc="50" dirty="0">
                <a:ln w="11430"/>
                <a:solidFill>
                  <a:srgbClr val="7030A0"/>
                </a:solidFill>
                <a:effectLst>
                  <a:glow rad="228600">
                    <a:schemeClr val="accent3">
                      <a:satMod val="175000"/>
                      <a:alpha val="40000"/>
                    </a:schemeClr>
                  </a:glow>
                </a:effectLst>
                <a:latin typeface="Nikosh" pitchFamily="2" charset="0"/>
                <a:cs typeface="Nikosh" pitchFamily="2" charset="0"/>
              </a:rPr>
              <a:t> </a:t>
            </a:r>
            <a:r>
              <a:rPr lang="en-US" sz="4000" b="1" spc="50" dirty="0" err="1">
                <a:ln w="11430"/>
                <a:solidFill>
                  <a:srgbClr val="7030A0"/>
                </a:solidFill>
                <a:effectLst>
                  <a:glow rad="228600">
                    <a:schemeClr val="accent3">
                      <a:satMod val="175000"/>
                      <a:alpha val="40000"/>
                    </a:schemeClr>
                  </a:glow>
                </a:effectLst>
                <a:latin typeface="Nikosh" pitchFamily="2" charset="0"/>
                <a:cs typeface="Nikosh" pitchFamily="2" charset="0"/>
              </a:rPr>
              <a:t>জগতে</a:t>
            </a:r>
            <a:r>
              <a:rPr lang="en-US" sz="4000" b="1" spc="50" dirty="0">
                <a:ln w="11430"/>
                <a:solidFill>
                  <a:srgbClr val="7030A0"/>
                </a:solidFill>
                <a:effectLst>
                  <a:glow rad="228600">
                    <a:schemeClr val="accent3">
                      <a:satMod val="175000"/>
                      <a:alpha val="40000"/>
                    </a:schemeClr>
                  </a:glow>
                </a:effectLst>
                <a:latin typeface="Nikosh" pitchFamily="2" charset="0"/>
                <a:cs typeface="Nikosh" pitchFamily="2" charset="0"/>
              </a:rPr>
              <a:t> </a:t>
            </a:r>
            <a:r>
              <a:rPr lang="en-US" sz="4000" b="1" spc="50" dirty="0" err="1">
                <a:ln w="11430"/>
                <a:solidFill>
                  <a:srgbClr val="7030A0"/>
                </a:solidFill>
                <a:effectLst>
                  <a:glow rad="228600">
                    <a:schemeClr val="accent3">
                      <a:satMod val="175000"/>
                      <a:alpha val="40000"/>
                    </a:schemeClr>
                  </a:glow>
                </a:effectLst>
                <a:latin typeface="Nikosh" pitchFamily="2" charset="0"/>
                <a:cs typeface="Nikosh" pitchFamily="2" charset="0"/>
              </a:rPr>
              <a:t>বেআইনী</a:t>
            </a:r>
            <a:r>
              <a:rPr lang="en-US" sz="4000" b="1" spc="50" dirty="0">
                <a:ln w="11430"/>
                <a:solidFill>
                  <a:srgbClr val="7030A0"/>
                </a:solidFill>
                <a:effectLst>
                  <a:glow rad="228600">
                    <a:schemeClr val="accent3">
                      <a:satMod val="175000"/>
                      <a:alpha val="40000"/>
                    </a:schemeClr>
                  </a:glow>
                </a:effectLst>
                <a:latin typeface="Nikosh" pitchFamily="2" charset="0"/>
                <a:cs typeface="Nikosh" pitchFamily="2" charset="0"/>
              </a:rPr>
              <a:t> </a:t>
            </a:r>
            <a:r>
              <a:rPr lang="en-US" sz="4000" b="1" spc="50" dirty="0" err="1">
                <a:ln w="11430"/>
                <a:solidFill>
                  <a:srgbClr val="7030A0"/>
                </a:solidFill>
                <a:effectLst>
                  <a:glow rad="228600">
                    <a:schemeClr val="accent3">
                      <a:satMod val="175000"/>
                      <a:alpha val="40000"/>
                    </a:schemeClr>
                  </a:glow>
                </a:effectLst>
                <a:latin typeface="Nikosh" pitchFamily="2" charset="0"/>
                <a:cs typeface="Nikosh" pitchFamily="2" charset="0"/>
              </a:rPr>
              <a:t>কাজ</a:t>
            </a:r>
            <a:endParaRPr lang="en-US" sz="4000" b="1" spc="50" dirty="0">
              <a:ln w="11430"/>
              <a:solidFill>
                <a:srgbClr val="7030A0"/>
              </a:solidFill>
              <a:effectLst>
                <a:glow rad="228600">
                  <a:schemeClr val="accent3">
                    <a:satMod val="175000"/>
                    <a:alpha val="40000"/>
                  </a:schemeClr>
                </a:glow>
              </a:effectLst>
              <a:latin typeface="Nikosh" pitchFamily="2" charset="0"/>
              <a:cs typeface="Nikosh" pitchFamily="2" charset="0"/>
            </a:endParaRPr>
          </a:p>
        </p:txBody>
      </p:sp>
      <p:sp>
        <p:nvSpPr>
          <p:cNvPr id="2" name="Date Placeholder 1"/>
          <p:cNvSpPr>
            <a:spLocks noGrp="1"/>
          </p:cNvSpPr>
          <p:nvPr>
            <p:ph type="dt" sz="half" idx="10"/>
          </p:nvPr>
        </p:nvSpPr>
        <p:spPr/>
        <p:txBody>
          <a:bodyPr/>
          <a:lstStyle/>
          <a:p>
            <a:pPr>
              <a:defRPr/>
            </a:pPr>
            <a:fld id="{66511F69-9EBC-4CE4-B96C-76EA49573B73}" type="datetime1">
              <a:rPr lang="en-US" smtClean="0"/>
              <a:pPr>
                <a:defRPr/>
              </a:pPr>
              <a:t>11/10/2022</a:t>
            </a:fld>
            <a:endParaRPr lang="en-US"/>
          </a:p>
        </p:txBody>
      </p:sp>
      <p:sp>
        <p:nvSpPr>
          <p:cNvPr id="3" name="Slide Number Placeholder 2"/>
          <p:cNvSpPr>
            <a:spLocks noGrp="1"/>
          </p:cNvSpPr>
          <p:nvPr>
            <p:ph type="sldNum" sz="quarter" idx="12"/>
          </p:nvPr>
        </p:nvSpPr>
        <p:spPr/>
        <p:txBody>
          <a:bodyPr/>
          <a:lstStyle/>
          <a:p>
            <a:pPr>
              <a:defRPr/>
            </a:pPr>
            <a:fld id="{463BC71B-8898-4C26-9424-9A1CA4487239}" type="slidenum">
              <a:rPr lang="en-US" smtClean="0"/>
              <a:pPr>
                <a:defRPr/>
              </a:pPr>
              <a:t>17</a:t>
            </a:fld>
            <a:endParaRPr lang="en-US"/>
          </a:p>
        </p:txBody>
      </p:sp>
      <p:cxnSp>
        <p:nvCxnSpPr>
          <p:cNvPr id="11" name="Straight Connector 10"/>
          <p:cNvCxnSpPr/>
          <p:nvPr/>
        </p:nvCxnSpPr>
        <p:spPr bwMode="auto">
          <a:xfrm>
            <a:off x="388620" y="1066800"/>
            <a:ext cx="8229600" cy="0"/>
          </a:xfrm>
          <a:prstGeom prst="line">
            <a:avLst/>
          </a:prstGeom>
          <a:ln/>
        </p:spPr>
        <p:style>
          <a:lnRef idx="1">
            <a:schemeClr val="accent2"/>
          </a:lnRef>
          <a:fillRef idx="0">
            <a:schemeClr val="accent2"/>
          </a:fillRef>
          <a:effectRef idx="0">
            <a:schemeClr val="accent2"/>
          </a:effectRef>
          <a:fontRef idx="minor">
            <a:schemeClr val="tx1"/>
          </a:fontRef>
        </p:style>
      </p:cxnSp>
      <p:grpSp>
        <p:nvGrpSpPr>
          <p:cNvPr id="18" name="Group 17"/>
          <p:cNvGrpSpPr/>
          <p:nvPr/>
        </p:nvGrpSpPr>
        <p:grpSpPr>
          <a:xfrm>
            <a:off x="609600" y="1295400"/>
            <a:ext cx="3505200" cy="5029200"/>
            <a:chOff x="609600" y="1295400"/>
            <a:chExt cx="3505200" cy="5029200"/>
          </a:xfrm>
        </p:grpSpPr>
        <p:sp>
          <p:nvSpPr>
            <p:cNvPr id="6" name="Rounded Rectangle 5"/>
            <p:cNvSpPr/>
            <p:nvPr/>
          </p:nvSpPr>
          <p:spPr>
            <a:xfrm>
              <a:off x="609600" y="4343400"/>
              <a:ext cx="3505200" cy="1981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latin typeface="NikoshBAN" pitchFamily="2" charset="0"/>
                  <a:cs typeface="NikoshBAN" pitchFamily="2" charset="0"/>
                </a:rPr>
                <a:t>অনেকেই</a:t>
              </a:r>
              <a:r>
                <a:rPr lang="en-US" sz="3200" dirty="0">
                  <a:solidFill>
                    <a:srgbClr val="002060"/>
                  </a:solidFill>
                  <a:latin typeface="NikoshBAN" pitchFamily="2" charset="0"/>
                  <a:cs typeface="NikoshBAN" pitchFamily="2" charset="0"/>
                </a:rPr>
                <a:t> </a:t>
              </a:r>
              <a:r>
                <a:rPr lang="en-US" sz="3200" dirty="0" err="1">
                  <a:solidFill>
                    <a:srgbClr val="002060"/>
                  </a:solidFill>
                  <a:latin typeface="NikoshBAN" pitchFamily="2" charset="0"/>
                  <a:cs typeface="NikoshBAN" pitchFamily="2" charset="0"/>
                </a:rPr>
                <a:t>গুরুত্বপূর্ণ</a:t>
              </a:r>
              <a:r>
                <a:rPr lang="en-US" sz="3200" dirty="0">
                  <a:solidFill>
                    <a:srgbClr val="002060"/>
                  </a:solidFill>
                  <a:latin typeface="NikoshBAN" pitchFamily="2" charset="0"/>
                  <a:cs typeface="NikoshBAN" pitchFamily="2" charset="0"/>
                </a:rPr>
                <a:t> </a:t>
              </a:r>
              <a:r>
                <a:rPr lang="en-US" sz="3200" dirty="0" err="1">
                  <a:solidFill>
                    <a:srgbClr val="002060"/>
                  </a:solidFill>
                  <a:latin typeface="NikoshBAN" pitchFamily="2" charset="0"/>
                  <a:cs typeface="NikoshBAN" pitchFamily="2" charset="0"/>
                </a:rPr>
                <a:t>তথ্য</a:t>
              </a:r>
              <a:r>
                <a:rPr lang="en-US" sz="3200" dirty="0">
                  <a:solidFill>
                    <a:srgbClr val="002060"/>
                  </a:solidFill>
                  <a:latin typeface="NikoshBAN" pitchFamily="2" charset="0"/>
                  <a:cs typeface="NikoshBAN" pitchFamily="2" charset="0"/>
                </a:rPr>
                <a:t> </a:t>
              </a:r>
              <a:r>
                <a:rPr lang="en-US" sz="3200" dirty="0" err="1">
                  <a:solidFill>
                    <a:srgbClr val="002060"/>
                  </a:solidFill>
                  <a:latin typeface="NikoshBAN" pitchFamily="2" charset="0"/>
                  <a:cs typeface="NikoshBAN" pitchFamily="2" charset="0"/>
                </a:rPr>
                <a:t>পাচার</a:t>
              </a:r>
              <a:r>
                <a:rPr lang="en-US" sz="3200" dirty="0">
                  <a:solidFill>
                    <a:srgbClr val="002060"/>
                  </a:solidFill>
                  <a:latin typeface="NikoshBAN" pitchFamily="2" charset="0"/>
                  <a:cs typeface="NikoshBAN" pitchFamily="2" charset="0"/>
                </a:rPr>
                <a:t> </a:t>
              </a:r>
              <a:r>
                <a:rPr lang="en-US" sz="3200" dirty="0" err="1">
                  <a:solidFill>
                    <a:srgbClr val="002060"/>
                  </a:solidFill>
                  <a:latin typeface="NikoshBAN" pitchFamily="2" charset="0"/>
                  <a:cs typeface="NikoshBAN" pitchFamily="2" charset="0"/>
                </a:rPr>
                <a:t>করছে</a:t>
              </a:r>
              <a:endParaRPr lang="en-US" sz="3200" dirty="0">
                <a:solidFill>
                  <a:srgbClr val="002060"/>
                </a:solidFill>
                <a:latin typeface="NikoshBAN" pitchFamily="2" charset="0"/>
                <a:cs typeface="NikoshBAN" pitchFamily="2" charset="0"/>
              </a:endParaRPr>
            </a:p>
          </p:txBody>
        </p:sp>
        <p:pic>
          <p:nvPicPr>
            <p:cNvPr id="50178" name="Picture 2" descr="http://www.operationorange.org/wp-content/uploads/2012/08/confidential-300x254.gif"/>
            <p:cNvPicPr>
              <a:picLocks noChangeAspect="1" noChangeArrowheads="1"/>
            </p:cNvPicPr>
            <p:nvPr/>
          </p:nvPicPr>
          <p:blipFill>
            <a:blip r:embed="rId3"/>
            <a:srcRect/>
            <a:stretch>
              <a:fillRect/>
            </a:stretch>
          </p:blipFill>
          <p:spPr bwMode="auto">
            <a:xfrm>
              <a:off x="609600" y="1295400"/>
              <a:ext cx="3505200" cy="2967737"/>
            </a:xfrm>
            <a:prstGeom prst="rect">
              <a:avLst/>
            </a:prstGeom>
            <a:noFill/>
          </p:spPr>
        </p:pic>
      </p:grpSp>
      <p:grpSp>
        <p:nvGrpSpPr>
          <p:cNvPr id="17" name="Group 16"/>
          <p:cNvGrpSpPr/>
          <p:nvPr/>
        </p:nvGrpSpPr>
        <p:grpSpPr>
          <a:xfrm>
            <a:off x="4343400" y="1295400"/>
            <a:ext cx="4343400" cy="5032230"/>
            <a:chOff x="4343400" y="1295400"/>
            <a:chExt cx="4343400" cy="5032230"/>
          </a:xfrm>
        </p:grpSpPr>
        <p:pic>
          <p:nvPicPr>
            <p:cNvPr id="50180" name="Picture 4" descr="http://betanews.com/wp-content/uploads/2012/08/fake1.jpg"/>
            <p:cNvPicPr>
              <a:picLocks noChangeAspect="1" noChangeArrowheads="1"/>
            </p:cNvPicPr>
            <p:nvPr/>
          </p:nvPicPr>
          <p:blipFill>
            <a:blip r:embed="rId4"/>
            <a:srcRect/>
            <a:stretch>
              <a:fillRect/>
            </a:stretch>
          </p:blipFill>
          <p:spPr bwMode="auto">
            <a:xfrm>
              <a:off x="4343400" y="2971800"/>
              <a:ext cx="4343400" cy="3355830"/>
            </a:xfrm>
            <a:prstGeom prst="rect">
              <a:avLst/>
            </a:prstGeom>
            <a:noFill/>
          </p:spPr>
        </p:pic>
        <p:sp>
          <p:nvSpPr>
            <p:cNvPr id="16" name="Rounded Rectangle 15"/>
            <p:cNvSpPr/>
            <p:nvPr/>
          </p:nvSpPr>
          <p:spPr>
            <a:xfrm>
              <a:off x="4343400" y="1295400"/>
              <a:ext cx="4343400" cy="1524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latin typeface="NikoshBAN" pitchFamily="2" charset="0"/>
                  <a:cs typeface="NikoshBAN" pitchFamily="2" charset="0"/>
                </a:rPr>
                <a:t>ভুল</a:t>
              </a:r>
              <a:r>
                <a:rPr lang="en-US" sz="3200" dirty="0">
                  <a:solidFill>
                    <a:srgbClr val="002060"/>
                  </a:solidFill>
                  <a:latin typeface="NikoshBAN" pitchFamily="2" charset="0"/>
                  <a:cs typeface="NikoshBAN" pitchFamily="2" charset="0"/>
                </a:rPr>
                <a:t> </a:t>
              </a:r>
              <a:r>
                <a:rPr lang="en-US" sz="3200" dirty="0" err="1">
                  <a:solidFill>
                    <a:srgbClr val="002060"/>
                  </a:solidFill>
                  <a:latin typeface="NikoshBAN" pitchFamily="2" charset="0"/>
                  <a:cs typeface="NikoshBAN" pitchFamily="2" charset="0"/>
                </a:rPr>
                <a:t>তথ্য</a:t>
              </a:r>
              <a:r>
                <a:rPr lang="en-US" sz="3200" dirty="0">
                  <a:solidFill>
                    <a:srgbClr val="002060"/>
                  </a:solidFill>
                  <a:latin typeface="NikoshBAN" pitchFamily="2" charset="0"/>
                  <a:cs typeface="NikoshBAN" pitchFamily="2" charset="0"/>
                </a:rPr>
                <a:t> </a:t>
              </a:r>
              <a:r>
                <a:rPr lang="en-US" sz="3200" dirty="0" err="1">
                  <a:solidFill>
                    <a:srgbClr val="002060"/>
                  </a:solidFill>
                  <a:latin typeface="NikoshBAN" pitchFamily="2" charset="0"/>
                  <a:cs typeface="NikoshBAN" pitchFamily="2" charset="0"/>
                </a:rPr>
                <a:t>প্রচার</a:t>
              </a:r>
              <a:r>
                <a:rPr lang="en-US" sz="3200" dirty="0">
                  <a:solidFill>
                    <a:srgbClr val="002060"/>
                  </a:solidFill>
                  <a:latin typeface="NikoshBAN" pitchFamily="2" charset="0"/>
                  <a:cs typeface="NikoshBAN" pitchFamily="2" charset="0"/>
                </a:rPr>
                <a:t> </a:t>
              </a:r>
              <a:r>
                <a:rPr lang="en-US" sz="3200" dirty="0" err="1">
                  <a:solidFill>
                    <a:srgbClr val="002060"/>
                  </a:solidFill>
                  <a:latin typeface="NikoshBAN" pitchFamily="2" charset="0"/>
                  <a:cs typeface="NikoshBAN" pitchFamily="2" charset="0"/>
                </a:rPr>
                <a:t>করে</a:t>
              </a:r>
              <a:r>
                <a:rPr lang="en-US" sz="3200" dirty="0">
                  <a:solidFill>
                    <a:srgbClr val="002060"/>
                  </a:solidFill>
                  <a:latin typeface="NikoshBAN" pitchFamily="2" charset="0"/>
                  <a:cs typeface="NikoshBAN" pitchFamily="2" charset="0"/>
                </a:rPr>
                <a:t> </a:t>
              </a:r>
              <a:r>
                <a:rPr lang="en-US" sz="3200" dirty="0" err="1">
                  <a:solidFill>
                    <a:srgbClr val="002060"/>
                  </a:solidFill>
                  <a:latin typeface="NikoshBAN" pitchFamily="2" charset="0"/>
                  <a:cs typeface="NikoshBAN" pitchFamily="2" charset="0"/>
                </a:rPr>
                <a:t>হিংসা</a:t>
              </a:r>
              <a:r>
                <a:rPr lang="en-US" sz="3200" dirty="0">
                  <a:solidFill>
                    <a:srgbClr val="002060"/>
                  </a:solidFill>
                  <a:latin typeface="NikoshBAN" pitchFamily="2" charset="0"/>
                  <a:cs typeface="NikoshBAN" pitchFamily="2" charset="0"/>
                </a:rPr>
                <a:t> </a:t>
              </a:r>
              <a:r>
                <a:rPr lang="en-US" sz="3200" dirty="0" err="1">
                  <a:solidFill>
                    <a:srgbClr val="002060"/>
                  </a:solidFill>
                  <a:latin typeface="NikoshBAN" pitchFamily="2" charset="0"/>
                  <a:cs typeface="NikoshBAN" pitchFamily="2" charset="0"/>
                </a:rPr>
                <a:t>বিদ্বেষ</a:t>
              </a:r>
              <a:r>
                <a:rPr lang="en-US" sz="3200" dirty="0">
                  <a:solidFill>
                    <a:srgbClr val="002060"/>
                  </a:solidFill>
                  <a:latin typeface="NikoshBAN" pitchFamily="2" charset="0"/>
                  <a:cs typeface="NikoshBAN" pitchFamily="2" charset="0"/>
                </a:rPr>
                <a:t> </a:t>
              </a:r>
              <a:r>
                <a:rPr lang="en-US" sz="3200" dirty="0" err="1">
                  <a:solidFill>
                    <a:srgbClr val="002060"/>
                  </a:solidFill>
                  <a:latin typeface="NikoshBAN" pitchFamily="2" charset="0"/>
                  <a:cs typeface="NikoshBAN" pitchFamily="2" charset="0"/>
                </a:rPr>
                <a:t>ছড়িয়ে</a:t>
              </a:r>
              <a:r>
                <a:rPr lang="en-US" sz="3200" dirty="0">
                  <a:solidFill>
                    <a:srgbClr val="002060"/>
                  </a:solidFill>
                  <a:latin typeface="NikoshBAN" pitchFamily="2" charset="0"/>
                  <a:cs typeface="NikoshBAN" pitchFamily="2" charset="0"/>
                </a:rPr>
                <a:t> </a:t>
              </a:r>
              <a:r>
                <a:rPr lang="en-US" sz="3200" dirty="0" err="1">
                  <a:solidFill>
                    <a:srgbClr val="002060"/>
                  </a:solidFill>
                  <a:latin typeface="NikoshBAN" pitchFamily="2" charset="0"/>
                  <a:cs typeface="NikoshBAN" pitchFamily="2" charset="0"/>
                </a:rPr>
                <a:t>দেয়</a:t>
              </a:r>
              <a:endParaRPr lang="en-US" sz="3200" dirty="0">
                <a:solidFill>
                  <a:srgbClr val="002060"/>
                </a:solidFill>
                <a:latin typeface="NikoshBAN" pitchFamily="2" charset="0"/>
                <a:cs typeface="NikoshBAN" pitchFamily="2" charset="0"/>
              </a:endParaRPr>
            </a:p>
          </p:txBody>
        </p:sp>
      </p:gr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88620" y="381000"/>
            <a:ext cx="8229600" cy="808038"/>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000" b="1" spc="50" dirty="0" err="1">
                <a:ln w="11430"/>
                <a:solidFill>
                  <a:srgbClr val="7030A0"/>
                </a:solidFill>
                <a:effectLst>
                  <a:glow rad="228600">
                    <a:schemeClr val="accent3">
                      <a:satMod val="175000"/>
                      <a:alpha val="40000"/>
                    </a:schemeClr>
                  </a:glow>
                </a:effectLst>
                <a:latin typeface="Nikosh" pitchFamily="2" charset="0"/>
                <a:cs typeface="Nikosh" pitchFamily="2" charset="0"/>
              </a:rPr>
              <a:t>সাইবার</a:t>
            </a:r>
            <a:r>
              <a:rPr lang="en-US" sz="4000" b="1" spc="50" dirty="0">
                <a:ln w="11430"/>
                <a:solidFill>
                  <a:srgbClr val="7030A0"/>
                </a:solidFill>
                <a:effectLst>
                  <a:glow rad="228600">
                    <a:schemeClr val="accent3">
                      <a:satMod val="175000"/>
                      <a:alpha val="40000"/>
                    </a:schemeClr>
                  </a:glow>
                </a:effectLst>
                <a:latin typeface="Nikosh" pitchFamily="2" charset="0"/>
                <a:cs typeface="Nikosh" pitchFamily="2" charset="0"/>
              </a:rPr>
              <a:t> </a:t>
            </a:r>
            <a:r>
              <a:rPr lang="en-US" sz="4000" b="1" spc="50" dirty="0" err="1">
                <a:ln w="11430"/>
                <a:solidFill>
                  <a:srgbClr val="7030A0"/>
                </a:solidFill>
                <a:effectLst>
                  <a:glow rad="228600">
                    <a:schemeClr val="accent3">
                      <a:satMod val="175000"/>
                      <a:alpha val="40000"/>
                    </a:schemeClr>
                  </a:glow>
                </a:effectLst>
                <a:latin typeface="Nikosh" pitchFamily="2" charset="0"/>
                <a:cs typeface="Nikosh" pitchFamily="2" charset="0"/>
              </a:rPr>
              <a:t>জগতে</a:t>
            </a:r>
            <a:r>
              <a:rPr lang="en-US" sz="4000" b="1" spc="50" dirty="0">
                <a:ln w="11430"/>
                <a:solidFill>
                  <a:srgbClr val="7030A0"/>
                </a:solidFill>
                <a:effectLst>
                  <a:glow rad="228600">
                    <a:schemeClr val="accent3">
                      <a:satMod val="175000"/>
                      <a:alpha val="40000"/>
                    </a:schemeClr>
                  </a:glow>
                </a:effectLst>
                <a:latin typeface="Nikosh" pitchFamily="2" charset="0"/>
                <a:cs typeface="Nikosh" pitchFamily="2" charset="0"/>
              </a:rPr>
              <a:t> </a:t>
            </a:r>
            <a:r>
              <a:rPr lang="en-US" sz="4000" b="1" spc="50" dirty="0" err="1">
                <a:ln w="11430"/>
                <a:solidFill>
                  <a:srgbClr val="7030A0"/>
                </a:solidFill>
                <a:effectLst>
                  <a:glow rad="228600">
                    <a:schemeClr val="accent3">
                      <a:satMod val="175000"/>
                      <a:alpha val="40000"/>
                    </a:schemeClr>
                  </a:glow>
                </a:effectLst>
                <a:latin typeface="Nikosh" pitchFamily="2" charset="0"/>
                <a:cs typeface="Nikosh" pitchFamily="2" charset="0"/>
              </a:rPr>
              <a:t>বেআইনী</a:t>
            </a:r>
            <a:r>
              <a:rPr lang="en-US" sz="4000" b="1" spc="50" dirty="0">
                <a:ln w="11430"/>
                <a:solidFill>
                  <a:srgbClr val="7030A0"/>
                </a:solidFill>
                <a:effectLst>
                  <a:glow rad="228600">
                    <a:schemeClr val="accent3">
                      <a:satMod val="175000"/>
                      <a:alpha val="40000"/>
                    </a:schemeClr>
                  </a:glow>
                </a:effectLst>
                <a:latin typeface="Nikosh" pitchFamily="2" charset="0"/>
                <a:cs typeface="Nikosh" pitchFamily="2" charset="0"/>
              </a:rPr>
              <a:t> </a:t>
            </a:r>
            <a:r>
              <a:rPr lang="en-US" sz="4000" b="1" spc="50" dirty="0" err="1">
                <a:ln w="11430"/>
                <a:solidFill>
                  <a:srgbClr val="7030A0"/>
                </a:solidFill>
                <a:effectLst>
                  <a:glow rad="228600">
                    <a:schemeClr val="accent3">
                      <a:satMod val="175000"/>
                      <a:alpha val="40000"/>
                    </a:schemeClr>
                  </a:glow>
                </a:effectLst>
                <a:latin typeface="Nikosh" pitchFamily="2" charset="0"/>
                <a:cs typeface="Nikosh" pitchFamily="2" charset="0"/>
              </a:rPr>
              <a:t>কাজ</a:t>
            </a:r>
            <a:endParaRPr lang="en-US" sz="4000" b="1" spc="50" dirty="0">
              <a:ln w="11430"/>
              <a:solidFill>
                <a:srgbClr val="7030A0"/>
              </a:solidFill>
              <a:effectLst>
                <a:glow rad="228600">
                  <a:schemeClr val="accent3">
                    <a:satMod val="175000"/>
                    <a:alpha val="40000"/>
                  </a:schemeClr>
                </a:glow>
              </a:effectLst>
              <a:latin typeface="Nikosh" pitchFamily="2" charset="0"/>
              <a:cs typeface="Nikosh" pitchFamily="2" charset="0"/>
            </a:endParaRPr>
          </a:p>
        </p:txBody>
      </p:sp>
      <p:sp>
        <p:nvSpPr>
          <p:cNvPr id="2" name="Date Placeholder 1"/>
          <p:cNvSpPr>
            <a:spLocks noGrp="1"/>
          </p:cNvSpPr>
          <p:nvPr>
            <p:ph type="dt" sz="half" idx="10"/>
          </p:nvPr>
        </p:nvSpPr>
        <p:spPr/>
        <p:txBody>
          <a:bodyPr/>
          <a:lstStyle/>
          <a:p>
            <a:pPr>
              <a:defRPr/>
            </a:pPr>
            <a:fld id="{66511F69-9EBC-4CE4-B96C-76EA49573B73}" type="datetime1">
              <a:rPr lang="en-US" smtClean="0"/>
              <a:pPr>
                <a:defRPr/>
              </a:pPr>
              <a:t>11/10/2022</a:t>
            </a:fld>
            <a:endParaRPr lang="en-US"/>
          </a:p>
        </p:txBody>
      </p:sp>
      <p:sp>
        <p:nvSpPr>
          <p:cNvPr id="3" name="Slide Number Placeholder 2"/>
          <p:cNvSpPr>
            <a:spLocks noGrp="1"/>
          </p:cNvSpPr>
          <p:nvPr>
            <p:ph type="sldNum" sz="quarter" idx="12"/>
          </p:nvPr>
        </p:nvSpPr>
        <p:spPr/>
        <p:txBody>
          <a:bodyPr/>
          <a:lstStyle/>
          <a:p>
            <a:pPr>
              <a:defRPr/>
            </a:pPr>
            <a:fld id="{463BC71B-8898-4C26-9424-9A1CA4487239}" type="slidenum">
              <a:rPr lang="en-US" smtClean="0"/>
              <a:pPr>
                <a:defRPr/>
              </a:pPr>
              <a:t>18</a:t>
            </a:fld>
            <a:endParaRPr lang="en-US"/>
          </a:p>
        </p:txBody>
      </p:sp>
      <p:cxnSp>
        <p:nvCxnSpPr>
          <p:cNvPr id="11" name="Straight Connector 10"/>
          <p:cNvCxnSpPr/>
          <p:nvPr/>
        </p:nvCxnSpPr>
        <p:spPr bwMode="auto">
          <a:xfrm>
            <a:off x="388620" y="1066800"/>
            <a:ext cx="8229600" cy="0"/>
          </a:xfrm>
          <a:prstGeom prst="line">
            <a:avLst/>
          </a:prstGeom>
          <a:ln/>
        </p:spPr>
        <p:style>
          <a:lnRef idx="1">
            <a:schemeClr val="accent2"/>
          </a:lnRef>
          <a:fillRef idx="0">
            <a:schemeClr val="accent2"/>
          </a:fillRef>
          <a:effectRef idx="0">
            <a:schemeClr val="accent2"/>
          </a:effectRef>
          <a:fontRef idx="minor">
            <a:schemeClr val="tx1"/>
          </a:fontRef>
        </p:style>
      </p:cxnSp>
      <p:sp>
        <p:nvSpPr>
          <p:cNvPr id="6" name="Rounded Rectangle 5"/>
          <p:cNvSpPr/>
          <p:nvPr/>
        </p:nvSpPr>
        <p:spPr>
          <a:xfrm>
            <a:off x="609600" y="4343400"/>
            <a:ext cx="7924800" cy="1981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002060"/>
                </a:solidFill>
                <a:latin typeface="NikoshBAN" pitchFamily="2" charset="0"/>
                <a:cs typeface="NikoshBAN" pitchFamily="2" charset="0"/>
              </a:rPr>
              <a:t>আমাদের</a:t>
            </a:r>
            <a:r>
              <a:rPr lang="en-US" sz="3600" dirty="0">
                <a:solidFill>
                  <a:srgbClr val="002060"/>
                </a:solidFill>
                <a:latin typeface="NikoshBAN" pitchFamily="2" charset="0"/>
                <a:cs typeface="NikoshBAN" pitchFamily="2" charset="0"/>
              </a:rPr>
              <a:t> </a:t>
            </a:r>
            <a:r>
              <a:rPr lang="en-US" sz="3600" dirty="0" err="1">
                <a:solidFill>
                  <a:srgbClr val="002060"/>
                </a:solidFill>
                <a:latin typeface="NikoshBAN" pitchFamily="2" charset="0"/>
                <a:cs typeface="NikoshBAN" pitchFamily="2" charset="0"/>
              </a:rPr>
              <a:t>আতংকিত</a:t>
            </a:r>
            <a:r>
              <a:rPr lang="en-US" sz="3600" dirty="0">
                <a:solidFill>
                  <a:srgbClr val="002060"/>
                </a:solidFill>
                <a:latin typeface="NikoshBAN" pitchFamily="2" charset="0"/>
                <a:cs typeface="NikoshBAN" pitchFamily="2" charset="0"/>
              </a:rPr>
              <a:t> </a:t>
            </a:r>
            <a:r>
              <a:rPr lang="en-US" sz="3600" dirty="0" err="1">
                <a:solidFill>
                  <a:srgbClr val="002060"/>
                </a:solidFill>
                <a:latin typeface="NikoshBAN" pitchFamily="2" charset="0"/>
                <a:cs typeface="NikoshBAN" pitchFamily="2" charset="0"/>
              </a:rPr>
              <a:t>হওয়ার</a:t>
            </a:r>
            <a:r>
              <a:rPr lang="en-US" sz="3600" dirty="0">
                <a:solidFill>
                  <a:srgbClr val="002060"/>
                </a:solidFill>
                <a:latin typeface="NikoshBAN" pitchFamily="2" charset="0"/>
                <a:cs typeface="NikoshBAN" pitchFamily="2" charset="0"/>
              </a:rPr>
              <a:t> </a:t>
            </a:r>
            <a:r>
              <a:rPr lang="en-US" sz="3600" dirty="0" err="1">
                <a:solidFill>
                  <a:srgbClr val="002060"/>
                </a:solidFill>
                <a:latin typeface="NikoshBAN" pitchFamily="2" charset="0"/>
                <a:cs typeface="NikoshBAN" pitchFamily="2" charset="0"/>
              </a:rPr>
              <a:t>কারণ</a:t>
            </a:r>
            <a:r>
              <a:rPr lang="en-US" sz="3600" dirty="0">
                <a:solidFill>
                  <a:srgbClr val="002060"/>
                </a:solidFill>
                <a:latin typeface="NikoshBAN" pitchFamily="2" charset="0"/>
                <a:cs typeface="NikoshBAN" pitchFamily="2" charset="0"/>
              </a:rPr>
              <a:t> </a:t>
            </a:r>
            <a:r>
              <a:rPr lang="en-US" sz="3600" dirty="0" err="1">
                <a:solidFill>
                  <a:srgbClr val="002060"/>
                </a:solidFill>
                <a:latin typeface="NikoshBAN" pitchFamily="2" charset="0"/>
                <a:cs typeface="NikoshBAN" pitchFamily="2" charset="0"/>
              </a:rPr>
              <a:t>নেই</a:t>
            </a:r>
            <a:r>
              <a:rPr lang="en-US" sz="3600" dirty="0">
                <a:solidFill>
                  <a:srgbClr val="002060"/>
                </a:solidFill>
                <a:latin typeface="NikoshBAN" pitchFamily="2" charset="0"/>
                <a:cs typeface="NikoshBAN" pitchFamily="2" charset="0"/>
              </a:rPr>
              <a:t>, </a:t>
            </a:r>
            <a:r>
              <a:rPr lang="en-US" sz="3600" dirty="0" err="1">
                <a:solidFill>
                  <a:srgbClr val="002060"/>
                </a:solidFill>
                <a:latin typeface="NikoshBAN" pitchFamily="2" charset="0"/>
                <a:cs typeface="NikoshBAN" pitchFamily="2" charset="0"/>
              </a:rPr>
              <a:t>এধরনের</a:t>
            </a:r>
            <a:r>
              <a:rPr lang="en-US" sz="3600" dirty="0">
                <a:solidFill>
                  <a:srgbClr val="002060"/>
                </a:solidFill>
                <a:latin typeface="NikoshBAN" pitchFamily="2" charset="0"/>
                <a:cs typeface="NikoshBAN" pitchFamily="2" charset="0"/>
              </a:rPr>
              <a:t> </a:t>
            </a:r>
            <a:r>
              <a:rPr lang="en-US" sz="3600" dirty="0" err="1">
                <a:solidFill>
                  <a:srgbClr val="002060"/>
                </a:solidFill>
                <a:latin typeface="NikoshBAN" pitchFamily="2" charset="0"/>
                <a:cs typeface="NikoshBAN" pitchFamily="2" charset="0"/>
              </a:rPr>
              <a:t>অপরাধী</a:t>
            </a:r>
            <a:r>
              <a:rPr lang="en-US" sz="3600" dirty="0">
                <a:solidFill>
                  <a:srgbClr val="002060"/>
                </a:solidFill>
                <a:latin typeface="NikoshBAN" pitchFamily="2" charset="0"/>
                <a:cs typeface="NikoshBAN" pitchFamily="2" charset="0"/>
              </a:rPr>
              <a:t> </a:t>
            </a:r>
            <a:r>
              <a:rPr lang="en-US" sz="3600" dirty="0" err="1">
                <a:solidFill>
                  <a:srgbClr val="002060"/>
                </a:solidFill>
                <a:latin typeface="NikoshBAN" pitchFamily="2" charset="0"/>
                <a:cs typeface="NikoshBAN" pitchFamily="2" charset="0"/>
              </a:rPr>
              <a:t>মানুষের</a:t>
            </a:r>
            <a:r>
              <a:rPr lang="en-US" sz="3600" dirty="0">
                <a:solidFill>
                  <a:srgbClr val="002060"/>
                </a:solidFill>
                <a:latin typeface="NikoshBAN" pitchFamily="2" charset="0"/>
                <a:cs typeface="NikoshBAN" pitchFamily="2" charset="0"/>
              </a:rPr>
              <a:t> </a:t>
            </a:r>
            <a:r>
              <a:rPr lang="en-US" sz="3600" dirty="0" err="1">
                <a:solidFill>
                  <a:srgbClr val="002060"/>
                </a:solidFill>
                <a:latin typeface="NikoshBAN" pitchFamily="2" charset="0"/>
                <a:cs typeface="NikoshBAN" pitchFamily="2" charset="0"/>
              </a:rPr>
              <a:t>সংখ্যা</a:t>
            </a:r>
            <a:r>
              <a:rPr lang="en-US" sz="3600" dirty="0">
                <a:solidFill>
                  <a:srgbClr val="002060"/>
                </a:solidFill>
                <a:latin typeface="NikoshBAN" pitchFamily="2" charset="0"/>
                <a:cs typeface="NikoshBAN" pitchFamily="2" charset="0"/>
              </a:rPr>
              <a:t> </a:t>
            </a:r>
            <a:r>
              <a:rPr lang="en-US" sz="3600" dirty="0" err="1">
                <a:solidFill>
                  <a:srgbClr val="002060"/>
                </a:solidFill>
                <a:latin typeface="NikoshBAN" pitchFamily="2" charset="0"/>
                <a:cs typeface="NikoshBAN" pitchFamily="2" charset="0"/>
              </a:rPr>
              <a:t>খুবই</a:t>
            </a:r>
            <a:r>
              <a:rPr lang="en-US" sz="3600" dirty="0">
                <a:solidFill>
                  <a:srgbClr val="002060"/>
                </a:solidFill>
                <a:latin typeface="NikoshBAN" pitchFamily="2" charset="0"/>
                <a:cs typeface="NikoshBAN" pitchFamily="2" charset="0"/>
              </a:rPr>
              <a:t> </a:t>
            </a:r>
            <a:r>
              <a:rPr lang="en-US" sz="3600" dirty="0" err="1">
                <a:solidFill>
                  <a:srgbClr val="002060"/>
                </a:solidFill>
                <a:latin typeface="NikoshBAN" pitchFamily="2" charset="0"/>
                <a:cs typeface="NikoshBAN" pitchFamily="2" charset="0"/>
              </a:rPr>
              <a:t>কম</a:t>
            </a:r>
            <a:r>
              <a:rPr lang="en-US" sz="3600" dirty="0">
                <a:solidFill>
                  <a:srgbClr val="002060"/>
                </a:solidFill>
                <a:latin typeface="NikoshBAN" pitchFamily="2" charset="0"/>
                <a:cs typeface="NikoshBAN" pitchFamily="2" charset="0"/>
              </a:rPr>
              <a:t>, </a:t>
            </a:r>
            <a:r>
              <a:rPr lang="en-US" sz="3600" dirty="0" err="1">
                <a:solidFill>
                  <a:srgbClr val="002060"/>
                </a:solidFill>
                <a:latin typeface="NikoshBAN" pitchFamily="2" charset="0"/>
                <a:cs typeface="NikoshBAN" pitchFamily="2" charset="0"/>
              </a:rPr>
              <a:t>আমরা</a:t>
            </a:r>
            <a:r>
              <a:rPr lang="en-US" sz="3600" dirty="0">
                <a:solidFill>
                  <a:srgbClr val="002060"/>
                </a:solidFill>
                <a:latin typeface="NikoshBAN" pitchFamily="2" charset="0"/>
                <a:cs typeface="NikoshBAN" pitchFamily="2" charset="0"/>
              </a:rPr>
              <a:t> </a:t>
            </a:r>
            <a:r>
              <a:rPr lang="en-US" sz="3600" dirty="0" err="1">
                <a:solidFill>
                  <a:srgbClr val="002060"/>
                </a:solidFill>
                <a:latin typeface="NikoshBAN" pitchFamily="2" charset="0"/>
                <a:cs typeface="NikoshBAN" pitchFamily="2" charset="0"/>
              </a:rPr>
              <a:t>যদি</a:t>
            </a:r>
            <a:r>
              <a:rPr lang="en-US" sz="3600" dirty="0">
                <a:solidFill>
                  <a:srgbClr val="002060"/>
                </a:solidFill>
                <a:latin typeface="NikoshBAN" pitchFamily="2" charset="0"/>
                <a:cs typeface="NikoshBAN" pitchFamily="2" charset="0"/>
              </a:rPr>
              <a:t> </a:t>
            </a:r>
            <a:r>
              <a:rPr lang="en-US" sz="3600" dirty="0" err="1">
                <a:solidFill>
                  <a:srgbClr val="002060"/>
                </a:solidFill>
                <a:latin typeface="NikoshBAN" pitchFamily="2" charset="0"/>
                <a:cs typeface="NikoshBAN" pitchFamily="2" charset="0"/>
              </a:rPr>
              <a:t>সতর্ক</a:t>
            </a:r>
            <a:r>
              <a:rPr lang="en-US" sz="3600" dirty="0">
                <a:solidFill>
                  <a:srgbClr val="002060"/>
                </a:solidFill>
                <a:latin typeface="NikoshBAN" pitchFamily="2" charset="0"/>
                <a:cs typeface="NikoshBAN" pitchFamily="2" charset="0"/>
              </a:rPr>
              <a:t> </a:t>
            </a:r>
            <a:r>
              <a:rPr lang="en-US" sz="3600" dirty="0" err="1">
                <a:solidFill>
                  <a:srgbClr val="002060"/>
                </a:solidFill>
                <a:latin typeface="NikoshBAN" pitchFamily="2" charset="0"/>
                <a:cs typeface="NikoshBAN" pitchFamily="2" charset="0"/>
              </a:rPr>
              <a:t>থাকি</a:t>
            </a:r>
            <a:r>
              <a:rPr lang="en-US" sz="3600" dirty="0">
                <a:solidFill>
                  <a:srgbClr val="002060"/>
                </a:solidFill>
                <a:latin typeface="NikoshBAN" pitchFamily="2" charset="0"/>
                <a:cs typeface="NikoshBAN" pitchFamily="2" charset="0"/>
              </a:rPr>
              <a:t> </a:t>
            </a:r>
            <a:r>
              <a:rPr lang="en-US" sz="3600" dirty="0" err="1">
                <a:solidFill>
                  <a:srgbClr val="002060"/>
                </a:solidFill>
                <a:latin typeface="NikoshBAN" pitchFamily="2" charset="0"/>
                <a:cs typeface="NikoshBAN" pitchFamily="2" charset="0"/>
              </a:rPr>
              <a:t>তাহলে</a:t>
            </a:r>
            <a:r>
              <a:rPr lang="en-US" sz="3600" dirty="0">
                <a:solidFill>
                  <a:srgbClr val="002060"/>
                </a:solidFill>
                <a:latin typeface="NikoshBAN" pitchFamily="2" charset="0"/>
                <a:cs typeface="NikoshBAN" pitchFamily="2" charset="0"/>
              </a:rPr>
              <a:t> </a:t>
            </a:r>
            <a:r>
              <a:rPr lang="en-US" sz="3600" dirty="0" err="1">
                <a:solidFill>
                  <a:srgbClr val="002060"/>
                </a:solidFill>
                <a:latin typeface="NikoshBAN" pitchFamily="2" charset="0"/>
                <a:cs typeface="NikoshBAN" pitchFamily="2" charset="0"/>
              </a:rPr>
              <a:t>তাদের</a:t>
            </a:r>
            <a:r>
              <a:rPr lang="en-US" sz="3600" dirty="0">
                <a:solidFill>
                  <a:srgbClr val="002060"/>
                </a:solidFill>
                <a:latin typeface="NikoshBAN" pitchFamily="2" charset="0"/>
                <a:cs typeface="NikoshBAN" pitchFamily="2" charset="0"/>
              </a:rPr>
              <a:t> </a:t>
            </a:r>
            <a:r>
              <a:rPr lang="en-US" sz="3600" dirty="0" err="1">
                <a:solidFill>
                  <a:srgbClr val="002060"/>
                </a:solidFill>
                <a:latin typeface="NikoshBAN" pitchFamily="2" charset="0"/>
                <a:cs typeface="NikoshBAN" pitchFamily="2" charset="0"/>
              </a:rPr>
              <a:t>ফাঁদে</a:t>
            </a:r>
            <a:r>
              <a:rPr lang="en-US" sz="3600" dirty="0">
                <a:solidFill>
                  <a:srgbClr val="002060"/>
                </a:solidFill>
                <a:latin typeface="NikoshBAN" pitchFamily="2" charset="0"/>
                <a:cs typeface="NikoshBAN" pitchFamily="2" charset="0"/>
              </a:rPr>
              <a:t> </a:t>
            </a:r>
            <a:r>
              <a:rPr lang="en-US" sz="3600" dirty="0" err="1">
                <a:solidFill>
                  <a:srgbClr val="002060"/>
                </a:solidFill>
                <a:latin typeface="NikoshBAN" pitchFamily="2" charset="0"/>
                <a:cs typeface="NikoshBAN" pitchFamily="2" charset="0"/>
              </a:rPr>
              <a:t>কখনোই</a:t>
            </a:r>
            <a:r>
              <a:rPr lang="en-US" sz="3600" dirty="0">
                <a:solidFill>
                  <a:srgbClr val="002060"/>
                </a:solidFill>
                <a:latin typeface="NikoshBAN" pitchFamily="2" charset="0"/>
                <a:cs typeface="NikoshBAN" pitchFamily="2" charset="0"/>
              </a:rPr>
              <a:t> </a:t>
            </a:r>
            <a:r>
              <a:rPr lang="en-US" sz="3600" dirty="0" err="1">
                <a:solidFill>
                  <a:srgbClr val="002060"/>
                </a:solidFill>
                <a:latin typeface="NikoshBAN" pitchFamily="2" charset="0"/>
                <a:cs typeface="NikoshBAN" pitchFamily="2" charset="0"/>
              </a:rPr>
              <a:t>পা</a:t>
            </a:r>
            <a:r>
              <a:rPr lang="en-US" sz="3600" dirty="0">
                <a:solidFill>
                  <a:srgbClr val="002060"/>
                </a:solidFill>
                <a:latin typeface="NikoshBAN" pitchFamily="2" charset="0"/>
                <a:cs typeface="NikoshBAN" pitchFamily="2" charset="0"/>
              </a:rPr>
              <a:t> </a:t>
            </a:r>
            <a:r>
              <a:rPr lang="en-US" sz="3600" dirty="0" err="1">
                <a:solidFill>
                  <a:srgbClr val="002060"/>
                </a:solidFill>
                <a:latin typeface="NikoshBAN" pitchFamily="2" charset="0"/>
                <a:cs typeface="NikoshBAN" pitchFamily="2" charset="0"/>
              </a:rPr>
              <a:t>দেব</a:t>
            </a:r>
            <a:r>
              <a:rPr lang="en-US" sz="3600" dirty="0">
                <a:solidFill>
                  <a:srgbClr val="002060"/>
                </a:solidFill>
                <a:latin typeface="NikoshBAN" pitchFamily="2" charset="0"/>
                <a:cs typeface="NikoshBAN" pitchFamily="2" charset="0"/>
              </a:rPr>
              <a:t> </a:t>
            </a:r>
            <a:r>
              <a:rPr lang="en-US" sz="3600" dirty="0" err="1">
                <a:solidFill>
                  <a:srgbClr val="002060"/>
                </a:solidFill>
                <a:latin typeface="NikoshBAN" pitchFamily="2" charset="0"/>
                <a:cs typeface="NikoshBAN" pitchFamily="2" charset="0"/>
              </a:rPr>
              <a:t>না</a:t>
            </a:r>
            <a:endParaRPr lang="en-US" sz="3600" dirty="0">
              <a:solidFill>
                <a:srgbClr val="002060"/>
              </a:solidFill>
              <a:latin typeface="NikoshBAN" pitchFamily="2" charset="0"/>
              <a:cs typeface="NikoshBAN" pitchFamily="2" charset="0"/>
            </a:endParaRPr>
          </a:p>
        </p:txBody>
      </p:sp>
      <p:pic>
        <p:nvPicPr>
          <p:cNvPr id="52226" name="Picture 2" descr="http://www.amarblog.com/sites/default/files/%20images/image_1083_305464.jpg"/>
          <p:cNvPicPr>
            <a:picLocks noChangeAspect="1" noChangeArrowheads="1"/>
          </p:cNvPicPr>
          <p:nvPr/>
        </p:nvPicPr>
        <p:blipFill>
          <a:blip r:embed="rId3"/>
          <a:srcRect/>
          <a:stretch>
            <a:fillRect/>
          </a:stretch>
        </p:blipFill>
        <p:spPr bwMode="auto">
          <a:xfrm>
            <a:off x="685800" y="1524000"/>
            <a:ext cx="7772400" cy="2692400"/>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88620" y="381000"/>
            <a:ext cx="8229600" cy="808038"/>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000" b="1" spc="50" dirty="0" err="1">
                <a:ln w="11430"/>
                <a:solidFill>
                  <a:srgbClr val="7030A0"/>
                </a:solidFill>
                <a:effectLst>
                  <a:glow rad="228600">
                    <a:schemeClr val="accent3">
                      <a:satMod val="175000"/>
                      <a:alpha val="40000"/>
                    </a:schemeClr>
                  </a:glow>
                </a:effectLst>
                <a:latin typeface="Nikosh" pitchFamily="2" charset="0"/>
                <a:cs typeface="Nikosh" pitchFamily="2" charset="0"/>
              </a:rPr>
              <a:t>সাইবার</a:t>
            </a:r>
            <a:r>
              <a:rPr lang="en-US" sz="4000" b="1" spc="50" dirty="0">
                <a:ln w="11430"/>
                <a:solidFill>
                  <a:srgbClr val="7030A0"/>
                </a:solidFill>
                <a:effectLst>
                  <a:glow rad="228600">
                    <a:schemeClr val="accent3">
                      <a:satMod val="175000"/>
                      <a:alpha val="40000"/>
                    </a:schemeClr>
                  </a:glow>
                </a:effectLst>
                <a:latin typeface="Nikosh" pitchFamily="2" charset="0"/>
                <a:cs typeface="Nikosh" pitchFamily="2" charset="0"/>
              </a:rPr>
              <a:t> </a:t>
            </a:r>
            <a:r>
              <a:rPr lang="en-US" sz="4000" b="1" spc="50" dirty="0" err="1">
                <a:ln w="11430"/>
                <a:solidFill>
                  <a:srgbClr val="7030A0"/>
                </a:solidFill>
                <a:effectLst>
                  <a:glow rad="228600">
                    <a:schemeClr val="accent3">
                      <a:satMod val="175000"/>
                      <a:alpha val="40000"/>
                    </a:schemeClr>
                  </a:glow>
                </a:effectLst>
                <a:latin typeface="Nikosh" pitchFamily="2" charset="0"/>
                <a:cs typeface="Nikosh" pitchFamily="2" charset="0"/>
              </a:rPr>
              <a:t>জগতে</a:t>
            </a:r>
            <a:r>
              <a:rPr lang="en-US" sz="4000" b="1" spc="50" dirty="0">
                <a:ln w="11430"/>
                <a:solidFill>
                  <a:srgbClr val="7030A0"/>
                </a:solidFill>
                <a:effectLst>
                  <a:glow rad="228600">
                    <a:schemeClr val="accent3">
                      <a:satMod val="175000"/>
                      <a:alpha val="40000"/>
                    </a:schemeClr>
                  </a:glow>
                </a:effectLst>
                <a:latin typeface="Nikosh" pitchFamily="2" charset="0"/>
                <a:cs typeface="Nikosh" pitchFamily="2" charset="0"/>
              </a:rPr>
              <a:t> </a:t>
            </a:r>
            <a:r>
              <a:rPr lang="en-US" sz="4000" b="1" spc="50" dirty="0" err="1">
                <a:ln w="11430"/>
                <a:solidFill>
                  <a:srgbClr val="7030A0"/>
                </a:solidFill>
                <a:effectLst>
                  <a:glow rad="228600">
                    <a:schemeClr val="accent3">
                      <a:satMod val="175000"/>
                      <a:alpha val="40000"/>
                    </a:schemeClr>
                  </a:glow>
                </a:effectLst>
                <a:latin typeface="Nikosh" pitchFamily="2" charset="0"/>
                <a:cs typeface="Nikosh" pitchFamily="2" charset="0"/>
              </a:rPr>
              <a:t>বেআইনী</a:t>
            </a:r>
            <a:r>
              <a:rPr lang="en-US" sz="4000" b="1" spc="50" dirty="0">
                <a:ln w="11430"/>
                <a:solidFill>
                  <a:srgbClr val="7030A0"/>
                </a:solidFill>
                <a:effectLst>
                  <a:glow rad="228600">
                    <a:schemeClr val="accent3">
                      <a:satMod val="175000"/>
                      <a:alpha val="40000"/>
                    </a:schemeClr>
                  </a:glow>
                </a:effectLst>
                <a:latin typeface="Nikosh" pitchFamily="2" charset="0"/>
                <a:cs typeface="Nikosh" pitchFamily="2" charset="0"/>
              </a:rPr>
              <a:t> </a:t>
            </a:r>
            <a:r>
              <a:rPr lang="en-US" sz="4000" b="1" spc="50" dirty="0" err="1">
                <a:ln w="11430"/>
                <a:solidFill>
                  <a:srgbClr val="7030A0"/>
                </a:solidFill>
                <a:effectLst>
                  <a:glow rad="228600">
                    <a:schemeClr val="accent3">
                      <a:satMod val="175000"/>
                      <a:alpha val="40000"/>
                    </a:schemeClr>
                  </a:glow>
                </a:effectLst>
                <a:latin typeface="Nikosh" pitchFamily="2" charset="0"/>
                <a:cs typeface="Nikosh" pitchFamily="2" charset="0"/>
              </a:rPr>
              <a:t>কাজ</a:t>
            </a:r>
            <a:endParaRPr lang="en-US" sz="4000" b="1" spc="50" dirty="0">
              <a:ln w="11430"/>
              <a:solidFill>
                <a:srgbClr val="7030A0"/>
              </a:solidFill>
              <a:effectLst>
                <a:glow rad="228600">
                  <a:schemeClr val="accent3">
                    <a:satMod val="175000"/>
                    <a:alpha val="40000"/>
                  </a:schemeClr>
                </a:glow>
              </a:effectLst>
              <a:latin typeface="Nikosh" pitchFamily="2" charset="0"/>
              <a:cs typeface="Nikosh" pitchFamily="2" charset="0"/>
            </a:endParaRPr>
          </a:p>
        </p:txBody>
      </p:sp>
      <p:sp>
        <p:nvSpPr>
          <p:cNvPr id="2" name="Date Placeholder 1"/>
          <p:cNvSpPr>
            <a:spLocks noGrp="1"/>
          </p:cNvSpPr>
          <p:nvPr>
            <p:ph type="dt" sz="half" idx="10"/>
          </p:nvPr>
        </p:nvSpPr>
        <p:spPr/>
        <p:txBody>
          <a:bodyPr/>
          <a:lstStyle/>
          <a:p>
            <a:pPr>
              <a:defRPr/>
            </a:pPr>
            <a:fld id="{66511F69-9EBC-4CE4-B96C-76EA49573B73}" type="datetime1">
              <a:rPr lang="en-US" smtClean="0"/>
              <a:pPr>
                <a:defRPr/>
              </a:pPr>
              <a:t>11/10/2022</a:t>
            </a:fld>
            <a:endParaRPr lang="en-US"/>
          </a:p>
        </p:txBody>
      </p:sp>
      <p:sp>
        <p:nvSpPr>
          <p:cNvPr id="3" name="Slide Number Placeholder 2"/>
          <p:cNvSpPr>
            <a:spLocks noGrp="1"/>
          </p:cNvSpPr>
          <p:nvPr>
            <p:ph type="sldNum" sz="quarter" idx="12"/>
          </p:nvPr>
        </p:nvSpPr>
        <p:spPr/>
        <p:txBody>
          <a:bodyPr/>
          <a:lstStyle/>
          <a:p>
            <a:pPr>
              <a:defRPr/>
            </a:pPr>
            <a:fld id="{463BC71B-8898-4C26-9424-9A1CA4487239}" type="slidenum">
              <a:rPr lang="en-US" smtClean="0"/>
              <a:pPr>
                <a:defRPr/>
              </a:pPr>
              <a:t>19</a:t>
            </a:fld>
            <a:endParaRPr lang="en-US"/>
          </a:p>
        </p:txBody>
      </p:sp>
      <p:cxnSp>
        <p:nvCxnSpPr>
          <p:cNvPr id="11" name="Straight Connector 10"/>
          <p:cNvCxnSpPr/>
          <p:nvPr/>
        </p:nvCxnSpPr>
        <p:spPr bwMode="auto">
          <a:xfrm>
            <a:off x="388620" y="1066800"/>
            <a:ext cx="8229600" cy="0"/>
          </a:xfrm>
          <a:prstGeom prst="line">
            <a:avLst/>
          </a:prstGeom>
          <a:ln/>
        </p:spPr>
        <p:style>
          <a:lnRef idx="1">
            <a:schemeClr val="accent2"/>
          </a:lnRef>
          <a:fillRef idx="0">
            <a:schemeClr val="accent2"/>
          </a:fillRef>
          <a:effectRef idx="0">
            <a:schemeClr val="accent2"/>
          </a:effectRef>
          <a:fontRef idx="minor">
            <a:schemeClr val="tx1"/>
          </a:fontRef>
        </p:style>
      </p:cxnSp>
      <p:grpSp>
        <p:nvGrpSpPr>
          <p:cNvPr id="10" name="Group 9"/>
          <p:cNvGrpSpPr/>
          <p:nvPr/>
        </p:nvGrpSpPr>
        <p:grpSpPr>
          <a:xfrm>
            <a:off x="533400" y="1295400"/>
            <a:ext cx="3200400" cy="4787682"/>
            <a:chOff x="533400" y="1295400"/>
            <a:chExt cx="3200400" cy="4787682"/>
          </a:xfrm>
        </p:grpSpPr>
        <p:pic>
          <p:nvPicPr>
            <p:cNvPr id="8" name="Picture 7"/>
            <p:cNvPicPr/>
            <p:nvPr/>
          </p:nvPicPr>
          <p:blipFill>
            <a:blip r:embed="rId3"/>
            <a:srcRect l="52565" t="18644" r="20880" b="61370"/>
            <a:stretch>
              <a:fillRect/>
            </a:stretch>
          </p:blipFill>
          <p:spPr bwMode="auto">
            <a:xfrm>
              <a:off x="838200" y="1295400"/>
              <a:ext cx="2438400" cy="2971800"/>
            </a:xfrm>
            <a:prstGeom prst="rect">
              <a:avLst/>
            </a:prstGeom>
            <a:noFill/>
          </p:spPr>
        </p:pic>
        <p:sp>
          <p:nvSpPr>
            <p:cNvPr id="9" name="Rectangle 8"/>
            <p:cNvSpPr/>
            <p:nvPr/>
          </p:nvSpPr>
          <p:spPr>
            <a:xfrm>
              <a:off x="533400" y="4267200"/>
              <a:ext cx="3200400" cy="1815882"/>
            </a:xfrm>
            <a:prstGeom prst="rect">
              <a:avLst/>
            </a:prstGeom>
          </p:spPr>
          <p:txBody>
            <a:bodyPr wrap="square">
              <a:spAutoFit/>
            </a:bodyPr>
            <a:lstStyle/>
            <a:p>
              <a:pPr algn="ctr"/>
              <a:r>
                <a:rPr lang="as-IN" sz="2800" dirty="0">
                  <a:solidFill>
                    <a:srgbClr val="002060"/>
                  </a:solidFill>
                  <a:latin typeface="NikoshBAN" pitchFamily="2" charset="0"/>
                  <a:cs typeface="NikoshBAN" pitchFamily="2" charset="0"/>
                </a:rPr>
                <a:t>মেলিসা ভাইরাস তৈরি করার অপরাধে ডেভিড স্মিথ নামে এই</a:t>
              </a:r>
              <a:r>
                <a:rPr lang="en-US" sz="2800" dirty="0">
                  <a:solidFill>
                    <a:srgbClr val="002060"/>
                  </a:solidFill>
                  <a:latin typeface="NikoshBAN" pitchFamily="2" charset="0"/>
                  <a:cs typeface="NikoshBAN" pitchFamily="2" charset="0"/>
                </a:rPr>
                <a:t> </a:t>
              </a:r>
              <a:r>
                <a:rPr lang="en-US" sz="2800" dirty="0" err="1">
                  <a:solidFill>
                    <a:srgbClr val="002060"/>
                  </a:solidFill>
                  <a:latin typeface="NikoshBAN" pitchFamily="2" charset="0"/>
                  <a:cs typeface="NikoshBAN" pitchFamily="2" charset="0"/>
                </a:rPr>
                <a:t>লোকটির</a:t>
              </a:r>
              <a:r>
                <a:rPr lang="as-IN" sz="2800" dirty="0">
                  <a:solidFill>
                    <a:srgbClr val="002060"/>
                  </a:solidFill>
                  <a:latin typeface="NikoshBAN" pitchFamily="2" charset="0"/>
                  <a:cs typeface="NikoshBAN" pitchFamily="2" charset="0"/>
                </a:rPr>
                <a:t> দশ বছর জেল হয়েছিল</a:t>
              </a:r>
              <a:endParaRPr lang="en-US" sz="2800" dirty="0">
                <a:solidFill>
                  <a:srgbClr val="002060"/>
                </a:solidFill>
                <a:latin typeface="NikoshBAN" pitchFamily="2" charset="0"/>
                <a:cs typeface="NikoshBAN" pitchFamily="2" charset="0"/>
              </a:endParaRPr>
            </a:p>
          </p:txBody>
        </p:sp>
      </p:grpSp>
      <p:grpSp>
        <p:nvGrpSpPr>
          <p:cNvPr id="15" name="Group 14"/>
          <p:cNvGrpSpPr/>
          <p:nvPr/>
        </p:nvGrpSpPr>
        <p:grpSpPr>
          <a:xfrm>
            <a:off x="4343401" y="1371600"/>
            <a:ext cx="3752849" cy="4441686"/>
            <a:chOff x="4343401" y="1371600"/>
            <a:chExt cx="3752849" cy="4441686"/>
          </a:xfrm>
        </p:grpSpPr>
        <p:pic>
          <p:nvPicPr>
            <p:cNvPr id="54276" name="Picture 4" descr="http://www.chinadaily.com.cn/en/doc/2004-01/31/xinsrc_5573ba46bc3145d382be63dde0df1f7f_mydoom_virus_graphic.gif"/>
            <p:cNvPicPr>
              <a:picLocks noChangeAspect="1" noChangeArrowheads="1"/>
            </p:cNvPicPr>
            <p:nvPr/>
          </p:nvPicPr>
          <p:blipFill>
            <a:blip r:embed="rId4"/>
            <a:srcRect/>
            <a:stretch>
              <a:fillRect/>
            </a:stretch>
          </p:blipFill>
          <p:spPr bwMode="auto">
            <a:xfrm>
              <a:off x="4648200" y="1371600"/>
              <a:ext cx="3448050" cy="3743325"/>
            </a:xfrm>
            <a:prstGeom prst="rect">
              <a:avLst/>
            </a:prstGeom>
            <a:noFill/>
          </p:spPr>
        </p:pic>
        <p:sp>
          <p:nvSpPr>
            <p:cNvPr id="14" name="TextBox 13"/>
            <p:cNvSpPr txBox="1"/>
            <p:nvPr/>
          </p:nvSpPr>
          <p:spPr>
            <a:xfrm>
              <a:off x="4343401" y="5105400"/>
              <a:ext cx="3429000" cy="707886"/>
            </a:xfrm>
            <a:prstGeom prst="rect">
              <a:avLst/>
            </a:prstGeom>
            <a:noFill/>
          </p:spPr>
          <p:txBody>
            <a:bodyPr wrap="square" rtlCol="0">
              <a:spAutoFit/>
            </a:bodyPr>
            <a:lstStyle/>
            <a:p>
              <a:pPr algn="ctr"/>
              <a:r>
                <a:rPr lang="en-US" sz="2000" dirty="0">
                  <a:solidFill>
                    <a:srgbClr val="002060"/>
                  </a:solidFill>
                  <a:latin typeface="NikoshBAN" pitchFamily="2" charset="0"/>
                  <a:cs typeface="NikoshBAN" pitchFamily="2" charset="0"/>
                </a:rPr>
                <a:t>২০০৪ </a:t>
              </a:r>
              <a:r>
                <a:rPr lang="en-US" sz="2000" dirty="0" err="1">
                  <a:solidFill>
                    <a:srgbClr val="002060"/>
                  </a:solidFill>
                  <a:latin typeface="NikoshBAN" pitchFamily="2" charset="0"/>
                  <a:cs typeface="NikoshBAN" pitchFamily="2" charset="0"/>
                </a:rPr>
                <a:t>সালে</a:t>
              </a:r>
              <a:r>
                <a:rPr lang="en-US" sz="2000" dirty="0">
                  <a:solidFill>
                    <a:srgbClr val="002060"/>
                  </a:solidFill>
                  <a:latin typeface="NikoshBAN" pitchFamily="2" charset="0"/>
                  <a:cs typeface="NikoshBAN" pitchFamily="2" charset="0"/>
                </a:rPr>
                <a:t> ২.৫  </a:t>
              </a:r>
              <a:r>
                <a:rPr lang="en-US" sz="2000" dirty="0" err="1">
                  <a:solidFill>
                    <a:srgbClr val="002060"/>
                  </a:solidFill>
                  <a:latin typeface="NikoshBAN" pitchFamily="2" charset="0"/>
                  <a:cs typeface="NikoshBAN" pitchFamily="2" charset="0"/>
                </a:rPr>
                <a:t>লক্ষ</a:t>
              </a:r>
              <a:r>
                <a:rPr lang="en-US" sz="2000" dirty="0">
                  <a:solidFill>
                    <a:srgbClr val="002060"/>
                  </a:solidFill>
                  <a:latin typeface="NikoshBAN" pitchFamily="2" charset="0"/>
                  <a:cs typeface="NikoshBAN" pitchFamily="2" charset="0"/>
                </a:rPr>
                <a:t> </a:t>
              </a:r>
              <a:r>
                <a:rPr lang="en-US" sz="2000" dirty="0" err="1">
                  <a:solidFill>
                    <a:srgbClr val="002060"/>
                  </a:solidFill>
                  <a:latin typeface="NikoshBAN" pitchFamily="2" charset="0"/>
                  <a:cs typeface="NikoshBAN" pitchFamily="2" charset="0"/>
                </a:rPr>
                <a:t>কম্পিউটারকে</a:t>
              </a:r>
              <a:r>
                <a:rPr lang="en-US" sz="2000" dirty="0">
                  <a:solidFill>
                    <a:srgbClr val="002060"/>
                  </a:solidFill>
                  <a:latin typeface="NikoshBAN" pitchFamily="2" charset="0"/>
                  <a:cs typeface="NikoshBAN" pitchFamily="2" charset="0"/>
                </a:rPr>
                <a:t> </a:t>
              </a:r>
              <a:r>
                <a:rPr lang="en-US" sz="2000" dirty="0" err="1">
                  <a:solidFill>
                    <a:srgbClr val="002060"/>
                  </a:solidFill>
                  <a:latin typeface="NikoshBAN" pitchFamily="2" charset="0"/>
                  <a:cs typeface="NikoshBAN" pitchFamily="2" charset="0"/>
                </a:rPr>
                <a:t>এটাক</a:t>
              </a:r>
              <a:r>
                <a:rPr lang="en-US" sz="2000" dirty="0">
                  <a:solidFill>
                    <a:srgbClr val="002060"/>
                  </a:solidFill>
                  <a:latin typeface="NikoshBAN" pitchFamily="2" charset="0"/>
                  <a:cs typeface="NikoshBAN" pitchFamily="2" charset="0"/>
                </a:rPr>
                <a:t> </a:t>
              </a:r>
              <a:r>
                <a:rPr lang="en-US" sz="2000" dirty="0" err="1">
                  <a:solidFill>
                    <a:srgbClr val="002060"/>
                  </a:solidFill>
                  <a:latin typeface="NikoshBAN" pitchFamily="2" charset="0"/>
                  <a:cs typeface="NikoshBAN" pitchFamily="2" charset="0"/>
                </a:rPr>
                <a:t>করেছিল</a:t>
              </a:r>
              <a:endParaRPr lang="en-US" sz="2000" dirty="0">
                <a:solidFill>
                  <a:srgbClr val="002060"/>
                </a:solidFill>
                <a:latin typeface="NikoshBAN" pitchFamily="2" charset="0"/>
                <a:cs typeface="NikoshBAN" pitchFamily="2" charset="0"/>
              </a:endParaRPr>
            </a:p>
          </p:txBody>
        </p:sp>
      </p:grpSp>
      <p:grpSp>
        <p:nvGrpSpPr>
          <p:cNvPr id="17" name="Group 16"/>
          <p:cNvGrpSpPr/>
          <p:nvPr/>
        </p:nvGrpSpPr>
        <p:grpSpPr>
          <a:xfrm>
            <a:off x="4419601" y="1334869"/>
            <a:ext cx="4114800" cy="5250597"/>
            <a:chOff x="4419601" y="1334869"/>
            <a:chExt cx="4114800" cy="5250597"/>
          </a:xfrm>
        </p:grpSpPr>
        <p:pic>
          <p:nvPicPr>
            <p:cNvPr id="54274" name="Picture 2" descr="http://www.jrwhipple.com/images/melissa.jpg"/>
            <p:cNvPicPr>
              <a:picLocks noChangeAspect="1" noChangeArrowheads="1"/>
            </p:cNvPicPr>
            <p:nvPr/>
          </p:nvPicPr>
          <p:blipFill>
            <a:blip r:embed="rId5"/>
            <a:srcRect/>
            <a:stretch>
              <a:fillRect/>
            </a:stretch>
          </p:blipFill>
          <p:spPr bwMode="auto">
            <a:xfrm>
              <a:off x="4419601" y="1334869"/>
              <a:ext cx="4114800" cy="4419600"/>
            </a:xfrm>
            <a:prstGeom prst="rect">
              <a:avLst/>
            </a:prstGeom>
            <a:noFill/>
          </p:spPr>
        </p:pic>
        <p:sp>
          <p:nvSpPr>
            <p:cNvPr id="16" name="TextBox 15"/>
            <p:cNvSpPr txBox="1"/>
            <p:nvPr/>
          </p:nvSpPr>
          <p:spPr>
            <a:xfrm>
              <a:off x="4419601" y="5754469"/>
              <a:ext cx="4114800" cy="830997"/>
            </a:xfrm>
            <a:prstGeom prst="rect">
              <a:avLst/>
            </a:prstGeom>
            <a:noFill/>
          </p:spPr>
          <p:txBody>
            <a:bodyPr wrap="square" rtlCol="0">
              <a:spAutoFit/>
            </a:bodyPr>
            <a:lstStyle/>
            <a:p>
              <a:pPr algn="ctr"/>
              <a:r>
                <a:rPr lang="en-US" sz="2400" dirty="0">
                  <a:solidFill>
                    <a:srgbClr val="002060"/>
                  </a:solidFill>
                  <a:latin typeface="NikoshBAN" pitchFamily="2" charset="0"/>
                  <a:cs typeface="NikoshBAN" pitchFamily="2" charset="0"/>
                </a:rPr>
                <a:t>এ </a:t>
              </a:r>
              <a:r>
                <a:rPr lang="en-US" sz="2400" dirty="0" err="1">
                  <a:solidFill>
                    <a:srgbClr val="002060"/>
                  </a:solidFill>
                  <a:latin typeface="NikoshBAN" pitchFamily="2" charset="0"/>
                  <a:cs typeface="NikoshBAN" pitchFamily="2" charset="0"/>
                </a:rPr>
                <a:t>ভাইরাসের</a:t>
              </a:r>
              <a:r>
                <a:rPr lang="en-US" sz="2400" dirty="0">
                  <a:solidFill>
                    <a:srgbClr val="002060"/>
                  </a:solidFill>
                  <a:latin typeface="NikoshBAN" pitchFamily="2" charset="0"/>
                  <a:cs typeface="NikoshBAN" pitchFamily="2" charset="0"/>
                </a:rPr>
                <a:t> </a:t>
              </a:r>
              <a:r>
                <a:rPr lang="en-US" sz="2400" dirty="0" err="1">
                  <a:solidFill>
                    <a:srgbClr val="002060"/>
                  </a:solidFill>
                  <a:latin typeface="NikoshBAN" pitchFamily="2" charset="0"/>
                  <a:cs typeface="NikoshBAN" pitchFamily="2" charset="0"/>
                </a:rPr>
                <a:t>কারনে</a:t>
              </a:r>
              <a:r>
                <a:rPr lang="en-US" sz="2400" dirty="0">
                  <a:solidFill>
                    <a:srgbClr val="002060"/>
                  </a:solidFill>
                  <a:latin typeface="NikoshBAN" pitchFamily="2" charset="0"/>
                  <a:cs typeface="NikoshBAN" pitchFamily="2" charset="0"/>
                </a:rPr>
                <a:t> </a:t>
              </a:r>
              <a:r>
                <a:rPr lang="en-US" sz="2400" dirty="0" err="1">
                  <a:solidFill>
                    <a:srgbClr val="002060"/>
                  </a:solidFill>
                  <a:latin typeface="NikoshBAN" pitchFamily="2" charset="0"/>
                  <a:cs typeface="NikoshBAN" pitchFamily="2" charset="0"/>
                </a:rPr>
                <a:t>মাইক্রোসফট</a:t>
              </a:r>
              <a:r>
                <a:rPr lang="en-US" sz="2400" dirty="0">
                  <a:solidFill>
                    <a:srgbClr val="002060"/>
                  </a:solidFill>
                  <a:latin typeface="NikoshBAN" pitchFamily="2" charset="0"/>
                  <a:cs typeface="NikoshBAN" pitchFamily="2" charset="0"/>
                </a:rPr>
                <a:t> </a:t>
              </a:r>
              <a:r>
                <a:rPr lang="en-US" sz="2400" dirty="0" err="1">
                  <a:solidFill>
                    <a:srgbClr val="002060"/>
                  </a:solidFill>
                  <a:latin typeface="NikoshBAN" pitchFamily="2" charset="0"/>
                  <a:cs typeface="NikoshBAN" pitchFamily="2" charset="0"/>
                </a:rPr>
                <a:t>মেইল</a:t>
              </a:r>
              <a:r>
                <a:rPr lang="en-US" sz="2400" dirty="0">
                  <a:solidFill>
                    <a:srgbClr val="002060"/>
                  </a:solidFill>
                  <a:latin typeface="NikoshBAN" pitchFamily="2" charset="0"/>
                  <a:cs typeface="NikoshBAN" pitchFamily="2" charset="0"/>
                </a:rPr>
                <a:t> </a:t>
              </a:r>
              <a:r>
                <a:rPr lang="en-US" sz="2400" dirty="0" err="1">
                  <a:solidFill>
                    <a:srgbClr val="002060"/>
                  </a:solidFill>
                  <a:latin typeface="NikoshBAN" pitchFamily="2" charset="0"/>
                  <a:cs typeface="NikoshBAN" pitchFamily="2" charset="0"/>
                </a:rPr>
                <a:t>সার্ভার</a:t>
              </a:r>
              <a:r>
                <a:rPr lang="en-US" sz="2400" dirty="0">
                  <a:solidFill>
                    <a:srgbClr val="002060"/>
                  </a:solidFill>
                  <a:latin typeface="NikoshBAN" pitchFamily="2" charset="0"/>
                  <a:cs typeface="NikoshBAN" pitchFamily="2" charset="0"/>
                </a:rPr>
                <a:t> </a:t>
              </a:r>
              <a:r>
                <a:rPr lang="en-US" sz="2400" dirty="0" err="1">
                  <a:solidFill>
                    <a:srgbClr val="002060"/>
                  </a:solidFill>
                  <a:latin typeface="NikoshBAN" pitchFamily="2" charset="0"/>
                  <a:cs typeface="NikoshBAN" pitchFamily="2" charset="0"/>
                </a:rPr>
                <a:t>বন্ধ</a:t>
              </a:r>
              <a:r>
                <a:rPr lang="en-US" sz="2400" dirty="0">
                  <a:solidFill>
                    <a:srgbClr val="002060"/>
                  </a:solidFill>
                  <a:latin typeface="NikoshBAN" pitchFamily="2" charset="0"/>
                  <a:cs typeface="NikoshBAN" pitchFamily="2" charset="0"/>
                </a:rPr>
                <a:t> </a:t>
              </a:r>
              <a:r>
                <a:rPr lang="en-US" sz="2400" dirty="0" err="1">
                  <a:solidFill>
                    <a:srgbClr val="002060"/>
                  </a:solidFill>
                  <a:latin typeface="NikoshBAN" pitchFamily="2" charset="0"/>
                  <a:cs typeface="NikoshBAN" pitchFamily="2" charset="0"/>
                </a:rPr>
                <a:t>রাখতে</a:t>
              </a:r>
              <a:r>
                <a:rPr lang="en-US" sz="2400" dirty="0">
                  <a:solidFill>
                    <a:srgbClr val="002060"/>
                  </a:solidFill>
                  <a:latin typeface="NikoshBAN" pitchFamily="2" charset="0"/>
                  <a:cs typeface="NikoshBAN" pitchFamily="2" charset="0"/>
                </a:rPr>
                <a:t> </a:t>
              </a:r>
              <a:r>
                <a:rPr lang="en-US" sz="2400" dirty="0" err="1">
                  <a:solidFill>
                    <a:srgbClr val="002060"/>
                  </a:solidFill>
                  <a:latin typeface="NikoshBAN" pitchFamily="2" charset="0"/>
                  <a:cs typeface="NikoshBAN" pitchFamily="2" charset="0"/>
                </a:rPr>
                <a:t>হয়েছিল</a:t>
              </a:r>
              <a:endParaRPr lang="en-US" sz="2400" dirty="0">
                <a:solidFill>
                  <a:srgbClr val="002060"/>
                </a:solidFill>
                <a:latin typeface="NikoshBAN" pitchFamily="2" charset="0"/>
                <a:cs typeface="NikoshBAN" pitchFamily="2" charset="0"/>
              </a:endParaRPr>
            </a:p>
          </p:txBody>
        </p:sp>
      </p:gr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508003" y="1193801"/>
            <a:ext cx="3793065" cy="4632678"/>
          </a:xfrm>
        </p:spPr>
        <p:txBody>
          <a:bodyPr>
            <a:normAutofit fontScale="92500" lnSpcReduction="20000"/>
          </a:bodyPr>
          <a:lstStyle/>
          <a:p>
            <a:pPr marL="0" indent="0">
              <a:buNone/>
            </a:pPr>
            <a:r>
              <a:rPr lang="en-US" sz="3200" dirty="0" err="1">
                <a:solidFill>
                  <a:srgbClr val="00B050"/>
                </a:solidFill>
                <a:latin typeface="NikoshBAN" pitchFamily="2" charset="0"/>
                <a:cs typeface="NikoshBAN" pitchFamily="2" charset="0"/>
              </a:rPr>
              <a:t>শিক্ষক</a:t>
            </a:r>
            <a:r>
              <a:rPr lang="en-US" sz="3200" dirty="0">
                <a:solidFill>
                  <a:srgbClr val="00B050"/>
                </a:solidFill>
                <a:latin typeface="NikoshBAN" pitchFamily="2" charset="0"/>
                <a:cs typeface="NikoshBAN" pitchFamily="2" charset="0"/>
              </a:rPr>
              <a:t> </a:t>
            </a:r>
            <a:r>
              <a:rPr lang="en-US" sz="3200" dirty="0" err="1">
                <a:solidFill>
                  <a:srgbClr val="00B050"/>
                </a:solidFill>
                <a:latin typeface="NikoshBAN" pitchFamily="2" charset="0"/>
                <a:cs typeface="NikoshBAN" pitchFamily="2" charset="0"/>
              </a:rPr>
              <a:t>পরিচিতি</a:t>
            </a:r>
            <a:endParaRPr lang="en-US" sz="3200" dirty="0">
              <a:solidFill>
                <a:srgbClr val="00B050"/>
              </a:solidFill>
              <a:latin typeface="NikoshBAN" pitchFamily="2" charset="0"/>
              <a:cs typeface="NikoshBAN" pitchFamily="2" charset="0"/>
            </a:endParaRPr>
          </a:p>
          <a:p>
            <a:pPr marL="0" indent="0">
              <a:buNone/>
            </a:pPr>
            <a:endParaRPr lang="en-US" sz="3200" dirty="0">
              <a:solidFill>
                <a:srgbClr val="00B050"/>
              </a:solidFill>
              <a:latin typeface="NikoshBAN" pitchFamily="2" charset="0"/>
              <a:cs typeface="NikoshBAN" pitchFamily="2" charset="0"/>
            </a:endParaRPr>
          </a:p>
          <a:p>
            <a:pPr marL="0" indent="0">
              <a:buNone/>
            </a:pPr>
            <a:r>
              <a:rPr lang="en-US" sz="3200" dirty="0">
                <a:solidFill>
                  <a:srgbClr val="00B050"/>
                </a:solidFill>
                <a:latin typeface="NikoshBAN" pitchFamily="2" charset="0"/>
                <a:cs typeface="NikoshBAN" pitchFamily="2" charset="0"/>
              </a:rPr>
              <a:t> </a:t>
            </a:r>
          </a:p>
          <a:p>
            <a:pPr marL="0" indent="0" defTabSz="609616">
              <a:buNone/>
              <a:defRPr/>
            </a:pPr>
            <a:endParaRPr lang="en-US" sz="2133" dirty="0">
              <a:solidFill>
                <a:prstClr val="black"/>
              </a:solidFill>
              <a:latin typeface="NikoshBAN" pitchFamily="2" charset="0"/>
              <a:cs typeface="NikoshBAN" pitchFamily="2" charset="0"/>
            </a:endParaRPr>
          </a:p>
          <a:p>
            <a:pPr marL="0" indent="0" defTabSz="609616">
              <a:buNone/>
              <a:defRPr/>
            </a:pPr>
            <a:endParaRPr lang="en-US" sz="2133" dirty="0">
              <a:solidFill>
                <a:prstClr val="black"/>
              </a:solidFill>
              <a:latin typeface="NikoshBAN" pitchFamily="2" charset="0"/>
              <a:cs typeface="NikoshBAN" pitchFamily="2" charset="0"/>
            </a:endParaRPr>
          </a:p>
          <a:p>
            <a:pPr marL="0" indent="0" defTabSz="609616">
              <a:buNone/>
              <a:defRPr/>
            </a:pPr>
            <a:r>
              <a:rPr lang="en-US" sz="2133" dirty="0" err="1">
                <a:solidFill>
                  <a:prstClr val="black"/>
                </a:solidFill>
                <a:latin typeface="NikoshBAN" pitchFamily="2" charset="0"/>
                <a:cs typeface="NikoshBAN" pitchFamily="2" charset="0"/>
              </a:rPr>
              <a:t>মোঃ</a:t>
            </a:r>
            <a:r>
              <a:rPr lang="en-US" sz="2133" dirty="0">
                <a:solidFill>
                  <a:prstClr val="black"/>
                </a:solidFill>
                <a:latin typeface="NikoshBAN" pitchFamily="2" charset="0"/>
                <a:cs typeface="NikoshBAN" pitchFamily="2" charset="0"/>
              </a:rPr>
              <a:t> </a:t>
            </a:r>
            <a:r>
              <a:rPr lang="en-US" sz="2133" dirty="0" err="1">
                <a:solidFill>
                  <a:prstClr val="black"/>
                </a:solidFill>
                <a:latin typeface="NikoshBAN" pitchFamily="2" charset="0"/>
                <a:cs typeface="NikoshBAN" pitchFamily="2" charset="0"/>
              </a:rPr>
              <a:t>মানিক</a:t>
            </a:r>
            <a:r>
              <a:rPr lang="en-US" sz="2133" dirty="0">
                <a:solidFill>
                  <a:prstClr val="black"/>
                </a:solidFill>
                <a:latin typeface="NikoshBAN" pitchFamily="2" charset="0"/>
                <a:cs typeface="NikoshBAN" pitchFamily="2" charset="0"/>
              </a:rPr>
              <a:t> </a:t>
            </a:r>
            <a:r>
              <a:rPr lang="en-US" sz="2133" dirty="0" err="1">
                <a:solidFill>
                  <a:prstClr val="black"/>
                </a:solidFill>
                <a:latin typeface="NikoshBAN" pitchFamily="2" charset="0"/>
                <a:cs typeface="NikoshBAN" pitchFamily="2" charset="0"/>
              </a:rPr>
              <a:t>মিয়া</a:t>
            </a:r>
            <a:r>
              <a:rPr lang="en-US" sz="2133" dirty="0">
                <a:solidFill>
                  <a:prstClr val="black"/>
                </a:solidFill>
                <a:latin typeface="NikoshBAN" pitchFamily="2" charset="0"/>
                <a:cs typeface="NikoshBAN" pitchFamily="2" charset="0"/>
              </a:rPr>
              <a:t> </a:t>
            </a:r>
          </a:p>
          <a:p>
            <a:pPr marL="0" indent="0" defTabSz="609616">
              <a:buNone/>
              <a:defRPr/>
            </a:pPr>
            <a:r>
              <a:rPr lang="en-US" sz="2133" dirty="0" err="1">
                <a:solidFill>
                  <a:prstClr val="black"/>
                </a:solidFill>
                <a:latin typeface="NikoshBAN" pitchFamily="2" charset="0"/>
                <a:cs typeface="NikoshBAN" pitchFamily="2" charset="0"/>
              </a:rPr>
              <a:t>সহকারি</a:t>
            </a:r>
            <a:r>
              <a:rPr lang="en-US" sz="2133" dirty="0">
                <a:solidFill>
                  <a:prstClr val="black"/>
                </a:solidFill>
                <a:latin typeface="NikoshBAN" pitchFamily="2" charset="0"/>
                <a:cs typeface="NikoshBAN" pitchFamily="2" charset="0"/>
              </a:rPr>
              <a:t> </a:t>
            </a:r>
            <a:r>
              <a:rPr lang="en-US" sz="2133" dirty="0" err="1">
                <a:solidFill>
                  <a:prstClr val="black"/>
                </a:solidFill>
                <a:latin typeface="NikoshBAN" pitchFamily="2" charset="0"/>
                <a:cs typeface="NikoshBAN" pitchFamily="2" charset="0"/>
              </a:rPr>
              <a:t>শিক্ষক</a:t>
            </a:r>
            <a:r>
              <a:rPr lang="en-US" sz="2133" dirty="0">
                <a:solidFill>
                  <a:prstClr val="black"/>
                </a:solidFill>
                <a:latin typeface="NikoshBAN" pitchFamily="2" charset="0"/>
                <a:cs typeface="NikoshBAN" pitchFamily="2" charset="0"/>
              </a:rPr>
              <a:t> </a:t>
            </a:r>
            <a:r>
              <a:rPr lang="en-US" sz="2133" dirty="0" err="1">
                <a:solidFill>
                  <a:prstClr val="black"/>
                </a:solidFill>
                <a:latin typeface="NikoshBAN" pitchFamily="2" charset="0"/>
                <a:cs typeface="NikoshBAN" pitchFamily="2" charset="0"/>
              </a:rPr>
              <a:t>আইসিটি</a:t>
            </a:r>
            <a:endParaRPr lang="en-US" sz="2133" dirty="0">
              <a:solidFill>
                <a:prstClr val="black"/>
              </a:solidFill>
              <a:latin typeface="NikoshBAN" pitchFamily="2" charset="0"/>
              <a:cs typeface="NikoshBAN" pitchFamily="2" charset="0"/>
            </a:endParaRPr>
          </a:p>
          <a:p>
            <a:pPr marL="0" indent="0" defTabSz="609616">
              <a:buNone/>
              <a:defRPr/>
            </a:pPr>
            <a:r>
              <a:rPr lang="en-US" sz="2133" dirty="0" err="1">
                <a:solidFill>
                  <a:prstClr val="black"/>
                </a:solidFill>
                <a:latin typeface="NikoshBAN" pitchFamily="2" charset="0"/>
                <a:cs typeface="NikoshBAN" pitchFamily="2" charset="0"/>
              </a:rPr>
              <a:t>মানিককোনা</a:t>
            </a:r>
            <a:r>
              <a:rPr lang="en-US" sz="2133" dirty="0">
                <a:solidFill>
                  <a:prstClr val="black"/>
                </a:solidFill>
                <a:latin typeface="NikoshBAN" pitchFamily="2" charset="0"/>
                <a:cs typeface="NikoshBAN" pitchFamily="2" charset="0"/>
              </a:rPr>
              <a:t> </a:t>
            </a:r>
            <a:r>
              <a:rPr lang="en-US" sz="2133" dirty="0" err="1">
                <a:solidFill>
                  <a:prstClr val="black"/>
                </a:solidFill>
                <a:latin typeface="NikoshBAN" pitchFamily="2" charset="0"/>
                <a:cs typeface="NikoshBAN" pitchFamily="2" charset="0"/>
              </a:rPr>
              <a:t>উচ্চ</a:t>
            </a:r>
            <a:r>
              <a:rPr lang="en-US" sz="2133" dirty="0">
                <a:solidFill>
                  <a:prstClr val="black"/>
                </a:solidFill>
                <a:latin typeface="NikoshBAN" pitchFamily="2" charset="0"/>
                <a:cs typeface="NikoshBAN" pitchFamily="2" charset="0"/>
              </a:rPr>
              <a:t> </a:t>
            </a:r>
            <a:r>
              <a:rPr lang="en-US" sz="2133" dirty="0" err="1">
                <a:solidFill>
                  <a:prstClr val="black"/>
                </a:solidFill>
                <a:latin typeface="NikoshBAN" pitchFamily="2" charset="0"/>
                <a:cs typeface="NikoshBAN" pitchFamily="2" charset="0"/>
              </a:rPr>
              <a:t>বিদ্যালয়</a:t>
            </a:r>
            <a:r>
              <a:rPr lang="en-US" sz="2133" dirty="0">
                <a:solidFill>
                  <a:prstClr val="black"/>
                </a:solidFill>
                <a:latin typeface="NikoshBAN" pitchFamily="2" charset="0"/>
                <a:cs typeface="NikoshBAN" pitchFamily="2" charset="0"/>
              </a:rPr>
              <a:t> ও </a:t>
            </a:r>
            <a:r>
              <a:rPr lang="en-US" sz="2133" dirty="0" err="1">
                <a:solidFill>
                  <a:prstClr val="black"/>
                </a:solidFill>
                <a:latin typeface="NikoshBAN" pitchFamily="2" charset="0"/>
                <a:cs typeface="NikoshBAN" pitchFamily="2" charset="0"/>
              </a:rPr>
              <a:t>কলেজ</a:t>
            </a:r>
            <a:r>
              <a:rPr lang="en-US" sz="2133" dirty="0">
                <a:solidFill>
                  <a:prstClr val="black"/>
                </a:solidFill>
                <a:latin typeface="NikoshBAN" pitchFamily="2" charset="0"/>
                <a:cs typeface="NikoshBAN" pitchFamily="2" charset="0"/>
              </a:rPr>
              <a:t>, </a:t>
            </a:r>
            <a:r>
              <a:rPr lang="en-US" sz="2133" dirty="0" err="1">
                <a:solidFill>
                  <a:prstClr val="black"/>
                </a:solidFill>
                <a:latin typeface="NikoshBAN" pitchFamily="2" charset="0"/>
                <a:cs typeface="NikoshBAN" pitchFamily="2" charset="0"/>
              </a:rPr>
              <a:t>ফেঞ্চুগঞ্জ</a:t>
            </a:r>
            <a:r>
              <a:rPr lang="en-US" sz="2133" dirty="0">
                <a:solidFill>
                  <a:prstClr val="black"/>
                </a:solidFill>
                <a:latin typeface="NikoshBAN" pitchFamily="2" charset="0"/>
                <a:cs typeface="NikoshBAN" pitchFamily="2" charset="0"/>
              </a:rPr>
              <a:t>, </a:t>
            </a:r>
            <a:r>
              <a:rPr lang="en-US" sz="2133" dirty="0" err="1">
                <a:solidFill>
                  <a:prstClr val="black"/>
                </a:solidFill>
                <a:latin typeface="NikoshBAN" pitchFamily="2" charset="0"/>
                <a:cs typeface="NikoshBAN" pitchFamily="2" charset="0"/>
              </a:rPr>
              <a:t>সিলেট</a:t>
            </a:r>
            <a:r>
              <a:rPr lang="en-US" sz="2133" dirty="0">
                <a:solidFill>
                  <a:prstClr val="black"/>
                </a:solidFill>
                <a:latin typeface="NikoshBAN" pitchFamily="2" charset="0"/>
                <a:cs typeface="NikoshBAN" pitchFamily="2" charset="0"/>
              </a:rPr>
              <a:t>।</a:t>
            </a:r>
          </a:p>
          <a:p>
            <a:pPr marL="0" indent="0" defTabSz="609616">
              <a:buNone/>
              <a:defRPr/>
            </a:pPr>
            <a:r>
              <a:rPr lang="en-US" sz="1245" dirty="0">
                <a:solidFill>
                  <a:prstClr val="black"/>
                </a:solidFill>
                <a:latin typeface="NikoshBAN" pitchFamily="2" charset="0"/>
                <a:cs typeface="NikoshBAN" pitchFamily="2" charset="0"/>
              </a:rPr>
              <a:t>E-</a:t>
            </a:r>
            <a:r>
              <a:rPr lang="en-US" sz="1778" dirty="0">
                <a:solidFill>
                  <a:prstClr val="black"/>
                </a:solidFill>
                <a:latin typeface="NikoshBAN" pitchFamily="2" charset="0"/>
                <a:cs typeface="NikoshBAN" pitchFamily="2" charset="0"/>
              </a:rPr>
              <a:t>mail: </a:t>
            </a:r>
            <a:r>
              <a:rPr lang="en-US" sz="1778" dirty="0">
                <a:solidFill>
                  <a:prstClr val="black"/>
                </a:solidFill>
                <a:latin typeface="NikoshBAN" pitchFamily="2" charset="0"/>
                <a:cs typeface="NikoshBAN" pitchFamily="2" charset="0"/>
                <a:hlinkClick r:id="rId2"/>
              </a:rPr>
              <a:t>manikmiah1810@gmail.com</a:t>
            </a:r>
            <a:endParaRPr lang="en-US" sz="1778" dirty="0">
              <a:solidFill>
                <a:prstClr val="black"/>
              </a:solidFill>
              <a:latin typeface="NikoshBAN" pitchFamily="2" charset="0"/>
              <a:cs typeface="NikoshBAN" pitchFamily="2" charset="0"/>
            </a:endParaRPr>
          </a:p>
          <a:p>
            <a:pPr marL="0" indent="0" defTabSz="609616">
              <a:buNone/>
              <a:defRPr/>
            </a:pPr>
            <a:r>
              <a:rPr lang="en-US" sz="1778" dirty="0">
                <a:solidFill>
                  <a:prstClr val="black"/>
                </a:solidFill>
                <a:latin typeface="NikoshBAN" pitchFamily="2" charset="0"/>
                <a:cs typeface="NikoshBAN" pitchFamily="2" charset="0"/>
              </a:rPr>
              <a:t>Mobile : </a:t>
            </a:r>
            <a:r>
              <a:rPr lang="en-US" sz="2133" dirty="0">
                <a:solidFill>
                  <a:prstClr val="black"/>
                </a:solidFill>
                <a:latin typeface="NikoshBAN" pitchFamily="2" charset="0"/>
                <a:cs typeface="NikoshBAN" pitchFamily="2" charset="0"/>
              </a:rPr>
              <a:t>01753942214</a:t>
            </a:r>
            <a:endParaRPr lang="en-US" sz="4266" dirty="0">
              <a:ln>
                <a:solidFill>
                  <a:schemeClr val="tx1"/>
                </a:solidFill>
                <a:prstDash val="solid"/>
              </a:ln>
              <a:latin typeface="NikoshBAN" pitchFamily="2" charset="0"/>
              <a:cs typeface="NikoshBAN" pitchFamily="2" charset="0"/>
            </a:endParaRPr>
          </a:p>
          <a:p>
            <a:endParaRPr lang="en-US" dirty="0">
              <a:latin typeface="NikoshBAN" pitchFamily="2" charset="0"/>
              <a:cs typeface="NikoshBAN" pitchFamily="2" charset="0"/>
            </a:endParaRPr>
          </a:p>
        </p:txBody>
      </p:sp>
      <p:sp>
        <p:nvSpPr>
          <p:cNvPr id="6" name="Content Placeholder 5"/>
          <p:cNvSpPr>
            <a:spLocks noGrp="1"/>
          </p:cNvSpPr>
          <p:nvPr>
            <p:ph sz="half" idx="2"/>
          </p:nvPr>
        </p:nvSpPr>
        <p:spPr>
          <a:xfrm>
            <a:off x="4639733" y="1193801"/>
            <a:ext cx="3793067" cy="4632678"/>
          </a:xfrm>
        </p:spPr>
        <p:txBody>
          <a:bodyPr>
            <a:normAutofit fontScale="92500" lnSpcReduction="20000"/>
          </a:bodyPr>
          <a:lstStyle/>
          <a:p>
            <a:pPr marL="0" indent="0">
              <a:buNone/>
              <a:defRPr/>
            </a:pPr>
            <a:r>
              <a:rPr lang="en-US" sz="3200" dirty="0" err="1">
                <a:latin typeface="NikoshBAN" pitchFamily="2" charset="0"/>
                <a:cs typeface="NikoshBAN" pitchFamily="2" charset="0"/>
              </a:rPr>
              <a:t>পাঠ</a:t>
            </a:r>
            <a:r>
              <a:rPr lang="en-US" sz="3200" dirty="0">
                <a:latin typeface="NikoshBAN" pitchFamily="2" charset="0"/>
                <a:cs typeface="NikoshBAN" pitchFamily="2" charset="0"/>
              </a:rPr>
              <a:t> </a:t>
            </a:r>
            <a:r>
              <a:rPr lang="en-US" sz="3200" dirty="0" err="1">
                <a:latin typeface="NikoshBAN" pitchFamily="2" charset="0"/>
                <a:cs typeface="NikoshBAN" pitchFamily="2" charset="0"/>
              </a:rPr>
              <a:t>পরিচিতি</a:t>
            </a:r>
            <a:r>
              <a:rPr lang="en-US" sz="3200" dirty="0">
                <a:latin typeface="NikoshBAN" pitchFamily="2" charset="0"/>
                <a:cs typeface="NikoshBAN" pitchFamily="2" charset="0"/>
              </a:rPr>
              <a:t> </a:t>
            </a:r>
          </a:p>
          <a:p>
            <a:pPr marL="0" indent="0">
              <a:buNone/>
              <a:defRPr/>
            </a:pPr>
            <a:r>
              <a:rPr lang="en-US" sz="3200" dirty="0" err="1">
                <a:latin typeface="NikoshBAN" pitchFamily="2" charset="0"/>
                <a:cs typeface="NikoshBAN" pitchFamily="2" charset="0"/>
              </a:rPr>
              <a:t>শ্রেণি</a:t>
            </a:r>
            <a:r>
              <a:rPr lang="en-US" sz="3200" dirty="0">
                <a:latin typeface="NikoshBAN" pitchFamily="2" charset="0"/>
                <a:cs typeface="NikoshBAN" pitchFamily="2" charset="0"/>
              </a:rPr>
              <a:t>: </a:t>
            </a:r>
            <a:r>
              <a:rPr lang="bn-IN" sz="3200" dirty="0">
                <a:latin typeface="NikoshBAN" pitchFamily="2" charset="0"/>
                <a:cs typeface="NikoshBAN" pitchFamily="2" charset="0"/>
              </a:rPr>
              <a:t>৭ম</a:t>
            </a:r>
            <a:endParaRPr lang="en-US" sz="3200" dirty="0">
              <a:latin typeface="NikoshBAN" pitchFamily="2" charset="0"/>
              <a:cs typeface="NikoshBAN" pitchFamily="2" charset="0"/>
            </a:endParaRPr>
          </a:p>
          <a:p>
            <a:pPr marL="0" indent="0">
              <a:buNone/>
              <a:defRPr/>
            </a:pPr>
            <a:r>
              <a:rPr lang="en-US" sz="2845" b="1" dirty="0" err="1">
                <a:latin typeface="NikoshBAN" pitchFamily="2" charset="0"/>
                <a:cs typeface="NikoshBAN" pitchFamily="2" charset="0"/>
              </a:rPr>
              <a:t>বিষয়</a:t>
            </a:r>
            <a:r>
              <a:rPr lang="en-US" sz="2845" b="1" dirty="0">
                <a:latin typeface="NikoshBAN" pitchFamily="2" charset="0"/>
                <a:cs typeface="NikoshBAN" pitchFamily="2" charset="0"/>
              </a:rPr>
              <a:t>:</a:t>
            </a:r>
            <a:r>
              <a:rPr lang="bn-BD" sz="2845" b="1" dirty="0">
                <a:latin typeface="NikoshBAN" pitchFamily="2" charset="0"/>
                <a:cs typeface="NikoshBAN" pitchFamily="2" charset="0"/>
              </a:rPr>
              <a:t> তথ্য ও যোগাযোগ</a:t>
            </a:r>
            <a:r>
              <a:rPr lang="en-US" sz="2845" b="1" dirty="0">
                <a:latin typeface="NikoshBAN" pitchFamily="2" charset="0"/>
                <a:cs typeface="NikoshBAN" pitchFamily="2" charset="0"/>
              </a:rPr>
              <a:t> </a:t>
            </a:r>
            <a:r>
              <a:rPr lang="bn-BD" sz="2845" b="1" dirty="0">
                <a:latin typeface="NikoshBAN" pitchFamily="2" charset="0"/>
                <a:cs typeface="NikoshBAN" pitchFamily="2" charset="0"/>
              </a:rPr>
              <a:t>প্রযুক্তি</a:t>
            </a:r>
            <a:r>
              <a:rPr lang="en-US" sz="2845" b="1" dirty="0">
                <a:latin typeface="NikoshBAN" pitchFamily="2" charset="0"/>
                <a:cs typeface="NikoshBAN" pitchFamily="2" charset="0"/>
              </a:rPr>
              <a:t> </a:t>
            </a:r>
            <a:endParaRPr lang="bn-BD" sz="2845" b="1" dirty="0">
              <a:latin typeface="NikoshBAN" pitchFamily="2" charset="0"/>
              <a:cs typeface="NikoshBAN" pitchFamily="2" charset="0"/>
            </a:endParaRPr>
          </a:p>
          <a:p>
            <a:pPr marL="0" indent="0">
              <a:buNone/>
              <a:defRPr/>
            </a:pPr>
            <a:r>
              <a:rPr lang="bn-BD" sz="3200" dirty="0">
                <a:latin typeface="NikoshBAN" pitchFamily="2" charset="0"/>
                <a:cs typeface="NikoshBAN" pitchFamily="2" charset="0"/>
              </a:rPr>
              <a:t>অধ্যায়</a:t>
            </a:r>
            <a:r>
              <a:rPr lang="en-US" sz="3200" dirty="0">
                <a:latin typeface="NikoshBAN" pitchFamily="2" charset="0"/>
                <a:cs typeface="NikoshBAN" pitchFamily="2" charset="0"/>
              </a:rPr>
              <a:t>	: </a:t>
            </a:r>
            <a:r>
              <a:rPr lang="bn-IN" sz="3333" dirty="0">
                <a:solidFill>
                  <a:srgbClr val="002060"/>
                </a:solidFill>
                <a:effectLst>
                  <a:outerShdw blurRad="38100" dist="38100" dir="2700000" algn="tl">
                    <a:srgbClr val="000000">
                      <a:alpha val="43137"/>
                    </a:srgbClr>
                  </a:outerShdw>
                </a:effectLst>
                <a:latin typeface="NikoshBAN" pitchFamily="2" charset="0"/>
                <a:cs typeface="NikoshBAN" pitchFamily="2" charset="0"/>
              </a:rPr>
              <a:t>৩য়</a:t>
            </a:r>
            <a:endParaRPr lang="en-US" sz="3200" dirty="0">
              <a:latin typeface="NikoshBAN" pitchFamily="2" charset="0"/>
              <a:cs typeface="NikoshBAN" pitchFamily="2" charset="0"/>
            </a:endParaRPr>
          </a:p>
          <a:p>
            <a:pPr marL="0" indent="0">
              <a:buNone/>
              <a:defRPr/>
            </a:pPr>
            <a:r>
              <a:rPr lang="bn-BD" sz="3200" dirty="0">
                <a:latin typeface="NikoshBAN" pitchFamily="2" charset="0"/>
                <a:cs typeface="NikoshBAN" pitchFamily="2" charset="0"/>
              </a:rPr>
              <a:t>পাঠ</a:t>
            </a:r>
            <a:r>
              <a:rPr lang="en-US" sz="3200" dirty="0">
                <a:latin typeface="NikoshBAN" pitchFamily="2" charset="0"/>
                <a:cs typeface="NikoshBAN" pitchFamily="2" charset="0"/>
              </a:rPr>
              <a:t>: 22</a:t>
            </a:r>
            <a:endParaRPr lang="bn-BD" sz="3200" dirty="0">
              <a:latin typeface="NikoshBAN" pitchFamily="2" charset="0"/>
              <a:cs typeface="NikoshBAN" pitchFamily="2" charset="0"/>
            </a:endParaRPr>
          </a:p>
          <a:p>
            <a:pPr marL="0" indent="0">
              <a:buNone/>
              <a:defRPr/>
            </a:pPr>
            <a:r>
              <a:rPr lang="bn-BD" sz="3200" dirty="0">
                <a:latin typeface="NikoshBAN" pitchFamily="2" charset="0"/>
                <a:cs typeface="NikoshBAN" pitchFamily="2" charset="0"/>
              </a:rPr>
              <a:t>সময়: </a:t>
            </a:r>
            <a:r>
              <a:rPr lang="bn-IN" sz="3200" dirty="0">
                <a:latin typeface="NikoshBAN" pitchFamily="2" charset="0"/>
                <a:cs typeface="NikoshBAN" pitchFamily="2" charset="0"/>
              </a:rPr>
              <a:t>৫০</a:t>
            </a:r>
            <a:r>
              <a:rPr lang="bn-BD" sz="3200" dirty="0">
                <a:latin typeface="NikoshBAN" pitchFamily="2" charset="0"/>
                <a:cs typeface="NikoshBAN" pitchFamily="2" charset="0"/>
              </a:rPr>
              <a:t> মিনিট </a:t>
            </a:r>
            <a:r>
              <a:rPr lang="en-US" sz="3200" dirty="0">
                <a:latin typeface="NikoshBAN" pitchFamily="2" charset="0"/>
                <a:cs typeface="NikoshBAN" pitchFamily="2" charset="0"/>
              </a:rPr>
              <a:t>   </a:t>
            </a:r>
            <a:endParaRPr lang="en-US" sz="3200" dirty="0">
              <a:solidFill>
                <a:schemeClr val="bg2"/>
              </a:solidFill>
              <a:latin typeface="NikoshBAN" pitchFamily="2" charset="0"/>
              <a:cs typeface="NikoshBAN" pitchFamily="2" charset="0"/>
            </a:endParaRPr>
          </a:p>
          <a:p>
            <a:pPr marL="0" indent="0">
              <a:buNone/>
              <a:defRPr/>
            </a:pPr>
            <a:endParaRPr lang="en-US" sz="3200" dirty="0">
              <a:solidFill>
                <a:schemeClr val="bg2"/>
              </a:solidFill>
              <a:latin typeface="NikoshBAN" pitchFamily="2" charset="0"/>
              <a:cs typeface="NikoshBAN" pitchFamily="2" charset="0"/>
            </a:endParaRPr>
          </a:p>
          <a:p>
            <a:endParaRPr lang="en-US" dirty="0">
              <a:latin typeface="NikoshBAN" pitchFamily="2" charset="0"/>
              <a:cs typeface="NikoshBAN" pitchFamily="2" charset="0"/>
            </a:endParaRPr>
          </a:p>
        </p:txBody>
      </p:sp>
      <p:cxnSp>
        <p:nvCxnSpPr>
          <p:cNvPr id="10" name="Straight Connector 9"/>
          <p:cNvCxnSpPr/>
          <p:nvPr/>
        </p:nvCxnSpPr>
        <p:spPr>
          <a:xfrm>
            <a:off x="4436533" y="1058333"/>
            <a:ext cx="0" cy="50800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368800" y="1058333"/>
            <a:ext cx="0" cy="508000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8889C06D-2293-4629-A19C-08909C94FD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1750537"/>
            <a:ext cx="1394141" cy="1750993"/>
          </a:xfrm>
          <a:prstGeom prst="roundRect">
            <a:avLst>
              <a:gd name="adj" fmla="val 4167"/>
            </a:avLst>
          </a:prstGeom>
          <a:solidFill>
            <a:srgbClr val="FFFFFF"/>
          </a:solidFill>
          <a:ln w="76200" cap="sq">
            <a:solidFill>
              <a:srgbClr val="92D050"/>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814049935"/>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4572000"/>
            <a:ext cx="7764379" cy="1219200"/>
          </a:xfrm>
        </p:spPr>
        <p:style>
          <a:lnRef idx="2">
            <a:schemeClr val="accent1"/>
          </a:lnRef>
          <a:fillRef idx="1">
            <a:schemeClr val="lt1"/>
          </a:fillRef>
          <a:effectRef idx="0">
            <a:schemeClr val="accent1"/>
          </a:effectRef>
          <a:fontRef idx="minor">
            <a:schemeClr val="dk1"/>
          </a:fontRef>
        </p:style>
        <p:txBody>
          <a:bodyPr>
            <a:normAutofit/>
          </a:bodyPr>
          <a:lstStyle/>
          <a:p>
            <a:pPr marL="0" indent="0" algn="ctr">
              <a:buNone/>
            </a:pPr>
            <a:r>
              <a:rPr lang="as-IN" sz="3600" dirty="0">
                <a:latin typeface="Nikosh" pitchFamily="2" charset="0"/>
                <a:cs typeface="Nikosh" pitchFamily="2" charset="0"/>
              </a:rPr>
              <a:t>কম্পিউটারে বেআইনী কাজ করে বিপদে পড়েছে এর উপর ভিত্তি করে একটা কার্টুন আঁক।</a:t>
            </a:r>
            <a:endParaRPr lang="en-US" sz="3600" dirty="0">
              <a:latin typeface="Nikosh" pitchFamily="2" charset="0"/>
              <a:cs typeface="Nikosh" pitchFamily="2" charset="0"/>
            </a:endParaRPr>
          </a:p>
        </p:txBody>
      </p:sp>
      <p:sp>
        <p:nvSpPr>
          <p:cNvPr id="5" name="Title 1"/>
          <p:cNvSpPr txBox="1">
            <a:spLocks/>
          </p:cNvSpPr>
          <p:nvPr/>
        </p:nvSpPr>
        <p:spPr>
          <a:xfrm>
            <a:off x="573505" y="3810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50" dirty="0" err="1">
                <a:ln w="11430"/>
                <a:effectLst>
                  <a:glow rad="228600">
                    <a:schemeClr val="accent4">
                      <a:satMod val="175000"/>
                      <a:alpha val="40000"/>
                    </a:schemeClr>
                  </a:glow>
                </a:effectLst>
                <a:latin typeface="Nikosh" pitchFamily="2" charset="0"/>
                <a:cs typeface="Nikosh" pitchFamily="2" charset="0"/>
              </a:rPr>
              <a:t>একক</a:t>
            </a:r>
            <a:r>
              <a:rPr lang="en-US" b="1" spc="50" dirty="0">
                <a:ln w="11430"/>
                <a:effectLst>
                  <a:glow rad="228600">
                    <a:schemeClr val="accent4">
                      <a:satMod val="175000"/>
                      <a:alpha val="40000"/>
                    </a:schemeClr>
                  </a:glow>
                </a:effectLst>
                <a:latin typeface="Nikosh" pitchFamily="2" charset="0"/>
                <a:cs typeface="Nikosh" pitchFamily="2" charset="0"/>
              </a:rPr>
              <a:t> </a:t>
            </a:r>
            <a:r>
              <a:rPr lang="en-US" b="1" spc="50" dirty="0" err="1">
                <a:ln w="11430"/>
                <a:effectLst>
                  <a:glow rad="228600">
                    <a:schemeClr val="accent4">
                      <a:satMod val="175000"/>
                      <a:alpha val="40000"/>
                    </a:schemeClr>
                  </a:glow>
                </a:effectLst>
                <a:latin typeface="Nikosh" pitchFamily="2" charset="0"/>
                <a:cs typeface="Nikosh" pitchFamily="2" charset="0"/>
              </a:rPr>
              <a:t>কাজ</a:t>
            </a:r>
            <a:endParaRPr lang="en-US" b="1" spc="50" dirty="0">
              <a:ln w="11430"/>
              <a:effectLst>
                <a:glow rad="228600">
                  <a:schemeClr val="accent4">
                    <a:satMod val="175000"/>
                    <a:alpha val="40000"/>
                  </a:schemeClr>
                </a:glow>
              </a:effectLst>
              <a:latin typeface="Nikosh" pitchFamily="2" charset="0"/>
              <a:cs typeface="Nikosh" pitchFamily="2" charset="0"/>
            </a:endParaRPr>
          </a:p>
        </p:txBody>
      </p:sp>
      <p:pic>
        <p:nvPicPr>
          <p:cNvPr id="8194" name="Picture 2" descr="http://vid.alarabiya.net/images/2014/11/14/6f0346bd-46b6-48e3-8ef9-1ffe97a5d8e6/6f0346bd-46b6-48e3-8ef9-1ffe97a5d8e6_16x9_788x442.jpg"/>
          <p:cNvPicPr>
            <a:picLocks noChangeAspect="1" noChangeArrowheads="1"/>
          </p:cNvPicPr>
          <p:nvPr/>
        </p:nvPicPr>
        <p:blipFill>
          <a:blip r:embed="rId3"/>
          <a:srcRect/>
          <a:stretch>
            <a:fillRect/>
          </a:stretch>
        </p:blipFill>
        <p:spPr bwMode="auto">
          <a:xfrm>
            <a:off x="2286000" y="1981200"/>
            <a:ext cx="4552950" cy="2105026"/>
          </a:xfrm>
          <a:prstGeom prst="rect">
            <a:avLst/>
          </a:prstGeom>
          <a:noFill/>
        </p:spPr>
      </p:pic>
    </p:spTree>
    <p:extLst>
      <p:ext uri="{BB962C8B-B14F-4D97-AF65-F5344CB8AC3E}">
        <p14:creationId xmlns:p14="http://schemas.microsoft.com/office/powerpoint/2010/main" val="4010313653"/>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b="1" dirty="0" err="1">
                <a:ln w="0"/>
                <a:solidFill>
                  <a:srgbClr val="002060"/>
                </a:solidFill>
                <a:latin typeface="Nikosh" pitchFamily="2" charset="0"/>
                <a:cs typeface="Nikosh" pitchFamily="2" charset="0"/>
              </a:rPr>
              <a:t>মূল্যায়ন</a:t>
            </a:r>
            <a:endParaRPr lang="en-US" b="1" dirty="0">
              <a:ln w="0"/>
              <a:solidFill>
                <a:srgbClr val="002060"/>
              </a:solidFill>
              <a:latin typeface="Nikosh" pitchFamily="2" charset="0"/>
              <a:cs typeface="Nikosh" pitchFamily="2" charset="0"/>
            </a:endParaRPr>
          </a:p>
        </p:txBody>
      </p:sp>
      <p:sp>
        <p:nvSpPr>
          <p:cNvPr id="3" name="Content Placeholder 2"/>
          <p:cNvSpPr>
            <a:spLocks noGrp="1"/>
          </p:cNvSpPr>
          <p:nvPr>
            <p:ph idx="1"/>
          </p:nvPr>
        </p:nvSpPr>
        <p:spPr>
          <a:xfrm>
            <a:off x="1143000" y="2209800"/>
            <a:ext cx="7543800" cy="2895600"/>
          </a:xfrm>
        </p:spPr>
        <p:txBody>
          <a:bodyPr>
            <a:noAutofit/>
          </a:bodyPr>
          <a:lstStyle/>
          <a:p>
            <a:pPr lvl="0"/>
            <a:r>
              <a:rPr lang="en-US" sz="4400" dirty="0" err="1">
                <a:latin typeface="Nikosh" pitchFamily="2" charset="0"/>
                <a:cs typeface="Nikosh" pitchFamily="2" charset="0"/>
              </a:rPr>
              <a:t>হ্যাকিং</a:t>
            </a:r>
            <a:r>
              <a:rPr lang="en-US" sz="4400" dirty="0">
                <a:latin typeface="Nikosh" pitchFamily="2" charset="0"/>
                <a:cs typeface="Nikosh" pitchFamily="2" charset="0"/>
              </a:rPr>
              <a:t> </a:t>
            </a:r>
            <a:r>
              <a:rPr lang="en-US" sz="4400" dirty="0" err="1">
                <a:latin typeface="Nikosh" pitchFamily="2" charset="0"/>
                <a:cs typeface="Nikosh" pitchFamily="2" charset="0"/>
              </a:rPr>
              <a:t>কী</a:t>
            </a:r>
            <a:r>
              <a:rPr lang="en-US" sz="4400" dirty="0">
                <a:latin typeface="Nikosh" pitchFamily="2" charset="0"/>
                <a:cs typeface="Nikosh" pitchFamily="2" charset="0"/>
              </a:rPr>
              <a:t> ?</a:t>
            </a:r>
          </a:p>
          <a:p>
            <a:pPr lvl="0"/>
            <a:r>
              <a:rPr lang="en-US" sz="4400" dirty="0" err="1">
                <a:latin typeface="Nikosh" pitchFamily="2" charset="0"/>
                <a:cs typeface="Nikosh" pitchFamily="2" charset="0"/>
              </a:rPr>
              <a:t>আমরা</a:t>
            </a:r>
            <a:r>
              <a:rPr lang="en-US" sz="4400" dirty="0">
                <a:latin typeface="Nikosh" pitchFamily="2" charset="0"/>
                <a:cs typeface="Nikosh" pitchFamily="2" charset="0"/>
              </a:rPr>
              <a:t> </a:t>
            </a:r>
            <a:r>
              <a:rPr lang="en-US" sz="4400" dirty="0" err="1">
                <a:latin typeface="Nikosh" pitchFamily="2" charset="0"/>
                <a:cs typeface="Nikosh" pitchFamily="2" charset="0"/>
              </a:rPr>
              <a:t>কীভাবে</a:t>
            </a:r>
            <a:r>
              <a:rPr lang="en-US" sz="4400" dirty="0">
                <a:latin typeface="Nikosh" pitchFamily="2" charset="0"/>
                <a:cs typeface="Nikosh" pitchFamily="2" charset="0"/>
              </a:rPr>
              <a:t> </a:t>
            </a:r>
            <a:r>
              <a:rPr lang="en-US" sz="4400" dirty="0" err="1">
                <a:latin typeface="Nikosh" pitchFamily="2" charset="0"/>
                <a:cs typeface="Nikosh" pitchFamily="2" charset="0"/>
              </a:rPr>
              <a:t>মত</a:t>
            </a:r>
            <a:r>
              <a:rPr lang="en-US" sz="4400" dirty="0">
                <a:latin typeface="Nikosh" pitchFamily="2" charset="0"/>
                <a:cs typeface="Nikosh" pitchFamily="2" charset="0"/>
              </a:rPr>
              <a:t> </a:t>
            </a:r>
            <a:r>
              <a:rPr lang="en-US" sz="4400" dirty="0" err="1">
                <a:latin typeface="Nikosh" pitchFamily="2" charset="0"/>
                <a:cs typeface="Nikosh" pitchFamily="2" charset="0"/>
              </a:rPr>
              <a:t>প্রকাশ</a:t>
            </a:r>
            <a:r>
              <a:rPr lang="en-US" sz="4400" dirty="0">
                <a:latin typeface="Nikosh" pitchFamily="2" charset="0"/>
                <a:cs typeface="Nikosh" pitchFamily="2" charset="0"/>
              </a:rPr>
              <a:t> </a:t>
            </a:r>
            <a:r>
              <a:rPr lang="en-US" sz="4400" dirty="0" err="1">
                <a:latin typeface="Nikosh" pitchFamily="2" charset="0"/>
                <a:cs typeface="Nikosh" pitchFamily="2" charset="0"/>
              </a:rPr>
              <a:t>করতে</a:t>
            </a:r>
            <a:r>
              <a:rPr lang="en-US" sz="4400" dirty="0">
                <a:latin typeface="Nikosh" pitchFamily="2" charset="0"/>
                <a:cs typeface="Nikosh" pitchFamily="2" charset="0"/>
              </a:rPr>
              <a:t> </a:t>
            </a:r>
            <a:r>
              <a:rPr lang="en-US" sz="4400" dirty="0" err="1">
                <a:latin typeface="Nikosh" pitchFamily="2" charset="0"/>
                <a:cs typeface="Nikosh" pitchFamily="2" charset="0"/>
              </a:rPr>
              <a:t>পারি</a:t>
            </a:r>
            <a:r>
              <a:rPr lang="en-US" sz="4400" dirty="0">
                <a:latin typeface="Nikosh" pitchFamily="2" charset="0"/>
                <a:cs typeface="Nikosh" pitchFamily="2" charset="0"/>
              </a:rPr>
              <a:t>?</a:t>
            </a:r>
          </a:p>
          <a:p>
            <a:pPr lvl="0"/>
            <a:r>
              <a:rPr lang="en-US" sz="4400" dirty="0" err="1">
                <a:latin typeface="Nikosh" pitchFamily="2" charset="0"/>
                <a:cs typeface="Nikosh" pitchFamily="2" charset="0"/>
              </a:rPr>
              <a:t>সাইবার</a:t>
            </a:r>
            <a:r>
              <a:rPr lang="en-US" sz="4400" dirty="0">
                <a:latin typeface="Nikosh" pitchFamily="2" charset="0"/>
                <a:cs typeface="Nikosh" pitchFamily="2" charset="0"/>
              </a:rPr>
              <a:t> </a:t>
            </a:r>
            <a:r>
              <a:rPr lang="en-US" sz="4400" dirty="0" err="1">
                <a:latin typeface="Nikosh" pitchFamily="2" charset="0"/>
                <a:cs typeface="Nikosh" pitchFamily="2" charset="0"/>
              </a:rPr>
              <a:t>জগতের</a:t>
            </a:r>
            <a:r>
              <a:rPr lang="en-US" sz="4400" dirty="0">
                <a:latin typeface="Nikosh" pitchFamily="2" charset="0"/>
                <a:cs typeface="Nikosh" pitchFamily="2" charset="0"/>
              </a:rPr>
              <a:t> </a:t>
            </a:r>
            <a:r>
              <a:rPr lang="en-US" sz="4400" dirty="0" err="1">
                <a:latin typeface="Nikosh" pitchFamily="2" charset="0"/>
                <a:cs typeface="Nikosh" pitchFamily="2" charset="0"/>
              </a:rPr>
              <a:t>কয়েকটি</a:t>
            </a:r>
            <a:r>
              <a:rPr lang="en-US" sz="4400" dirty="0">
                <a:latin typeface="Nikosh" pitchFamily="2" charset="0"/>
                <a:cs typeface="Nikosh" pitchFamily="2" charset="0"/>
              </a:rPr>
              <a:t> </a:t>
            </a:r>
            <a:r>
              <a:rPr lang="en-US" sz="4400" dirty="0" err="1">
                <a:latin typeface="Nikosh" pitchFamily="2" charset="0"/>
                <a:cs typeface="Nikosh" pitchFamily="2" charset="0"/>
              </a:rPr>
              <a:t>অনৈতিক</a:t>
            </a:r>
            <a:r>
              <a:rPr lang="en-US" sz="4400" dirty="0">
                <a:latin typeface="Nikosh" pitchFamily="2" charset="0"/>
                <a:cs typeface="Nikosh" pitchFamily="2" charset="0"/>
              </a:rPr>
              <a:t> </a:t>
            </a:r>
            <a:r>
              <a:rPr lang="en-US" sz="4400" dirty="0" err="1">
                <a:latin typeface="Nikosh" pitchFamily="2" charset="0"/>
                <a:cs typeface="Nikosh" pitchFamily="2" charset="0"/>
              </a:rPr>
              <a:t>কাজের</a:t>
            </a:r>
            <a:r>
              <a:rPr lang="en-US" sz="4400" dirty="0">
                <a:latin typeface="Nikosh" pitchFamily="2" charset="0"/>
                <a:cs typeface="Nikosh" pitchFamily="2" charset="0"/>
              </a:rPr>
              <a:t> </a:t>
            </a:r>
            <a:r>
              <a:rPr lang="en-US" sz="4400" dirty="0" err="1">
                <a:latin typeface="Nikosh" pitchFamily="2" charset="0"/>
                <a:cs typeface="Nikosh" pitchFamily="2" charset="0"/>
              </a:rPr>
              <a:t>নাম</a:t>
            </a:r>
            <a:r>
              <a:rPr lang="en-US" sz="4400" dirty="0">
                <a:latin typeface="Nikosh" pitchFamily="2" charset="0"/>
                <a:cs typeface="Nikosh" pitchFamily="2" charset="0"/>
              </a:rPr>
              <a:t> </a:t>
            </a:r>
            <a:r>
              <a:rPr lang="en-US" sz="4400" dirty="0" err="1">
                <a:latin typeface="Nikosh" pitchFamily="2" charset="0"/>
                <a:cs typeface="Nikosh" pitchFamily="2" charset="0"/>
              </a:rPr>
              <a:t>বল</a:t>
            </a:r>
            <a:r>
              <a:rPr lang="en-US" sz="4400" dirty="0">
                <a:latin typeface="Nikosh" pitchFamily="2" charset="0"/>
                <a:cs typeface="Nikosh" pitchFamily="2" charset="0"/>
              </a:rPr>
              <a:t>।</a:t>
            </a:r>
          </a:p>
          <a:p>
            <a:pPr lvl="0"/>
            <a:endParaRPr lang="en-US" sz="4400" dirty="0">
              <a:latin typeface="Nikosh" pitchFamily="2" charset="0"/>
              <a:cs typeface="Nikosh" pitchFamily="2" charset="0"/>
            </a:endParaRPr>
          </a:p>
        </p:txBody>
      </p:sp>
    </p:spTree>
    <p:extLst>
      <p:ext uri="{BB962C8B-B14F-4D97-AF65-F5344CB8AC3E}">
        <p14:creationId xmlns:p14="http://schemas.microsoft.com/office/powerpoint/2010/main" val="3193942201"/>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b="1" spc="50" dirty="0" err="1">
                <a:ln w="11430"/>
                <a:effectLst>
                  <a:glow rad="228600">
                    <a:schemeClr val="accent4">
                      <a:satMod val="175000"/>
                      <a:alpha val="40000"/>
                    </a:schemeClr>
                  </a:glow>
                </a:effectLst>
                <a:latin typeface="Nikosh" pitchFamily="2" charset="0"/>
                <a:cs typeface="Nikosh" pitchFamily="2" charset="0"/>
              </a:rPr>
              <a:t>বাড়ির</a:t>
            </a:r>
            <a:r>
              <a:rPr lang="en-US" b="1" spc="50" dirty="0">
                <a:ln w="11430"/>
                <a:effectLst>
                  <a:glow rad="228600">
                    <a:schemeClr val="accent4">
                      <a:satMod val="175000"/>
                      <a:alpha val="40000"/>
                    </a:schemeClr>
                  </a:glow>
                </a:effectLst>
                <a:latin typeface="Nikosh" pitchFamily="2" charset="0"/>
                <a:cs typeface="Nikosh" pitchFamily="2" charset="0"/>
              </a:rPr>
              <a:t> </a:t>
            </a:r>
            <a:r>
              <a:rPr lang="en-US" b="1" spc="50" dirty="0" err="1">
                <a:ln w="11430"/>
                <a:effectLst>
                  <a:glow rad="228600">
                    <a:schemeClr val="accent4">
                      <a:satMod val="175000"/>
                      <a:alpha val="40000"/>
                    </a:schemeClr>
                  </a:glow>
                </a:effectLst>
                <a:latin typeface="Nikosh" pitchFamily="2" charset="0"/>
                <a:cs typeface="Nikosh" pitchFamily="2" charset="0"/>
              </a:rPr>
              <a:t>কাজ</a:t>
            </a:r>
            <a:endParaRPr lang="en-US" b="1" spc="50" dirty="0">
              <a:ln w="11430"/>
              <a:effectLst>
                <a:glow rad="228600">
                  <a:schemeClr val="accent4">
                    <a:satMod val="175000"/>
                    <a:alpha val="40000"/>
                  </a:schemeClr>
                </a:glow>
              </a:effectLst>
              <a:latin typeface="Nikosh" pitchFamily="2" charset="0"/>
              <a:cs typeface="Nikosh" pitchFamily="2" charset="0"/>
            </a:endParaRPr>
          </a:p>
        </p:txBody>
      </p:sp>
      <p:sp>
        <p:nvSpPr>
          <p:cNvPr id="3" name="Content Placeholder 2"/>
          <p:cNvSpPr>
            <a:spLocks noGrp="1"/>
          </p:cNvSpPr>
          <p:nvPr>
            <p:ph idx="1"/>
          </p:nvPr>
        </p:nvSpPr>
        <p:spPr>
          <a:xfrm>
            <a:off x="533400" y="4267200"/>
            <a:ext cx="8229600" cy="1524000"/>
          </a:xfrm>
        </p:spPr>
        <p:txBody>
          <a:bodyPr>
            <a:normAutofit/>
          </a:bodyPr>
          <a:lstStyle/>
          <a:p>
            <a:r>
              <a:rPr lang="en-US" sz="4000" dirty="0" err="1">
                <a:solidFill>
                  <a:srgbClr val="002060"/>
                </a:solidFill>
                <a:latin typeface="Nikosh" pitchFamily="2" charset="0"/>
                <a:cs typeface="Nikosh" pitchFamily="2" charset="0"/>
              </a:rPr>
              <a:t>তুমি</a:t>
            </a:r>
            <a:r>
              <a:rPr lang="en-US" sz="4000" dirty="0">
                <a:solidFill>
                  <a:srgbClr val="002060"/>
                </a:solidFill>
                <a:latin typeface="Nikosh" pitchFamily="2" charset="0"/>
                <a:cs typeface="Nikosh" pitchFamily="2" charset="0"/>
              </a:rPr>
              <a:t> </a:t>
            </a:r>
            <a:r>
              <a:rPr lang="en-US" sz="4000" dirty="0" err="1">
                <a:solidFill>
                  <a:srgbClr val="002060"/>
                </a:solidFill>
                <a:latin typeface="Nikosh" pitchFamily="2" charset="0"/>
                <a:cs typeface="Nikosh" pitchFamily="2" charset="0"/>
              </a:rPr>
              <a:t>কীভাবে</a:t>
            </a:r>
            <a:r>
              <a:rPr lang="en-US" sz="4000" dirty="0">
                <a:solidFill>
                  <a:srgbClr val="002060"/>
                </a:solidFill>
                <a:latin typeface="Nikosh" pitchFamily="2" charset="0"/>
                <a:cs typeface="Nikosh" pitchFamily="2" charset="0"/>
              </a:rPr>
              <a:t> </a:t>
            </a:r>
            <a:r>
              <a:rPr lang="en-US" sz="4000" dirty="0" err="1">
                <a:solidFill>
                  <a:srgbClr val="002060"/>
                </a:solidFill>
                <a:latin typeface="Nikosh" pitchFamily="2" charset="0"/>
                <a:cs typeface="Nikosh" pitchFamily="2" charset="0"/>
              </a:rPr>
              <a:t>অনৈতিক</a:t>
            </a:r>
            <a:r>
              <a:rPr lang="en-US" sz="4000" dirty="0">
                <a:solidFill>
                  <a:srgbClr val="002060"/>
                </a:solidFill>
                <a:latin typeface="Nikosh" pitchFamily="2" charset="0"/>
                <a:cs typeface="Nikosh" pitchFamily="2" charset="0"/>
              </a:rPr>
              <a:t> </a:t>
            </a:r>
            <a:r>
              <a:rPr lang="en-US" sz="4000" dirty="0" err="1">
                <a:solidFill>
                  <a:srgbClr val="002060"/>
                </a:solidFill>
                <a:latin typeface="Nikosh" pitchFamily="2" charset="0"/>
                <a:cs typeface="Nikosh" pitchFamily="2" charset="0"/>
              </a:rPr>
              <a:t>কাজ</a:t>
            </a:r>
            <a:r>
              <a:rPr lang="en-US" sz="4000" dirty="0">
                <a:solidFill>
                  <a:srgbClr val="002060"/>
                </a:solidFill>
                <a:latin typeface="Nikosh" pitchFamily="2" charset="0"/>
                <a:cs typeface="Nikosh" pitchFamily="2" charset="0"/>
              </a:rPr>
              <a:t> </a:t>
            </a:r>
            <a:r>
              <a:rPr lang="en-US" sz="4000" dirty="0" err="1">
                <a:solidFill>
                  <a:srgbClr val="002060"/>
                </a:solidFill>
                <a:latin typeface="Nikosh" pitchFamily="2" charset="0"/>
                <a:cs typeface="Nikosh" pitchFamily="2" charset="0"/>
              </a:rPr>
              <a:t>থেকে</a:t>
            </a:r>
            <a:r>
              <a:rPr lang="en-US" sz="4000" dirty="0">
                <a:solidFill>
                  <a:srgbClr val="002060"/>
                </a:solidFill>
                <a:latin typeface="Nikosh" pitchFamily="2" charset="0"/>
                <a:cs typeface="Nikosh" pitchFamily="2" charset="0"/>
              </a:rPr>
              <a:t> </a:t>
            </a:r>
            <a:r>
              <a:rPr lang="en-US" sz="4000" dirty="0" err="1">
                <a:solidFill>
                  <a:srgbClr val="002060"/>
                </a:solidFill>
                <a:latin typeface="Nikosh" pitchFamily="2" charset="0"/>
                <a:cs typeface="Nikosh" pitchFamily="2" charset="0"/>
              </a:rPr>
              <a:t>নিজেকে</a:t>
            </a:r>
            <a:r>
              <a:rPr lang="en-US" sz="4000" dirty="0">
                <a:solidFill>
                  <a:srgbClr val="002060"/>
                </a:solidFill>
                <a:latin typeface="Nikosh" pitchFamily="2" charset="0"/>
                <a:cs typeface="Nikosh" pitchFamily="2" charset="0"/>
              </a:rPr>
              <a:t> </a:t>
            </a:r>
            <a:r>
              <a:rPr lang="en-US" sz="4000" dirty="0" err="1">
                <a:solidFill>
                  <a:srgbClr val="002060"/>
                </a:solidFill>
                <a:latin typeface="Nikosh" pitchFamily="2" charset="0"/>
                <a:cs typeface="Nikosh" pitchFamily="2" charset="0"/>
              </a:rPr>
              <a:t>বিরত</a:t>
            </a:r>
            <a:r>
              <a:rPr lang="en-US" sz="4000" dirty="0">
                <a:solidFill>
                  <a:srgbClr val="002060"/>
                </a:solidFill>
                <a:latin typeface="Nikosh" pitchFamily="2" charset="0"/>
                <a:cs typeface="Nikosh" pitchFamily="2" charset="0"/>
              </a:rPr>
              <a:t> </a:t>
            </a:r>
            <a:r>
              <a:rPr lang="en-US" sz="4000" dirty="0" err="1">
                <a:solidFill>
                  <a:srgbClr val="002060"/>
                </a:solidFill>
                <a:latin typeface="Nikosh" pitchFamily="2" charset="0"/>
                <a:cs typeface="Nikosh" pitchFamily="2" charset="0"/>
              </a:rPr>
              <a:t>রাখতে</a:t>
            </a:r>
            <a:r>
              <a:rPr lang="en-US" sz="4000" dirty="0">
                <a:solidFill>
                  <a:srgbClr val="002060"/>
                </a:solidFill>
                <a:latin typeface="Nikosh" pitchFamily="2" charset="0"/>
                <a:cs typeface="Nikosh" pitchFamily="2" charset="0"/>
              </a:rPr>
              <a:t> </a:t>
            </a:r>
            <a:r>
              <a:rPr lang="en-US" sz="4000" dirty="0" err="1">
                <a:solidFill>
                  <a:srgbClr val="002060"/>
                </a:solidFill>
                <a:latin typeface="Nikosh" pitchFamily="2" charset="0"/>
                <a:cs typeface="Nikosh" pitchFamily="2" charset="0"/>
              </a:rPr>
              <a:t>পারবে</a:t>
            </a:r>
            <a:r>
              <a:rPr lang="en-US" sz="4000" dirty="0">
                <a:solidFill>
                  <a:srgbClr val="002060"/>
                </a:solidFill>
                <a:latin typeface="Nikosh" pitchFamily="2" charset="0"/>
                <a:cs typeface="Nikosh" pitchFamily="2" charset="0"/>
              </a:rPr>
              <a:t>- </a:t>
            </a:r>
            <a:r>
              <a:rPr lang="en-US" sz="4000" dirty="0" err="1">
                <a:solidFill>
                  <a:srgbClr val="002060"/>
                </a:solidFill>
                <a:latin typeface="Nikosh" pitchFamily="2" charset="0"/>
                <a:cs typeface="Nikosh" pitchFamily="2" charset="0"/>
              </a:rPr>
              <a:t>বর্ণনা</a:t>
            </a:r>
            <a:r>
              <a:rPr lang="en-US" sz="4000" dirty="0">
                <a:solidFill>
                  <a:srgbClr val="002060"/>
                </a:solidFill>
                <a:latin typeface="Nikosh" pitchFamily="2" charset="0"/>
                <a:cs typeface="Nikosh" pitchFamily="2" charset="0"/>
              </a:rPr>
              <a:t> </a:t>
            </a:r>
            <a:r>
              <a:rPr lang="en-US" sz="4000" dirty="0" err="1">
                <a:solidFill>
                  <a:srgbClr val="002060"/>
                </a:solidFill>
                <a:latin typeface="Nikosh" pitchFamily="2" charset="0"/>
                <a:cs typeface="Nikosh" pitchFamily="2" charset="0"/>
              </a:rPr>
              <a:t>কর</a:t>
            </a:r>
            <a:r>
              <a:rPr lang="en-US" sz="4000" dirty="0">
                <a:solidFill>
                  <a:srgbClr val="002060"/>
                </a:solidFill>
                <a:latin typeface="Nikosh" pitchFamily="2" charset="0"/>
                <a:cs typeface="Nikosh" pitchFamily="2" charset="0"/>
              </a:rPr>
              <a:t>।</a:t>
            </a:r>
          </a:p>
        </p:txBody>
      </p:sp>
      <p:pic>
        <p:nvPicPr>
          <p:cNvPr id="2050" name="Picture 2" descr="http://img.wonderhowto.com/img/47/58/63536789981803/0/hacking-and-you-various-shades-hackers.1280x600.jpg"/>
          <p:cNvPicPr>
            <a:picLocks noChangeAspect="1" noChangeArrowheads="1"/>
          </p:cNvPicPr>
          <p:nvPr/>
        </p:nvPicPr>
        <p:blipFill>
          <a:blip r:embed="rId2"/>
          <a:srcRect/>
          <a:stretch>
            <a:fillRect/>
          </a:stretch>
        </p:blipFill>
        <p:spPr bwMode="auto">
          <a:xfrm>
            <a:off x="1905000" y="1524000"/>
            <a:ext cx="5365974" cy="2514600"/>
          </a:xfrm>
          <a:prstGeom prst="rect">
            <a:avLst/>
          </a:prstGeom>
          <a:noFill/>
        </p:spPr>
      </p:pic>
    </p:spTree>
    <p:extLst>
      <p:ext uri="{BB962C8B-B14F-4D97-AF65-F5344CB8AC3E}">
        <p14:creationId xmlns:p14="http://schemas.microsoft.com/office/powerpoint/2010/main" val="860301243"/>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191000"/>
            <a:ext cx="8229600" cy="1143000"/>
          </a:xfrm>
        </p:spPr>
        <p:txBody>
          <a:bodyPr>
            <a:noAutofit/>
          </a:bodyPr>
          <a:lstStyle/>
          <a:p>
            <a:r>
              <a:rPr lang="en-US" sz="9600" dirty="0" err="1">
                <a:solidFill>
                  <a:srgbClr val="002060"/>
                </a:solidFill>
                <a:effectLst>
                  <a:glow rad="228600">
                    <a:schemeClr val="accent4">
                      <a:satMod val="175000"/>
                      <a:alpha val="40000"/>
                    </a:schemeClr>
                  </a:glow>
                </a:effectLst>
                <a:latin typeface="Nikosh" pitchFamily="2" charset="0"/>
                <a:cs typeface="Nikosh" pitchFamily="2" charset="0"/>
              </a:rPr>
              <a:t>ধন্যবাদ</a:t>
            </a:r>
            <a:endParaRPr lang="en-US" sz="9600" dirty="0">
              <a:solidFill>
                <a:srgbClr val="002060"/>
              </a:solidFill>
              <a:effectLst>
                <a:glow rad="228600">
                  <a:schemeClr val="accent4">
                    <a:satMod val="175000"/>
                    <a:alpha val="40000"/>
                  </a:schemeClr>
                </a:glow>
              </a:effectLst>
              <a:latin typeface="Nikosh" pitchFamily="2" charset="0"/>
              <a:cs typeface="Nikosh" pitchFamily="2" charset="0"/>
            </a:endParaRPr>
          </a:p>
        </p:txBody>
      </p:sp>
      <p:pic>
        <p:nvPicPr>
          <p:cNvPr id="1026" name="Picture 2" descr="https://media.giphy.com/media/txeIWZ8od1kTm/giphy.gif"/>
          <p:cNvPicPr>
            <a:picLocks noChangeAspect="1" noChangeArrowheads="1" noCrop="1"/>
          </p:cNvPicPr>
          <p:nvPr/>
        </p:nvPicPr>
        <p:blipFill>
          <a:blip r:embed="rId2"/>
          <a:srcRect/>
          <a:stretch>
            <a:fillRect/>
          </a:stretch>
        </p:blipFill>
        <p:spPr bwMode="auto">
          <a:xfrm>
            <a:off x="3048000" y="609600"/>
            <a:ext cx="3162300" cy="3552825"/>
          </a:xfrm>
          <a:prstGeom prst="rect">
            <a:avLst/>
          </a:prstGeom>
          <a:noFill/>
        </p:spPr>
      </p:pic>
    </p:spTree>
    <p:extLst>
      <p:ext uri="{BB962C8B-B14F-4D97-AF65-F5344CB8AC3E}">
        <p14:creationId xmlns:p14="http://schemas.microsoft.com/office/powerpoint/2010/main" val="854638568"/>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9600" y="723900"/>
            <a:ext cx="7772400" cy="838201"/>
          </a:xfrm>
          <a:prstGeom prst="rect">
            <a:avLst/>
          </a:prstGeom>
        </p:spPr>
        <p:txBody>
          <a:bodyPr vert="horz" lIns="91440" tIns="45720" rIns="91440" bIns="45720" rtlCol="0" anchor="ctr">
            <a:normAutofit fontScale="97500"/>
          </a:bodyPr>
          <a:lstStyle>
            <a:lvl1pPr algn="ctr">
              <a:spcBef>
                <a:spcPct val="0"/>
              </a:spcBef>
              <a:buNone/>
              <a:defRPr sz="4400" b="1" spc="50">
                <a:ln w="11430"/>
                <a:effectLst>
                  <a:glow rad="228600">
                    <a:schemeClr val="accent4">
                      <a:satMod val="175000"/>
                      <a:alpha val="40000"/>
                    </a:schemeClr>
                  </a:glow>
                  <a:outerShdw blurRad="76200" dist="50800" dir="5400000" algn="tl" rotWithShape="0">
                    <a:srgbClr val="000000">
                      <a:alpha val="65000"/>
                    </a:srgbClr>
                  </a:outerShdw>
                </a:effectLst>
                <a:latin typeface="Nikosh" pitchFamily="2" charset="0"/>
                <a:ea typeface="+mj-ea"/>
                <a:cs typeface="Nikosh" pitchFamily="2" charset="0"/>
              </a:defRPr>
            </a:lvl1pPr>
          </a:lstStyle>
          <a:p>
            <a:r>
              <a:rPr lang="en-US" dirty="0" err="1">
                <a:effectLst>
                  <a:glow rad="101600">
                    <a:schemeClr val="accent3">
                      <a:satMod val="175000"/>
                      <a:alpha val="40000"/>
                    </a:schemeClr>
                  </a:glow>
                </a:effectLst>
              </a:rPr>
              <a:t>ছবি</a:t>
            </a:r>
            <a:r>
              <a:rPr lang="en-US" dirty="0">
                <a:effectLst>
                  <a:glow rad="101600">
                    <a:schemeClr val="accent3">
                      <a:satMod val="175000"/>
                      <a:alpha val="40000"/>
                    </a:schemeClr>
                  </a:glow>
                </a:effectLst>
              </a:rPr>
              <a:t> </a:t>
            </a:r>
            <a:r>
              <a:rPr lang="en-US" dirty="0" err="1">
                <a:effectLst>
                  <a:glow rad="101600">
                    <a:schemeClr val="accent3">
                      <a:satMod val="175000"/>
                      <a:alpha val="40000"/>
                    </a:schemeClr>
                  </a:glow>
                </a:effectLst>
              </a:rPr>
              <a:t>দেখব</a:t>
            </a:r>
            <a:r>
              <a:rPr lang="en-US" dirty="0">
                <a:effectLst>
                  <a:glow rad="101600">
                    <a:schemeClr val="accent3">
                      <a:satMod val="175000"/>
                      <a:alpha val="40000"/>
                    </a:schemeClr>
                  </a:glow>
                </a:effectLst>
              </a:rPr>
              <a:t> </a:t>
            </a:r>
            <a:r>
              <a:rPr lang="en-US" dirty="0" err="1">
                <a:effectLst>
                  <a:glow rad="101600">
                    <a:schemeClr val="accent3">
                      <a:satMod val="175000"/>
                      <a:alpha val="40000"/>
                    </a:schemeClr>
                  </a:glow>
                </a:effectLst>
              </a:rPr>
              <a:t>এবং</a:t>
            </a:r>
            <a:r>
              <a:rPr lang="en-US" dirty="0">
                <a:effectLst>
                  <a:glow rad="101600">
                    <a:schemeClr val="accent3">
                      <a:satMod val="175000"/>
                      <a:alpha val="40000"/>
                    </a:schemeClr>
                  </a:glow>
                </a:effectLst>
              </a:rPr>
              <a:t> </a:t>
            </a:r>
            <a:r>
              <a:rPr lang="en-US" dirty="0" err="1">
                <a:effectLst>
                  <a:glow rad="101600">
                    <a:schemeClr val="accent3">
                      <a:satMod val="175000"/>
                      <a:alpha val="40000"/>
                    </a:schemeClr>
                  </a:glow>
                </a:effectLst>
              </a:rPr>
              <a:t>জবাব</a:t>
            </a:r>
            <a:r>
              <a:rPr lang="en-US" dirty="0">
                <a:effectLst>
                  <a:glow rad="101600">
                    <a:schemeClr val="accent3">
                      <a:satMod val="175000"/>
                      <a:alpha val="40000"/>
                    </a:schemeClr>
                  </a:glow>
                </a:effectLst>
              </a:rPr>
              <a:t> </a:t>
            </a:r>
            <a:r>
              <a:rPr lang="en-US" dirty="0" err="1">
                <a:effectLst>
                  <a:glow rad="101600">
                    <a:schemeClr val="accent3">
                      <a:satMod val="175000"/>
                      <a:alpha val="40000"/>
                    </a:schemeClr>
                  </a:glow>
                </a:effectLst>
              </a:rPr>
              <a:t>দেব</a:t>
            </a:r>
            <a:r>
              <a:rPr lang="en-US" dirty="0">
                <a:effectLst>
                  <a:glow rad="101600">
                    <a:schemeClr val="accent3">
                      <a:satMod val="175000"/>
                      <a:alpha val="40000"/>
                    </a:schemeClr>
                  </a:glow>
                </a:effectLst>
              </a:rPr>
              <a:t>…</a:t>
            </a:r>
          </a:p>
        </p:txBody>
      </p:sp>
      <p:grpSp>
        <p:nvGrpSpPr>
          <p:cNvPr id="8" name="Group 7"/>
          <p:cNvGrpSpPr/>
          <p:nvPr/>
        </p:nvGrpSpPr>
        <p:grpSpPr>
          <a:xfrm>
            <a:off x="609600" y="2133600"/>
            <a:ext cx="3505200" cy="3657601"/>
            <a:chOff x="609600" y="2133600"/>
            <a:chExt cx="3505200" cy="3657601"/>
          </a:xfrm>
        </p:grpSpPr>
        <p:pic>
          <p:nvPicPr>
            <p:cNvPr id="37892" name="Picture 4" descr="Related image"/>
            <p:cNvPicPr>
              <a:picLocks noChangeAspect="1" noChangeArrowheads="1"/>
            </p:cNvPicPr>
            <p:nvPr/>
          </p:nvPicPr>
          <p:blipFill>
            <a:blip r:embed="rId3"/>
            <a:srcRect/>
            <a:stretch>
              <a:fillRect/>
            </a:stretch>
          </p:blipFill>
          <p:spPr bwMode="auto">
            <a:xfrm>
              <a:off x="685800" y="2133600"/>
              <a:ext cx="3429000" cy="2667000"/>
            </a:xfrm>
            <a:prstGeom prst="rect">
              <a:avLst/>
            </a:prstGeom>
            <a:noFill/>
          </p:spPr>
        </p:pic>
        <p:sp>
          <p:nvSpPr>
            <p:cNvPr id="7" name="Title 1"/>
            <p:cNvSpPr txBox="1">
              <a:spLocks/>
            </p:cNvSpPr>
            <p:nvPr/>
          </p:nvSpPr>
          <p:spPr>
            <a:xfrm>
              <a:off x="609600" y="4953000"/>
              <a:ext cx="3429000" cy="838201"/>
            </a:xfrm>
            <a:prstGeom prst="rect">
              <a:avLst/>
            </a:prstGeom>
          </p:spPr>
          <p:txBody>
            <a:bodyPr vert="horz" lIns="91440" tIns="45720" rIns="91440" bIns="45720" rtlCol="0" anchor="ctr">
              <a:normAutofit fontScale="97500"/>
            </a:bodyPr>
            <a:lstStyle>
              <a:lvl1pPr algn="ctr">
                <a:spcBef>
                  <a:spcPct val="0"/>
                </a:spcBef>
                <a:buNone/>
                <a:defRPr sz="4400" b="1" spc="50">
                  <a:ln w="11430"/>
                  <a:effectLst>
                    <a:glow rad="228600">
                      <a:schemeClr val="accent4">
                        <a:satMod val="175000"/>
                        <a:alpha val="40000"/>
                      </a:schemeClr>
                    </a:glow>
                    <a:outerShdw blurRad="76200" dist="50800" dir="5400000" algn="tl" rotWithShape="0">
                      <a:srgbClr val="000000">
                        <a:alpha val="65000"/>
                      </a:srgbClr>
                    </a:outerShdw>
                  </a:effectLst>
                  <a:latin typeface="Nikosh" pitchFamily="2" charset="0"/>
                  <a:ea typeface="+mj-ea"/>
                  <a:cs typeface="Nikosh" pitchFamily="2" charset="0"/>
                </a:defRPr>
              </a:lvl1pPr>
            </a:lstStyle>
            <a:p>
              <a:r>
                <a:rPr lang="en-US" b="0" dirty="0" err="1">
                  <a:effectLst/>
                </a:rPr>
                <a:t>লোকটি</a:t>
              </a:r>
              <a:r>
                <a:rPr lang="en-US" b="0" dirty="0">
                  <a:effectLst/>
                </a:rPr>
                <a:t> </a:t>
              </a:r>
              <a:r>
                <a:rPr lang="en-US" b="0" dirty="0" err="1">
                  <a:effectLst/>
                </a:rPr>
                <a:t>কী</a:t>
              </a:r>
              <a:r>
                <a:rPr lang="en-US" b="0" dirty="0">
                  <a:effectLst/>
                </a:rPr>
                <a:t> </a:t>
              </a:r>
              <a:r>
                <a:rPr lang="en-US" b="0" dirty="0" err="1">
                  <a:effectLst/>
                </a:rPr>
                <a:t>করছে</a:t>
              </a:r>
              <a:r>
                <a:rPr lang="en-US" b="0" dirty="0">
                  <a:effectLst/>
                </a:rPr>
                <a:t>?</a:t>
              </a:r>
            </a:p>
          </p:txBody>
        </p:sp>
      </p:grpSp>
      <p:grpSp>
        <p:nvGrpSpPr>
          <p:cNvPr id="11" name="Group 10"/>
          <p:cNvGrpSpPr/>
          <p:nvPr/>
        </p:nvGrpSpPr>
        <p:grpSpPr>
          <a:xfrm>
            <a:off x="4343400" y="2133600"/>
            <a:ext cx="4324350" cy="3495020"/>
            <a:chOff x="4343400" y="2133600"/>
            <a:chExt cx="4324350" cy="3495020"/>
          </a:xfrm>
        </p:grpSpPr>
        <p:pic>
          <p:nvPicPr>
            <p:cNvPr id="37890" name="Picture 2" descr="http://www.techworm.net/wp-content/uploads/2014/07/cyber-crime-hackers-arrested.jpg"/>
            <p:cNvPicPr>
              <a:picLocks noChangeAspect="1" noChangeArrowheads="1"/>
            </p:cNvPicPr>
            <p:nvPr/>
          </p:nvPicPr>
          <p:blipFill>
            <a:blip r:embed="rId4"/>
            <a:srcRect/>
            <a:stretch>
              <a:fillRect/>
            </a:stretch>
          </p:blipFill>
          <p:spPr bwMode="auto">
            <a:xfrm>
              <a:off x="4343400" y="2133600"/>
              <a:ext cx="4324350" cy="2590800"/>
            </a:xfrm>
            <a:prstGeom prst="rect">
              <a:avLst/>
            </a:prstGeom>
            <a:noFill/>
          </p:spPr>
        </p:pic>
        <p:sp>
          <p:nvSpPr>
            <p:cNvPr id="10" name="Rectangle 9"/>
            <p:cNvSpPr/>
            <p:nvPr/>
          </p:nvSpPr>
          <p:spPr>
            <a:xfrm>
              <a:off x="4495800" y="5105400"/>
              <a:ext cx="4129657" cy="523220"/>
            </a:xfrm>
            <a:prstGeom prst="rect">
              <a:avLst/>
            </a:prstGeom>
          </p:spPr>
          <p:txBody>
            <a:bodyPr wrap="none">
              <a:spAutoFit/>
            </a:bodyPr>
            <a:lstStyle/>
            <a:p>
              <a:r>
                <a:rPr lang="en-US" sz="2800" dirty="0" err="1">
                  <a:latin typeface="NikoshBAN" pitchFamily="2" charset="0"/>
                  <a:cs typeface="NikoshBAN" pitchFamily="2" charset="0"/>
                </a:rPr>
                <a:t>এর</a:t>
              </a:r>
              <a:r>
                <a:rPr lang="en-US" sz="2800" dirty="0">
                  <a:latin typeface="NikoshBAN" pitchFamily="2" charset="0"/>
                  <a:cs typeface="NikoshBAN" pitchFamily="2" charset="0"/>
                </a:rPr>
                <a:t> </a:t>
              </a:r>
              <a:r>
                <a:rPr lang="en-US" sz="2800" dirty="0" err="1">
                  <a:latin typeface="NikoshBAN" pitchFamily="2" charset="0"/>
                  <a:cs typeface="NikoshBAN" pitchFamily="2" charset="0"/>
                </a:rPr>
                <a:t>ফলে</a:t>
              </a:r>
              <a:r>
                <a:rPr lang="en-US" sz="2800" dirty="0">
                  <a:latin typeface="NikoshBAN" pitchFamily="2" charset="0"/>
                  <a:cs typeface="NikoshBAN" pitchFamily="2" charset="0"/>
                </a:rPr>
                <a:t> </a:t>
              </a:r>
              <a:r>
                <a:rPr lang="en-US" sz="2800" dirty="0" err="1">
                  <a:latin typeface="NikoshBAN" pitchFamily="2" charset="0"/>
                  <a:cs typeface="NikoshBAN" pitchFamily="2" charset="0"/>
                </a:rPr>
                <a:t>লোকটিকে</a:t>
              </a:r>
              <a:r>
                <a:rPr lang="en-US" sz="2800" dirty="0">
                  <a:latin typeface="NikoshBAN" pitchFamily="2" charset="0"/>
                  <a:cs typeface="NikoshBAN" pitchFamily="2" charset="0"/>
                </a:rPr>
                <a:t> </a:t>
              </a:r>
              <a:r>
                <a:rPr lang="en-US" sz="2800" dirty="0" err="1">
                  <a:latin typeface="NikoshBAN" pitchFamily="2" charset="0"/>
                  <a:cs typeface="NikoshBAN" pitchFamily="2" charset="0"/>
                </a:rPr>
                <a:t>শাস্তি</a:t>
              </a:r>
              <a:r>
                <a:rPr lang="en-US" sz="2800" dirty="0">
                  <a:latin typeface="NikoshBAN" pitchFamily="2" charset="0"/>
                  <a:cs typeface="NikoshBAN" pitchFamily="2" charset="0"/>
                </a:rPr>
                <a:t> </a:t>
              </a:r>
              <a:r>
                <a:rPr lang="en-US" sz="2800" dirty="0" err="1">
                  <a:latin typeface="NikoshBAN" pitchFamily="2" charset="0"/>
                  <a:cs typeface="NikoshBAN" pitchFamily="2" charset="0"/>
                </a:rPr>
                <a:t>পেতে</a:t>
              </a:r>
              <a:r>
                <a:rPr lang="en-US" sz="2800" dirty="0">
                  <a:latin typeface="NikoshBAN" pitchFamily="2" charset="0"/>
                  <a:cs typeface="NikoshBAN" pitchFamily="2" charset="0"/>
                </a:rPr>
                <a:t> </a:t>
              </a:r>
              <a:r>
                <a:rPr lang="en-US" sz="2800" dirty="0" err="1">
                  <a:latin typeface="NikoshBAN" pitchFamily="2" charset="0"/>
                  <a:cs typeface="NikoshBAN" pitchFamily="2" charset="0"/>
                </a:rPr>
                <a:t>হবে</a:t>
              </a:r>
              <a:endParaRPr lang="en-US" sz="2800" dirty="0">
                <a:latin typeface="NikoshBAN" pitchFamily="2" charset="0"/>
                <a:cs typeface="NikoshBAN" pitchFamily="2" charset="0"/>
              </a:endParaRPr>
            </a:p>
          </p:txBody>
        </p:sp>
      </p:grpSp>
    </p:spTree>
    <p:extLst>
      <p:ext uri="{BB962C8B-B14F-4D97-AF65-F5344CB8AC3E}">
        <p14:creationId xmlns:p14="http://schemas.microsoft.com/office/powerpoint/2010/main" val="653614780"/>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09600"/>
            <a:ext cx="7772400" cy="609600"/>
          </a:xfrm>
        </p:spPr>
        <p:txBody>
          <a:bodyPr vert="horz" lIns="91440" tIns="45720" rIns="91440" bIns="45720" rtlCol="0" anchor="ctr">
            <a:noAutofit/>
          </a:bodyPr>
          <a:lstStyle/>
          <a:p>
            <a:pPr algn="l"/>
            <a:r>
              <a:rPr lang="en-US" sz="2800" b="1" spc="50" dirty="0" err="1">
                <a:ln w="11430"/>
                <a:effectLst>
                  <a:glow rad="228600">
                    <a:schemeClr val="accent3">
                      <a:satMod val="175000"/>
                      <a:alpha val="40000"/>
                    </a:schemeClr>
                  </a:glow>
                </a:effectLst>
                <a:latin typeface="NikoshBAN" panose="02000000000000000000" pitchFamily="2" charset="0"/>
                <a:cs typeface="NikoshBAN" panose="02000000000000000000" pitchFamily="2" charset="0"/>
              </a:rPr>
              <a:t>আজকের</a:t>
            </a:r>
            <a:r>
              <a:rPr lang="en-US" sz="2800" b="1" spc="50" dirty="0">
                <a:ln w="11430"/>
                <a:effectLst>
                  <a:glow rad="228600">
                    <a:schemeClr val="accent3">
                      <a:satMod val="175000"/>
                      <a:alpha val="40000"/>
                    </a:schemeClr>
                  </a:glow>
                </a:effectLst>
                <a:latin typeface="NikoshBAN" panose="02000000000000000000" pitchFamily="2" charset="0"/>
                <a:cs typeface="NikoshBAN" panose="02000000000000000000" pitchFamily="2" charset="0"/>
              </a:rPr>
              <a:t> </a:t>
            </a:r>
            <a:r>
              <a:rPr lang="en-US" sz="2800" b="1" spc="50" dirty="0" err="1">
                <a:ln w="11430"/>
                <a:effectLst>
                  <a:glow rad="228600">
                    <a:schemeClr val="accent3">
                      <a:satMod val="175000"/>
                      <a:alpha val="40000"/>
                    </a:schemeClr>
                  </a:glow>
                </a:effectLst>
                <a:latin typeface="NikoshBAN" panose="02000000000000000000" pitchFamily="2" charset="0"/>
                <a:cs typeface="NikoshBAN" panose="02000000000000000000" pitchFamily="2" charset="0"/>
              </a:rPr>
              <a:t>আলোচ্য</a:t>
            </a:r>
            <a:r>
              <a:rPr lang="en-US" sz="2800" b="1" spc="50" dirty="0">
                <a:ln w="11430"/>
                <a:effectLst>
                  <a:glow rad="228600">
                    <a:schemeClr val="accent3">
                      <a:satMod val="175000"/>
                      <a:alpha val="40000"/>
                    </a:schemeClr>
                  </a:glow>
                </a:effectLst>
                <a:latin typeface="NikoshBAN" panose="02000000000000000000" pitchFamily="2" charset="0"/>
                <a:cs typeface="NikoshBAN" panose="02000000000000000000" pitchFamily="2" charset="0"/>
              </a:rPr>
              <a:t> </a:t>
            </a:r>
            <a:r>
              <a:rPr lang="en-US" sz="2800" b="1" spc="50" dirty="0" err="1">
                <a:ln w="11430"/>
                <a:effectLst>
                  <a:glow rad="228600">
                    <a:schemeClr val="accent3">
                      <a:satMod val="175000"/>
                      <a:alpha val="40000"/>
                    </a:schemeClr>
                  </a:glow>
                </a:effectLst>
                <a:latin typeface="NikoshBAN" panose="02000000000000000000" pitchFamily="2" charset="0"/>
                <a:cs typeface="NikoshBAN" panose="02000000000000000000" pitchFamily="2" charset="0"/>
              </a:rPr>
              <a:t>বিষয়</a:t>
            </a:r>
            <a:r>
              <a:rPr lang="en-US" sz="2800" b="1" spc="50" dirty="0">
                <a:ln w="11430"/>
                <a:effectLst>
                  <a:glow rad="228600">
                    <a:schemeClr val="accent3">
                      <a:satMod val="175000"/>
                      <a:alpha val="40000"/>
                    </a:schemeClr>
                  </a:glow>
                </a:effectLst>
                <a:latin typeface="NikoshBAN" panose="02000000000000000000" pitchFamily="2" charset="0"/>
                <a:cs typeface="NikoshBAN" panose="02000000000000000000" pitchFamily="2" charset="0"/>
              </a:rPr>
              <a:t>…</a:t>
            </a:r>
          </a:p>
        </p:txBody>
      </p:sp>
      <p:sp>
        <p:nvSpPr>
          <p:cNvPr id="3" name="Subtitle 2"/>
          <p:cNvSpPr>
            <a:spLocks noGrp="1"/>
          </p:cNvSpPr>
          <p:nvPr>
            <p:ph type="subTitle" idx="1"/>
          </p:nvPr>
        </p:nvSpPr>
        <p:spPr>
          <a:xfrm>
            <a:off x="0" y="1752600"/>
            <a:ext cx="9144000" cy="13716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0"/>
              </a:spcBef>
            </a:pPr>
            <a:r>
              <a:rPr lang="en-US" sz="9600" b="1" spc="50" dirty="0" err="1">
                <a:ln w="11430"/>
                <a:solidFill>
                  <a:srgbClr val="7030A0"/>
                </a:solidFill>
                <a:effectLst>
                  <a:glow rad="228600">
                    <a:schemeClr val="accent6">
                      <a:satMod val="175000"/>
                      <a:alpha val="40000"/>
                    </a:schemeClr>
                  </a:glow>
                  <a:outerShdw blurRad="76200" dist="50800" dir="5400000" algn="tl" rotWithShape="0">
                    <a:srgbClr val="000000">
                      <a:alpha val="65000"/>
                    </a:srgbClr>
                  </a:outerShdw>
                </a:effectLst>
                <a:latin typeface="NikoshBAN" panose="02000000000000000000" pitchFamily="2" charset="0"/>
                <a:ea typeface="+mj-ea"/>
                <a:cs typeface="NikoshBAN" panose="02000000000000000000" pitchFamily="2" charset="0"/>
              </a:rPr>
              <a:t>নৈতিকতা</a:t>
            </a:r>
            <a:endParaRPr lang="en-US" sz="9600" b="1" spc="50" dirty="0">
              <a:ln w="11430"/>
              <a:solidFill>
                <a:srgbClr val="7030A0"/>
              </a:solidFill>
              <a:effectLst>
                <a:glow rad="228600">
                  <a:schemeClr val="accent6">
                    <a:satMod val="175000"/>
                    <a:alpha val="40000"/>
                  </a:schemeClr>
                </a:glow>
                <a:outerShdw blurRad="76200" dist="50800" dir="5400000" algn="tl" rotWithShape="0">
                  <a:srgbClr val="000000">
                    <a:alpha val="65000"/>
                  </a:srgbClr>
                </a:outerShdw>
              </a:effectLst>
              <a:latin typeface="NikoshBAN" panose="02000000000000000000" pitchFamily="2" charset="0"/>
              <a:ea typeface="+mj-ea"/>
              <a:cs typeface="NikoshBAN" panose="02000000000000000000" pitchFamily="2" charset="0"/>
            </a:endParaRPr>
          </a:p>
        </p:txBody>
      </p:sp>
      <p:pic>
        <p:nvPicPr>
          <p:cNvPr id="14338" name="Picture 2" descr="https://encrypted-tbn3.gstatic.com/images?q=tbn:ANd9GcSibg_MMD8BhK-zm1W-N43aozZZ2lfHORn8tU27zP0O6VthLDZS6w"/>
          <p:cNvPicPr>
            <a:picLocks noChangeAspect="1" noChangeArrowheads="1"/>
          </p:cNvPicPr>
          <p:nvPr/>
        </p:nvPicPr>
        <p:blipFill>
          <a:blip r:embed="rId2"/>
          <a:srcRect/>
          <a:stretch>
            <a:fillRect/>
          </a:stretch>
        </p:blipFill>
        <p:spPr bwMode="auto">
          <a:xfrm>
            <a:off x="2514600" y="3200400"/>
            <a:ext cx="4267200" cy="3200401"/>
          </a:xfrm>
          <a:prstGeom prst="rect">
            <a:avLst/>
          </a:prstGeom>
          <a:noFill/>
        </p:spPr>
      </p:pic>
    </p:spTree>
    <p:extLst>
      <p:ext uri="{BB962C8B-B14F-4D97-AF65-F5344CB8AC3E}">
        <p14:creationId xmlns:p14="http://schemas.microsoft.com/office/powerpoint/2010/main" val="253054968"/>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762000" y="762000"/>
            <a:ext cx="7772400" cy="884238"/>
          </a:xfrm>
        </p:spPr>
        <p:txBody>
          <a:bodyPr vert="horz" lIns="91440" tIns="45720" rIns="91440" bIns="45720" rtlCol="0" anchor="ctr">
            <a:normAutofit/>
          </a:bodyPr>
          <a:lstStyle/>
          <a:p>
            <a:r>
              <a:rPr lang="en-US" b="1" spc="50" dirty="0" err="1">
                <a:ln w="11430"/>
                <a:effectLst>
                  <a:glow rad="139700">
                    <a:schemeClr val="accent5">
                      <a:satMod val="175000"/>
                      <a:alpha val="40000"/>
                    </a:schemeClr>
                  </a:glow>
                </a:effectLst>
                <a:latin typeface="Nikosh" pitchFamily="2" charset="0"/>
                <a:cs typeface="Nikosh" pitchFamily="2" charset="0"/>
              </a:rPr>
              <a:t>শিখনফল</a:t>
            </a:r>
            <a:endParaRPr lang="en-US" b="1" spc="50" dirty="0">
              <a:ln w="11430"/>
              <a:effectLst>
                <a:glow rad="139700">
                  <a:schemeClr val="accent5">
                    <a:satMod val="175000"/>
                    <a:alpha val="40000"/>
                  </a:schemeClr>
                </a:glow>
              </a:effectLst>
              <a:latin typeface="Nikosh" pitchFamily="2" charset="0"/>
              <a:cs typeface="Nikosh" pitchFamily="2" charset="0"/>
            </a:endParaRPr>
          </a:p>
        </p:txBody>
      </p:sp>
      <p:sp>
        <p:nvSpPr>
          <p:cNvPr id="14339" name="Rectangle 3"/>
          <p:cNvSpPr>
            <a:spLocks noGrp="1" noChangeArrowheads="1"/>
          </p:cNvSpPr>
          <p:nvPr>
            <p:ph idx="1"/>
          </p:nvPr>
        </p:nvSpPr>
        <p:spPr>
          <a:xfrm>
            <a:off x="914400" y="2667000"/>
            <a:ext cx="7848600" cy="2986238"/>
          </a:xfrm>
        </p:spPr>
        <p:txBody>
          <a:bodyPr>
            <a:noAutofit/>
          </a:bodyPr>
          <a:lstStyle/>
          <a:p>
            <a:pPr lvl="0"/>
            <a:r>
              <a:rPr lang="en-US" dirty="0" err="1">
                <a:latin typeface="NikoshBAN" panose="02000000000000000000" pitchFamily="2" charset="0"/>
                <a:cs typeface="NikoshBAN" panose="02000000000000000000" pitchFamily="2" charset="0"/>
              </a:rPr>
              <a:t>হ্যাকিং</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সম্পর্কে</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বর্ণনা</a:t>
            </a:r>
            <a:r>
              <a:rPr lang="en-US" dirty="0">
                <a:latin typeface="NikoshBAN" panose="02000000000000000000" pitchFamily="2" charset="0"/>
                <a:cs typeface="NikoshBAN" panose="02000000000000000000" pitchFamily="2" charset="0"/>
              </a:rPr>
              <a:t> </a:t>
            </a:r>
            <a:r>
              <a:rPr lang="bn-IN" dirty="0">
                <a:latin typeface="NikoshBAN" panose="02000000000000000000" pitchFamily="2" charset="0"/>
                <a:cs typeface="NikoshBAN" panose="02000000000000000000" pitchFamily="2" charset="0"/>
              </a:rPr>
              <a:t>পারবে</a:t>
            </a:r>
            <a:r>
              <a:rPr lang="en-US" dirty="0">
                <a:latin typeface="NikoshBAN" panose="02000000000000000000" pitchFamily="2" charset="0"/>
                <a:cs typeface="NikoshBAN" panose="02000000000000000000" pitchFamily="2" charset="0"/>
              </a:rPr>
              <a:t>; </a:t>
            </a:r>
          </a:p>
          <a:p>
            <a:pPr lvl="0"/>
            <a:r>
              <a:rPr lang="en-US" dirty="0" err="1">
                <a:latin typeface="NikoshBAN" panose="02000000000000000000" pitchFamily="2" charset="0"/>
                <a:cs typeface="NikoshBAN" panose="02000000000000000000" pitchFamily="2" charset="0"/>
              </a:rPr>
              <a:t>ইন্টারনেটের</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অনৈতিক</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কাজ</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ব্যাখ্যা</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করতে</a:t>
            </a:r>
            <a:r>
              <a:rPr lang="en-US" dirty="0">
                <a:latin typeface="NikoshBAN" panose="02000000000000000000" pitchFamily="2" charset="0"/>
                <a:cs typeface="NikoshBAN" panose="02000000000000000000" pitchFamily="2" charset="0"/>
              </a:rPr>
              <a:t> </a:t>
            </a:r>
            <a:r>
              <a:rPr lang="bn-IN" dirty="0">
                <a:latin typeface="NikoshBAN" panose="02000000000000000000" pitchFamily="2" charset="0"/>
                <a:cs typeface="NikoshBAN" panose="02000000000000000000" pitchFamily="2" charset="0"/>
              </a:rPr>
              <a:t>পারবে;</a:t>
            </a:r>
            <a:endParaRPr lang="en-US" dirty="0">
              <a:latin typeface="NikoshBAN" panose="02000000000000000000" pitchFamily="2" charset="0"/>
              <a:cs typeface="NikoshBAN" panose="02000000000000000000" pitchFamily="2" charset="0"/>
            </a:endParaRPr>
          </a:p>
          <a:p>
            <a:pPr lvl="0"/>
            <a:r>
              <a:rPr lang="en-US" dirty="0" err="1">
                <a:latin typeface="NikoshBAN" panose="02000000000000000000" pitchFamily="2" charset="0"/>
                <a:cs typeface="NikoshBAN" panose="02000000000000000000" pitchFamily="2" charset="0"/>
              </a:rPr>
              <a:t>সাইবার</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জগতের</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বেআইনী</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কাজ</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বর্ণনা</a:t>
            </a:r>
            <a:r>
              <a:rPr lang="bn-IN"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করতে</a:t>
            </a:r>
            <a:r>
              <a:rPr lang="en-US" dirty="0">
                <a:latin typeface="NikoshBAN" panose="02000000000000000000" pitchFamily="2" charset="0"/>
                <a:cs typeface="NikoshBAN" panose="02000000000000000000" pitchFamily="2" charset="0"/>
              </a:rPr>
              <a:t> </a:t>
            </a:r>
            <a:r>
              <a:rPr lang="bn-IN" dirty="0">
                <a:latin typeface="NikoshBAN" panose="02000000000000000000" pitchFamily="2" charset="0"/>
                <a:cs typeface="NikoshBAN" panose="02000000000000000000" pitchFamily="2" charset="0"/>
              </a:rPr>
              <a:t>পারবে</a:t>
            </a:r>
            <a:r>
              <a:rPr lang="en-US" dirty="0">
                <a:latin typeface="NikoshBAN" panose="02000000000000000000" pitchFamily="2" charset="0"/>
                <a:cs typeface="NikoshBAN" panose="02000000000000000000" pitchFamily="2" charset="0"/>
              </a:rPr>
              <a:t>।</a:t>
            </a:r>
          </a:p>
        </p:txBody>
      </p:sp>
      <p:sp>
        <p:nvSpPr>
          <p:cNvPr id="2" name="Date Placeholder 1"/>
          <p:cNvSpPr>
            <a:spLocks noGrp="1"/>
          </p:cNvSpPr>
          <p:nvPr>
            <p:ph type="dt" sz="half" idx="10"/>
          </p:nvPr>
        </p:nvSpPr>
        <p:spPr/>
        <p:txBody>
          <a:bodyPr/>
          <a:lstStyle/>
          <a:p>
            <a:fld id="{0CCEAFB3-639D-4B5C-9C75-5908CA2CEB8A}" type="datetime1">
              <a:rPr lang="en-US" smtClean="0"/>
              <a:pPr/>
              <a:t>11/10/2022</a:t>
            </a:fld>
            <a:endParaRPr lang="en-US"/>
          </a:p>
        </p:txBody>
      </p:sp>
      <p:sp>
        <p:nvSpPr>
          <p:cNvPr id="3" name="Slide Number Placeholder 2"/>
          <p:cNvSpPr>
            <a:spLocks noGrp="1"/>
          </p:cNvSpPr>
          <p:nvPr>
            <p:ph type="sldNum" sz="quarter" idx="12"/>
          </p:nvPr>
        </p:nvSpPr>
        <p:spPr/>
        <p:txBody>
          <a:bodyPr/>
          <a:lstStyle/>
          <a:p>
            <a:fld id="{BDC074AC-816D-4F58-812C-2E176D27206C}" type="slidenum">
              <a:rPr lang="en-US" smtClean="0"/>
              <a:pPr/>
              <a:t>5</a:t>
            </a:fld>
            <a:endParaRPr lang="en-US"/>
          </a:p>
        </p:txBody>
      </p:sp>
      <p:sp>
        <p:nvSpPr>
          <p:cNvPr id="4" name="Rectangle 2"/>
          <p:cNvSpPr txBox="1">
            <a:spLocks noChangeArrowheads="1"/>
          </p:cNvSpPr>
          <p:nvPr/>
        </p:nvSpPr>
        <p:spPr bwMode="auto">
          <a:xfrm>
            <a:off x="914400" y="1798320"/>
            <a:ext cx="7010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a:buNone/>
            </a:pPr>
            <a:r>
              <a:rPr lang="en-US" sz="3600" b="1" dirty="0" err="1">
                <a:ln>
                  <a:prstDash val="solid"/>
                </a:ln>
                <a:solidFill>
                  <a:schemeClr val="tx2">
                    <a:lumMod val="75000"/>
                  </a:schemeClr>
                </a:solidFill>
                <a:effectLst>
                  <a:outerShdw blurRad="88000" dist="50800" dir="5040000" algn="tl">
                    <a:schemeClr val="accent4">
                      <a:tint val="80000"/>
                      <a:satMod val="250000"/>
                      <a:alpha val="45000"/>
                    </a:schemeClr>
                  </a:outerShdw>
                </a:effectLst>
                <a:latin typeface="NikoshBAN" panose="02000000000000000000" pitchFamily="2" charset="0"/>
                <a:cs typeface="NikoshBAN" panose="02000000000000000000" pitchFamily="2" charset="0"/>
              </a:rPr>
              <a:t>এই</a:t>
            </a:r>
            <a:r>
              <a:rPr lang="en-US" sz="3600" b="1" dirty="0">
                <a:ln>
                  <a:prstDash val="solid"/>
                </a:ln>
                <a:solidFill>
                  <a:schemeClr val="tx2">
                    <a:lumMod val="75000"/>
                  </a:schemeClr>
                </a:solidFill>
                <a:effectLst>
                  <a:outerShdw blurRad="88000" dist="50800" dir="5040000" algn="tl">
                    <a:schemeClr val="accent4">
                      <a:tint val="80000"/>
                      <a:satMod val="250000"/>
                      <a:alpha val="45000"/>
                    </a:schemeClr>
                  </a:outerShdw>
                </a:effectLst>
                <a:latin typeface="NikoshBAN" panose="02000000000000000000" pitchFamily="2" charset="0"/>
                <a:cs typeface="NikoshBAN" panose="02000000000000000000" pitchFamily="2" charset="0"/>
              </a:rPr>
              <a:t> </a:t>
            </a:r>
            <a:r>
              <a:rPr lang="en-US" sz="3600" b="1" dirty="0" err="1">
                <a:ln>
                  <a:prstDash val="solid"/>
                </a:ln>
                <a:solidFill>
                  <a:schemeClr val="tx2">
                    <a:lumMod val="75000"/>
                  </a:schemeClr>
                </a:solidFill>
                <a:effectLst>
                  <a:outerShdw blurRad="88000" dist="50800" dir="5040000" algn="tl">
                    <a:schemeClr val="accent4">
                      <a:tint val="80000"/>
                      <a:satMod val="250000"/>
                      <a:alpha val="45000"/>
                    </a:schemeClr>
                  </a:outerShdw>
                </a:effectLst>
                <a:latin typeface="NikoshBAN" panose="02000000000000000000" pitchFamily="2" charset="0"/>
                <a:cs typeface="NikoshBAN" panose="02000000000000000000" pitchFamily="2" charset="0"/>
              </a:rPr>
              <a:t>পাঠ</a:t>
            </a:r>
            <a:r>
              <a:rPr lang="en-US" sz="3600" b="1" dirty="0">
                <a:ln>
                  <a:prstDash val="solid"/>
                </a:ln>
                <a:solidFill>
                  <a:schemeClr val="tx2">
                    <a:lumMod val="75000"/>
                  </a:schemeClr>
                </a:solidFill>
                <a:effectLst>
                  <a:outerShdw blurRad="88000" dist="50800" dir="5040000" algn="tl">
                    <a:schemeClr val="accent4">
                      <a:tint val="80000"/>
                      <a:satMod val="250000"/>
                      <a:alpha val="45000"/>
                    </a:schemeClr>
                  </a:outerShdw>
                </a:effectLst>
                <a:latin typeface="NikoshBAN" panose="02000000000000000000" pitchFamily="2" charset="0"/>
                <a:cs typeface="NikoshBAN" panose="02000000000000000000" pitchFamily="2" charset="0"/>
              </a:rPr>
              <a:t> </a:t>
            </a:r>
            <a:r>
              <a:rPr lang="en-US" sz="3600" b="1" dirty="0" err="1">
                <a:ln>
                  <a:prstDash val="solid"/>
                </a:ln>
                <a:solidFill>
                  <a:schemeClr val="tx2">
                    <a:lumMod val="75000"/>
                  </a:schemeClr>
                </a:solidFill>
                <a:effectLst>
                  <a:outerShdw blurRad="88000" dist="50800" dir="5040000" algn="tl">
                    <a:schemeClr val="accent4">
                      <a:tint val="80000"/>
                      <a:satMod val="250000"/>
                      <a:alpha val="45000"/>
                    </a:schemeClr>
                  </a:outerShdw>
                </a:effectLst>
                <a:latin typeface="NikoshBAN" panose="02000000000000000000" pitchFamily="2" charset="0"/>
                <a:cs typeface="NikoshBAN" panose="02000000000000000000" pitchFamily="2" charset="0"/>
              </a:rPr>
              <a:t>শেষে</a:t>
            </a:r>
            <a:r>
              <a:rPr lang="en-US" sz="3600" b="1" dirty="0">
                <a:ln>
                  <a:prstDash val="solid"/>
                </a:ln>
                <a:solidFill>
                  <a:schemeClr val="tx2">
                    <a:lumMod val="75000"/>
                  </a:schemeClr>
                </a:solidFill>
                <a:effectLst>
                  <a:outerShdw blurRad="88000" dist="50800" dir="5040000" algn="tl">
                    <a:schemeClr val="accent4">
                      <a:tint val="80000"/>
                      <a:satMod val="250000"/>
                      <a:alpha val="45000"/>
                    </a:schemeClr>
                  </a:outerShdw>
                </a:effectLst>
                <a:latin typeface="NikoshBAN" panose="02000000000000000000" pitchFamily="2" charset="0"/>
                <a:cs typeface="NikoshBAN" panose="02000000000000000000" pitchFamily="2" charset="0"/>
              </a:rPr>
              <a:t> </a:t>
            </a:r>
            <a:r>
              <a:rPr lang="en-US" sz="3600" b="1" dirty="0" err="1">
                <a:ln>
                  <a:prstDash val="solid"/>
                </a:ln>
                <a:solidFill>
                  <a:schemeClr val="tx2">
                    <a:lumMod val="75000"/>
                  </a:schemeClr>
                </a:solidFill>
                <a:effectLst>
                  <a:outerShdw blurRad="88000" dist="50800" dir="5040000" algn="tl">
                    <a:schemeClr val="accent4">
                      <a:tint val="80000"/>
                      <a:satMod val="250000"/>
                      <a:alpha val="45000"/>
                    </a:schemeClr>
                  </a:outerShdw>
                </a:effectLst>
                <a:latin typeface="NikoshBAN" panose="02000000000000000000" pitchFamily="2" charset="0"/>
                <a:cs typeface="NikoshBAN" panose="02000000000000000000" pitchFamily="2" charset="0"/>
              </a:rPr>
              <a:t>শিক্ষার্থীরা</a:t>
            </a:r>
            <a:r>
              <a:rPr lang="en-US" sz="3600" b="1" dirty="0">
                <a:ln>
                  <a:prstDash val="solid"/>
                </a:ln>
                <a:solidFill>
                  <a:schemeClr val="tx2">
                    <a:lumMod val="75000"/>
                  </a:schemeClr>
                </a:solidFill>
                <a:effectLst>
                  <a:outerShdw blurRad="88000" dist="50800" dir="5040000" algn="tl">
                    <a:schemeClr val="accent4">
                      <a:tint val="80000"/>
                      <a:satMod val="250000"/>
                      <a:alpha val="45000"/>
                    </a:schemeClr>
                  </a:outerShdw>
                </a:effectLst>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63275780"/>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88620" y="381000"/>
            <a:ext cx="8229600" cy="808038"/>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000" b="1" spc="50" dirty="0" err="1">
                <a:ln w="11430"/>
                <a:solidFill>
                  <a:srgbClr val="7030A0"/>
                </a:solidFill>
                <a:effectLst>
                  <a:glow rad="228600">
                    <a:schemeClr val="accent3">
                      <a:satMod val="175000"/>
                      <a:alpha val="40000"/>
                    </a:schemeClr>
                  </a:glow>
                </a:effectLst>
                <a:latin typeface="Nikosh" pitchFamily="2" charset="0"/>
                <a:cs typeface="Nikosh" pitchFamily="2" charset="0"/>
              </a:rPr>
              <a:t>হ্যাকিং</a:t>
            </a:r>
            <a:endParaRPr lang="en-US" sz="4000" b="1" spc="50" dirty="0">
              <a:ln w="11430"/>
              <a:solidFill>
                <a:srgbClr val="7030A0"/>
              </a:solidFill>
              <a:effectLst>
                <a:glow rad="228600">
                  <a:schemeClr val="accent3">
                    <a:satMod val="175000"/>
                    <a:alpha val="40000"/>
                  </a:schemeClr>
                </a:glow>
              </a:effectLst>
              <a:latin typeface="Nikosh" pitchFamily="2" charset="0"/>
              <a:cs typeface="Nikosh" pitchFamily="2" charset="0"/>
            </a:endParaRPr>
          </a:p>
        </p:txBody>
      </p:sp>
      <p:sp>
        <p:nvSpPr>
          <p:cNvPr id="2" name="Date Placeholder 1"/>
          <p:cNvSpPr>
            <a:spLocks noGrp="1"/>
          </p:cNvSpPr>
          <p:nvPr>
            <p:ph type="dt" sz="half" idx="10"/>
          </p:nvPr>
        </p:nvSpPr>
        <p:spPr/>
        <p:txBody>
          <a:bodyPr/>
          <a:lstStyle/>
          <a:p>
            <a:pPr>
              <a:defRPr/>
            </a:pPr>
            <a:fld id="{66511F69-9EBC-4CE4-B96C-76EA49573B73}" type="datetime1">
              <a:rPr lang="en-US" smtClean="0"/>
              <a:pPr>
                <a:defRPr/>
              </a:pPr>
              <a:t>11/10/2022</a:t>
            </a:fld>
            <a:endParaRPr lang="en-US"/>
          </a:p>
        </p:txBody>
      </p:sp>
      <p:sp>
        <p:nvSpPr>
          <p:cNvPr id="3" name="Slide Number Placeholder 2"/>
          <p:cNvSpPr>
            <a:spLocks noGrp="1"/>
          </p:cNvSpPr>
          <p:nvPr>
            <p:ph type="sldNum" sz="quarter" idx="12"/>
          </p:nvPr>
        </p:nvSpPr>
        <p:spPr/>
        <p:txBody>
          <a:bodyPr/>
          <a:lstStyle/>
          <a:p>
            <a:pPr>
              <a:defRPr/>
            </a:pPr>
            <a:fld id="{463BC71B-8898-4C26-9424-9A1CA4487239}" type="slidenum">
              <a:rPr lang="en-US" smtClean="0"/>
              <a:pPr>
                <a:defRPr/>
              </a:pPr>
              <a:t>6</a:t>
            </a:fld>
            <a:endParaRPr lang="en-US"/>
          </a:p>
        </p:txBody>
      </p:sp>
      <p:cxnSp>
        <p:nvCxnSpPr>
          <p:cNvPr id="11" name="Straight Connector 10"/>
          <p:cNvCxnSpPr/>
          <p:nvPr/>
        </p:nvCxnSpPr>
        <p:spPr bwMode="auto">
          <a:xfrm>
            <a:off x="388620" y="1066800"/>
            <a:ext cx="8229600" cy="0"/>
          </a:xfrm>
          <a:prstGeom prst="line">
            <a:avLst/>
          </a:prstGeom>
          <a:ln/>
        </p:spPr>
        <p:style>
          <a:lnRef idx="1">
            <a:schemeClr val="accent2"/>
          </a:lnRef>
          <a:fillRef idx="0">
            <a:schemeClr val="accent2"/>
          </a:fillRef>
          <a:effectRef idx="0">
            <a:schemeClr val="accent2"/>
          </a:effectRef>
          <a:fontRef idx="minor">
            <a:schemeClr val="tx1"/>
          </a:fontRef>
        </p:style>
      </p:cxnSp>
      <p:grpSp>
        <p:nvGrpSpPr>
          <p:cNvPr id="8" name="Group 7"/>
          <p:cNvGrpSpPr/>
          <p:nvPr/>
        </p:nvGrpSpPr>
        <p:grpSpPr>
          <a:xfrm>
            <a:off x="533400" y="1295400"/>
            <a:ext cx="4552950" cy="4764107"/>
            <a:chOff x="533400" y="1295400"/>
            <a:chExt cx="4552950" cy="4764107"/>
          </a:xfrm>
        </p:grpSpPr>
        <p:pic>
          <p:nvPicPr>
            <p:cNvPr id="19458" name="Picture 2" descr="http://graphichouze.com/wp-content/uploads/2015/09/web-site-design.jpg"/>
            <p:cNvPicPr>
              <a:picLocks noChangeAspect="1" noChangeArrowheads="1"/>
            </p:cNvPicPr>
            <p:nvPr/>
          </p:nvPicPr>
          <p:blipFill>
            <a:blip r:embed="rId3"/>
            <a:srcRect/>
            <a:stretch>
              <a:fillRect/>
            </a:stretch>
          </p:blipFill>
          <p:spPr bwMode="auto">
            <a:xfrm>
              <a:off x="533400" y="1295400"/>
              <a:ext cx="4552950" cy="3657600"/>
            </a:xfrm>
            <a:prstGeom prst="rect">
              <a:avLst/>
            </a:prstGeom>
            <a:noFill/>
          </p:spPr>
        </p:pic>
        <p:sp>
          <p:nvSpPr>
            <p:cNvPr id="7" name="TextBox 6"/>
            <p:cNvSpPr txBox="1"/>
            <p:nvPr/>
          </p:nvSpPr>
          <p:spPr>
            <a:xfrm>
              <a:off x="838200" y="5105400"/>
              <a:ext cx="3581400" cy="954107"/>
            </a:xfrm>
            <a:prstGeom prst="rect">
              <a:avLst/>
            </a:prstGeom>
            <a:noFill/>
          </p:spPr>
          <p:txBody>
            <a:bodyPr wrap="square" rtlCol="0">
              <a:spAutoFit/>
            </a:bodyPr>
            <a:lstStyle/>
            <a:p>
              <a:pPr algn="ctr"/>
              <a:r>
                <a:rPr lang="en-US" sz="2800" dirty="0" err="1">
                  <a:latin typeface="Nikosh" pitchFamily="2" charset="0"/>
                  <a:cs typeface="Nikosh" pitchFamily="2" charset="0"/>
                </a:rPr>
                <a:t>একটি</a:t>
              </a:r>
              <a:r>
                <a:rPr lang="en-US" sz="2800" dirty="0">
                  <a:latin typeface="Nikosh" pitchFamily="2" charset="0"/>
                  <a:cs typeface="Nikosh" pitchFamily="2" charset="0"/>
                </a:rPr>
                <a:t> </a:t>
              </a:r>
              <a:r>
                <a:rPr lang="en-US" sz="2800" dirty="0" err="1">
                  <a:latin typeface="Nikosh" pitchFamily="2" charset="0"/>
                  <a:cs typeface="Nikosh" pitchFamily="2" charset="0"/>
                </a:rPr>
                <a:t>ওয়েবসাইট</a:t>
              </a:r>
              <a:r>
                <a:rPr lang="en-US" sz="2800" dirty="0">
                  <a:latin typeface="Nikosh" pitchFamily="2" charset="0"/>
                  <a:cs typeface="Nikosh" pitchFamily="2" charset="0"/>
                </a:rPr>
                <a:t>, </a:t>
              </a:r>
              <a:r>
                <a:rPr lang="en-US" sz="2800" dirty="0" err="1">
                  <a:latin typeface="Nikosh" pitchFamily="2" charset="0"/>
                  <a:cs typeface="Nikosh" pitchFamily="2" charset="0"/>
                </a:rPr>
                <a:t>যা</a:t>
              </a:r>
              <a:r>
                <a:rPr lang="en-US" sz="2800" dirty="0">
                  <a:latin typeface="Nikosh" pitchFamily="2" charset="0"/>
                  <a:cs typeface="Nikosh" pitchFamily="2" charset="0"/>
                </a:rPr>
                <a:t> </a:t>
              </a:r>
              <a:r>
                <a:rPr lang="en-US" sz="2800" dirty="0" err="1">
                  <a:latin typeface="Nikosh" pitchFamily="2" charset="0"/>
                  <a:cs typeface="Nikosh" pitchFamily="2" charset="0"/>
                </a:rPr>
                <a:t>আমরা</a:t>
              </a:r>
              <a:r>
                <a:rPr lang="en-US" sz="2800" dirty="0">
                  <a:latin typeface="Nikosh" pitchFamily="2" charset="0"/>
                  <a:cs typeface="Nikosh" pitchFamily="2" charset="0"/>
                </a:rPr>
                <a:t> </a:t>
              </a:r>
            </a:p>
            <a:p>
              <a:pPr algn="ctr"/>
              <a:r>
                <a:rPr lang="en-US" sz="2800" dirty="0" err="1">
                  <a:latin typeface="Nikosh" pitchFamily="2" charset="0"/>
                  <a:cs typeface="Nikosh" pitchFamily="2" charset="0"/>
                </a:rPr>
                <a:t>সাধারণত</a:t>
              </a:r>
              <a:r>
                <a:rPr lang="en-US" sz="2800" dirty="0">
                  <a:latin typeface="Nikosh" pitchFamily="2" charset="0"/>
                  <a:cs typeface="Nikosh" pitchFamily="2" charset="0"/>
                </a:rPr>
                <a:t> </a:t>
              </a:r>
              <a:r>
                <a:rPr lang="en-US" sz="2800" dirty="0" err="1">
                  <a:latin typeface="Nikosh" pitchFamily="2" charset="0"/>
                  <a:cs typeface="Nikosh" pitchFamily="2" charset="0"/>
                </a:rPr>
                <a:t>দেখতে</a:t>
              </a:r>
              <a:r>
                <a:rPr lang="en-US" sz="2800" dirty="0">
                  <a:latin typeface="Nikosh" pitchFamily="2" charset="0"/>
                  <a:cs typeface="Nikosh" pitchFamily="2" charset="0"/>
                </a:rPr>
                <a:t> </a:t>
              </a:r>
              <a:r>
                <a:rPr lang="en-US" sz="2800" dirty="0" err="1">
                  <a:latin typeface="Nikosh" pitchFamily="2" charset="0"/>
                  <a:cs typeface="Nikosh" pitchFamily="2" charset="0"/>
                </a:rPr>
                <a:t>পাই</a:t>
              </a:r>
              <a:endParaRPr lang="en-US" sz="2800" dirty="0">
                <a:latin typeface="Nikosh" pitchFamily="2" charset="0"/>
                <a:cs typeface="Nikosh" pitchFamily="2" charset="0"/>
              </a:endParaRPr>
            </a:p>
          </p:txBody>
        </p:sp>
      </p:grpSp>
      <p:grpSp>
        <p:nvGrpSpPr>
          <p:cNvPr id="12" name="Group 11"/>
          <p:cNvGrpSpPr/>
          <p:nvPr/>
        </p:nvGrpSpPr>
        <p:grpSpPr>
          <a:xfrm>
            <a:off x="5029200" y="1371600"/>
            <a:ext cx="3886200" cy="5271195"/>
            <a:chOff x="5029200" y="1371600"/>
            <a:chExt cx="3886200" cy="5271195"/>
          </a:xfrm>
        </p:grpSpPr>
        <p:pic>
          <p:nvPicPr>
            <p:cNvPr id="19460" name="Picture 4" descr="http://www.recwebhosting.com/wp-content/uploads/2011/08/hostgator-control-panel-cpanel.jpg"/>
            <p:cNvPicPr>
              <a:picLocks noChangeAspect="1" noChangeArrowheads="1"/>
            </p:cNvPicPr>
            <p:nvPr/>
          </p:nvPicPr>
          <p:blipFill>
            <a:blip r:embed="rId4"/>
            <a:srcRect/>
            <a:stretch>
              <a:fillRect/>
            </a:stretch>
          </p:blipFill>
          <p:spPr bwMode="auto">
            <a:xfrm>
              <a:off x="5562600" y="1371600"/>
              <a:ext cx="2714625" cy="3743325"/>
            </a:xfrm>
            <a:prstGeom prst="rect">
              <a:avLst/>
            </a:prstGeom>
            <a:noFill/>
          </p:spPr>
        </p:pic>
        <p:sp>
          <p:nvSpPr>
            <p:cNvPr id="10" name="TextBox 9"/>
            <p:cNvSpPr txBox="1"/>
            <p:nvPr/>
          </p:nvSpPr>
          <p:spPr>
            <a:xfrm>
              <a:off x="5029200" y="5257800"/>
              <a:ext cx="3886200" cy="1384995"/>
            </a:xfrm>
            <a:prstGeom prst="rect">
              <a:avLst/>
            </a:prstGeom>
            <a:noFill/>
          </p:spPr>
          <p:txBody>
            <a:bodyPr wrap="square" rtlCol="0">
              <a:spAutoFit/>
            </a:bodyPr>
            <a:lstStyle/>
            <a:p>
              <a:pPr algn="ctr"/>
              <a:r>
                <a:rPr lang="en-US" sz="2800" dirty="0" err="1">
                  <a:latin typeface="Nikosh" pitchFamily="2" charset="0"/>
                  <a:cs typeface="Nikosh" pitchFamily="2" charset="0"/>
                </a:rPr>
                <a:t>সিপ্যানেল</a:t>
              </a:r>
              <a:r>
                <a:rPr lang="en-US" sz="2800" dirty="0">
                  <a:latin typeface="Nikosh" pitchFamily="2" charset="0"/>
                  <a:cs typeface="Nikosh" pitchFamily="2" charset="0"/>
                </a:rPr>
                <a:t>, </a:t>
              </a:r>
              <a:r>
                <a:rPr lang="en-US" sz="2800" dirty="0" err="1">
                  <a:latin typeface="Nikosh" pitchFamily="2" charset="0"/>
                  <a:cs typeface="Nikosh" pitchFamily="2" charset="0"/>
                </a:rPr>
                <a:t>যা</a:t>
              </a:r>
              <a:r>
                <a:rPr lang="en-US" sz="2800" dirty="0">
                  <a:latin typeface="Nikosh" pitchFamily="2" charset="0"/>
                  <a:cs typeface="Nikosh" pitchFamily="2" charset="0"/>
                </a:rPr>
                <a:t> </a:t>
              </a:r>
              <a:r>
                <a:rPr lang="en-US" sz="2800" dirty="0" err="1">
                  <a:latin typeface="Nikosh" pitchFamily="2" charset="0"/>
                  <a:cs typeface="Nikosh" pitchFamily="2" charset="0"/>
                </a:rPr>
                <a:t>দ্বারা</a:t>
              </a:r>
              <a:r>
                <a:rPr lang="en-US" sz="2800" dirty="0">
                  <a:latin typeface="Nikosh" pitchFamily="2" charset="0"/>
                  <a:cs typeface="Nikosh" pitchFamily="2" charset="0"/>
                </a:rPr>
                <a:t> </a:t>
              </a:r>
              <a:r>
                <a:rPr lang="en-US" sz="2800" dirty="0" err="1">
                  <a:latin typeface="Nikosh" pitchFamily="2" charset="0"/>
                  <a:cs typeface="Nikosh" pitchFamily="2" charset="0"/>
                </a:rPr>
                <a:t>ওয়েবসাইট</a:t>
              </a:r>
              <a:r>
                <a:rPr lang="en-US" sz="2800" dirty="0">
                  <a:latin typeface="Nikosh" pitchFamily="2" charset="0"/>
                  <a:cs typeface="Nikosh" pitchFamily="2" charset="0"/>
                </a:rPr>
                <a:t> </a:t>
              </a:r>
              <a:r>
                <a:rPr lang="en-US" sz="2800" dirty="0" err="1">
                  <a:latin typeface="Nikosh" pitchFamily="2" charset="0"/>
                  <a:cs typeface="Nikosh" pitchFamily="2" charset="0"/>
                </a:rPr>
                <a:t>তৈরি</a:t>
              </a:r>
              <a:r>
                <a:rPr lang="en-US" sz="2800" dirty="0">
                  <a:latin typeface="Nikosh" pitchFamily="2" charset="0"/>
                  <a:cs typeface="Nikosh" pitchFamily="2" charset="0"/>
                </a:rPr>
                <a:t> ও </a:t>
              </a:r>
              <a:r>
                <a:rPr lang="en-US" sz="2800" dirty="0" err="1">
                  <a:latin typeface="Nikosh" pitchFamily="2" charset="0"/>
                  <a:cs typeface="Nikosh" pitchFamily="2" charset="0"/>
                </a:rPr>
                <a:t>নিয়ন্ত্রণ</a:t>
              </a:r>
              <a:r>
                <a:rPr lang="en-US" sz="2800" dirty="0">
                  <a:latin typeface="Nikosh" pitchFamily="2" charset="0"/>
                  <a:cs typeface="Nikosh" pitchFamily="2" charset="0"/>
                </a:rPr>
                <a:t> </a:t>
              </a:r>
              <a:r>
                <a:rPr lang="en-US" sz="2800" dirty="0" err="1">
                  <a:latin typeface="Nikosh" pitchFamily="2" charset="0"/>
                  <a:cs typeface="Nikosh" pitchFamily="2" charset="0"/>
                </a:rPr>
                <a:t>করে</a:t>
              </a:r>
              <a:r>
                <a:rPr lang="en-US" sz="2800" dirty="0">
                  <a:latin typeface="Nikosh" pitchFamily="2" charset="0"/>
                  <a:cs typeface="Nikosh" pitchFamily="2" charset="0"/>
                </a:rPr>
                <a:t>। </a:t>
              </a:r>
              <a:r>
                <a:rPr lang="en-US" sz="2800" dirty="0" err="1">
                  <a:latin typeface="Nikosh" pitchFamily="2" charset="0"/>
                  <a:cs typeface="Nikosh" pitchFamily="2" charset="0"/>
                </a:rPr>
                <a:t>তা</a:t>
              </a:r>
              <a:r>
                <a:rPr lang="en-US" sz="2800" dirty="0">
                  <a:latin typeface="Nikosh" pitchFamily="2" charset="0"/>
                  <a:cs typeface="Nikosh" pitchFamily="2" charset="0"/>
                </a:rPr>
                <a:t> </a:t>
              </a:r>
              <a:r>
                <a:rPr lang="en-US" sz="2800" dirty="0" err="1">
                  <a:latin typeface="Nikosh" pitchFamily="2" charset="0"/>
                  <a:cs typeface="Nikosh" pitchFamily="2" charset="0"/>
                </a:rPr>
                <a:t>আমরা</a:t>
              </a:r>
              <a:r>
                <a:rPr lang="en-US" sz="2800" dirty="0">
                  <a:latin typeface="Nikosh" pitchFamily="2" charset="0"/>
                  <a:cs typeface="Nikosh" pitchFamily="2" charset="0"/>
                </a:rPr>
                <a:t> </a:t>
              </a:r>
            </a:p>
            <a:p>
              <a:pPr algn="ctr"/>
              <a:r>
                <a:rPr lang="en-US" sz="2800" dirty="0" err="1">
                  <a:latin typeface="Nikosh" pitchFamily="2" charset="0"/>
                  <a:cs typeface="Nikosh" pitchFamily="2" charset="0"/>
                </a:rPr>
                <a:t>সাধারণত</a:t>
              </a:r>
              <a:r>
                <a:rPr lang="en-US" sz="2800" dirty="0">
                  <a:latin typeface="Nikosh" pitchFamily="2" charset="0"/>
                  <a:cs typeface="Nikosh" pitchFamily="2" charset="0"/>
                </a:rPr>
                <a:t> </a:t>
              </a:r>
              <a:r>
                <a:rPr lang="en-US" sz="2800" dirty="0" err="1">
                  <a:latin typeface="Nikosh" pitchFamily="2" charset="0"/>
                  <a:cs typeface="Nikosh" pitchFamily="2" charset="0"/>
                </a:rPr>
                <a:t>দেখতে</a:t>
              </a:r>
              <a:r>
                <a:rPr lang="en-US" sz="2800" dirty="0">
                  <a:latin typeface="Nikosh" pitchFamily="2" charset="0"/>
                  <a:cs typeface="Nikosh" pitchFamily="2" charset="0"/>
                </a:rPr>
                <a:t> </a:t>
              </a:r>
              <a:r>
                <a:rPr lang="en-US" sz="2800" dirty="0" err="1">
                  <a:latin typeface="Nikosh" pitchFamily="2" charset="0"/>
                  <a:cs typeface="Nikosh" pitchFamily="2" charset="0"/>
                </a:rPr>
                <a:t>পাই</a:t>
              </a:r>
              <a:r>
                <a:rPr lang="en-US" sz="2800" dirty="0">
                  <a:latin typeface="Nikosh" pitchFamily="2" charset="0"/>
                  <a:cs typeface="Nikosh" pitchFamily="2" charset="0"/>
                </a:rPr>
                <a:t> </a:t>
              </a:r>
              <a:r>
                <a:rPr lang="en-US" sz="2800" dirty="0" err="1">
                  <a:latin typeface="Nikosh" pitchFamily="2" charset="0"/>
                  <a:cs typeface="Nikosh" pitchFamily="2" charset="0"/>
                </a:rPr>
                <a:t>না</a:t>
              </a:r>
              <a:r>
                <a:rPr lang="en-US" sz="2800" dirty="0">
                  <a:latin typeface="Nikosh" pitchFamily="2" charset="0"/>
                  <a:cs typeface="Nikosh" pitchFamily="2" charset="0"/>
                </a:rPr>
                <a:t>।</a:t>
              </a:r>
            </a:p>
          </p:txBody>
        </p:sp>
      </p:gr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88620" y="381000"/>
            <a:ext cx="8229600" cy="808038"/>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000" b="1" spc="50" dirty="0" err="1">
                <a:ln w="11430"/>
                <a:solidFill>
                  <a:srgbClr val="7030A0"/>
                </a:solidFill>
                <a:effectLst>
                  <a:glow rad="228600">
                    <a:schemeClr val="accent3">
                      <a:satMod val="175000"/>
                      <a:alpha val="40000"/>
                    </a:schemeClr>
                  </a:glow>
                </a:effectLst>
                <a:latin typeface="Nikosh" pitchFamily="2" charset="0"/>
                <a:cs typeface="Nikosh" pitchFamily="2" charset="0"/>
              </a:rPr>
              <a:t>হ্যাকিং</a:t>
            </a:r>
            <a:endParaRPr lang="en-US" sz="4000" b="1" spc="50" dirty="0">
              <a:ln w="11430"/>
              <a:solidFill>
                <a:srgbClr val="7030A0"/>
              </a:solidFill>
              <a:effectLst>
                <a:glow rad="228600">
                  <a:schemeClr val="accent3">
                    <a:satMod val="175000"/>
                    <a:alpha val="40000"/>
                  </a:schemeClr>
                </a:glow>
              </a:effectLst>
              <a:latin typeface="Nikosh" pitchFamily="2" charset="0"/>
              <a:cs typeface="Nikosh" pitchFamily="2" charset="0"/>
            </a:endParaRPr>
          </a:p>
        </p:txBody>
      </p:sp>
      <p:sp>
        <p:nvSpPr>
          <p:cNvPr id="2" name="Date Placeholder 1"/>
          <p:cNvSpPr>
            <a:spLocks noGrp="1"/>
          </p:cNvSpPr>
          <p:nvPr>
            <p:ph type="dt" sz="half" idx="10"/>
          </p:nvPr>
        </p:nvSpPr>
        <p:spPr/>
        <p:txBody>
          <a:bodyPr/>
          <a:lstStyle/>
          <a:p>
            <a:pPr>
              <a:defRPr/>
            </a:pPr>
            <a:fld id="{66511F69-9EBC-4CE4-B96C-76EA49573B73}" type="datetime1">
              <a:rPr lang="en-US" smtClean="0"/>
              <a:pPr>
                <a:defRPr/>
              </a:pPr>
              <a:t>11/10/2022</a:t>
            </a:fld>
            <a:endParaRPr lang="en-US"/>
          </a:p>
        </p:txBody>
      </p:sp>
      <p:sp>
        <p:nvSpPr>
          <p:cNvPr id="3" name="Slide Number Placeholder 2"/>
          <p:cNvSpPr>
            <a:spLocks noGrp="1"/>
          </p:cNvSpPr>
          <p:nvPr>
            <p:ph type="sldNum" sz="quarter" idx="12"/>
          </p:nvPr>
        </p:nvSpPr>
        <p:spPr/>
        <p:txBody>
          <a:bodyPr/>
          <a:lstStyle/>
          <a:p>
            <a:pPr>
              <a:defRPr/>
            </a:pPr>
            <a:fld id="{463BC71B-8898-4C26-9424-9A1CA4487239}" type="slidenum">
              <a:rPr lang="en-US" smtClean="0"/>
              <a:pPr>
                <a:defRPr/>
              </a:pPr>
              <a:t>7</a:t>
            </a:fld>
            <a:endParaRPr lang="en-US"/>
          </a:p>
        </p:txBody>
      </p:sp>
      <p:cxnSp>
        <p:nvCxnSpPr>
          <p:cNvPr id="11" name="Straight Connector 10"/>
          <p:cNvCxnSpPr/>
          <p:nvPr/>
        </p:nvCxnSpPr>
        <p:spPr bwMode="auto">
          <a:xfrm>
            <a:off x="388620" y="1066800"/>
            <a:ext cx="8229600" cy="0"/>
          </a:xfrm>
          <a:prstGeom prst="line">
            <a:avLst/>
          </a:prstGeom>
          <a:ln/>
        </p:spPr>
        <p:style>
          <a:lnRef idx="1">
            <a:schemeClr val="accent2"/>
          </a:lnRef>
          <a:fillRef idx="0">
            <a:schemeClr val="accent2"/>
          </a:fillRef>
          <a:effectRef idx="0">
            <a:schemeClr val="accent2"/>
          </a:effectRef>
          <a:fontRef idx="minor">
            <a:schemeClr val="tx1"/>
          </a:fontRef>
        </p:style>
      </p:cxnSp>
      <p:grpSp>
        <p:nvGrpSpPr>
          <p:cNvPr id="15" name="Group 14"/>
          <p:cNvGrpSpPr/>
          <p:nvPr/>
        </p:nvGrpSpPr>
        <p:grpSpPr>
          <a:xfrm>
            <a:off x="685800" y="1295401"/>
            <a:ext cx="2971800" cy="3943528"/>
            <a:chOff x="685800" y="1295401"/>
            <a:chExt cx="2971800" cy="3943528"/>
          </a:xfrm>
        </p:grpSpPr>
        <p:sp>
          <p:nvSpPr>
            <p:cNvPr id="7" name="TextBox 6"/>
            <p:cNvSpPr txBox="1"/>
            <p:nvPr/>
          </p:nvSpPr>
          <p:spPr>
            <a:xfrm>
              <a:off x="685800" y="4038600"/>
              <a:ext cx="2971800" cy="1200329"/>
            </a:xfrm>
            <a:prstGeom prst="rect">
              <a:avLst/>
            </a:prstGeom>
            <a:noFill/>
          </p:spPr>
          <p:txBody>
            <a:bodyPr wrap="square" rtlCol="0">
              <a:spAutoFit/>
            </a:bodyPr>
            <a:lstStyle/>
            <a:p>
              <a:pPr algn="ctr"/>
              <a:r>
                <a:rPr lang="en-US" sz="2400" dirty="0" err="1">
                  <a:latin typeface="Nikosh" pitchFamily="2" charset="0"/>
                  <a:cs typeface="Nikosh" pitchFamily="2" charset="0"/>
                </a:rPr>
                <a:t>প্রত্যেক</a:t>
              </a:r>
              <a:r>
                <a:rPr lang="en-US" sz="2400" dirty="0">
                  <a:latin typeface="Nikosh" pitchFamily="2" charset="0"/>
                  <a:cs typeface="Nikosh" pitchFamily="2" charset="0"/>
                </a:rPr>
                <a:t> </a:t>
              </a:r>
              <a:r>
                <a:rPr lang="en-US" sz="2400" dirty="0" err="1">
                  <a:latin typeface="Nikosh" pitchFamily="2" charset="0"/>
                  <a:cs typeface="Nikosh" pitchFamily="2" charset="0"/>
                </a:rPr>
                <a:t>ওয়েবসাইট</a:t>
              </a:r>
              <a:r>
                <a:rPr lang="en-US" sz="2400" dirty="0">
                  <a:latin typeface="Nikosh" pitchFamily="2" charset="0"/>
                  <a:cs typeface="Nikosh" pitchFamily="2" charset="0"/>
                </a:rPr>
                <a:t> </a:t>
              </a:r>
              <a:r>
                <a:rPr lang="en-US" sz="2400" dirty="0" err="1">
                  <a:latin typeface="Nikosh" pitchFamily="2" charset="0"/>
                  <a:cs typeface="Nikosh" pitchFamily="2" charset="0"/>
                </a:rPr>
                <a:t>নির্মাতা</a:t>
              </a:r>
              <a:r>
                <a:rPr lang="en-US" sz="2400" dirty="0">
                  <a:latin typeface="Nikosh" pitchFamily="2" charset="0"/>
                  <a:cs typeface="Nikosh" pitchFamily="2" charset="0"/>
                </a:rPr>
                <a:t> </a:t>
              </a:r>
              <a:r>
                <a:rPr lang="en-US" sz="2400" dirty="0" err="1">
                  <a:latin typeface="Nikosh" pitchFamily="2" charset="0"/>
                  <a:cs typeface="Nikosh" pitchFamily="2" charset="0"/>
                </a:rPr>
                <a:t>আইডি</a:t>
              </a:r>
              <a:r>
                <a:rPr lang="en-US" sz="2400" dirty="0">
                  <a:latin typeface="Nikosh" pitchFamily="2" charset="0"/>
                  <a:cs typeface="Nikosh" pitchFamily="2" charset="0"/>
                </a:rPr>
                <a:t> </a:t>
              </a:r>
              <a:r>
                <a:rPr lang="en-US" sz="2400" dirty="0" err="1">
                  <a:latin typeface="Nikosh" pitchFamily="2" charset="0"/>
                  <a:cs typeface="Nikosh" pitchFamily="2" charset="0"/>
                </a:rPr>
                <a:t>পাসওয়ার্ড</a:t>
              </a:r>
              <a:r>
                <a:rPr lang="en-US" sz="2400" dirty="0">
                  <a:latin typeface="Nikosh" pitchFamily="2" charset="0"/>
                  <a:cs typeface="Nikosh" pitchFamily="2" charset="0"/>
                </a:rPr>
                <a:t> </a:t>
              </a:r>
              <a:r>
                <a:rPr lang="en-US" sz="2400" dirty="0" err="1">
                  <a:latin typeface="Nikosh" pitchFamily="2" charset="0"/>
                  <a:cs typeface="Nikosh" pitchFamily="2" charset="0"/>
                </a:rPr>
                <a:t>দিয়ে</a:t>
              </a:r>
              <a:r>
                <a:rPr lang="en-US" sz="2400" dirty="0">
                  <a:latin typeface="Nikosh" pitchFamily="2" charset="0"/>
                  <a:cs typeface="Nikosh" pitchFamily="2" charset="0"/>
                </a:rPr>
                <a:t> </a:t>
              </a:r>
              <a:r>
                <a:rPr lang="en-US" sz="2400" dirty="0" err="1">
                  <a:latin typeface="Nikosh" pitchFamily="2" charset="0"/>
                  <a:cs typeface="Nikosh" pitchFamily="2" charset="0"/>
                </a:rPr>
                <a:t>এর</a:t>
              </a:r>
              <a:r>
                <a:rPr lang="en-US" sz="2400" dirty="0">
                  <a:latin typeface="Nikosh" pitchFamily="2" charset="0"/>
                  <a:cs typeface="Nikosh" pitchFamily="2" charset="0"/>
                </a:rPr>
                <a:t> </a:t>
              </a:r>
              <a:r>
                <a:rPr lang="en-US" sz="2400" dirty="0" err="1">
                  <a:latin typeface="Nikosh" pitchFamily="2" charset="0"/>
                  <a:cs typeface="Nikosh" pitchFamily="2" charset="0"/>
                </a:rPr>
                <a:t>প্রবেশ</a:t>
              </a:r>
              <a:r>
                <a:rPr lang="en-US" sz="2400" dirty="0">
                  <a:latin typeface="Nikosh" pitchFamily="2" charset="0"/>
                  <a:cs typeface="Nikosh" pitchFamily="2" charset="0"/>
                </a:rPr>
                <a:t> </a:t>
              </a:r>
              <a:r>
                <a:rPr lang="en-US" sz="2400" dirty="0" err="1">
                  <a:latin typeface="Nikosh" pitchFamily="2" charset="0"/>
                  <a:cs typeface="Nikosh" pitchFamily="2" charset="0"/>
                </a:rPr>
                <a:t>লক</a:t>
              </a:r>
              <a:r>
                <a:rPr lang="en-US" sz="2400" dirty="0">
                  <a:latin typeface="Nikosh" pitchFamily="2" charset="0"/>
                  <a:cs typeface="Nikosh" pitchFamily="2" charset="0"/>
                </a:rPr>
                <a:t> </a:t>
              </a:r>
              <a:r>
                <a:rPr lang="en-US" sz="2400" dirty="0" err="1">
                  <a:latin typeface="Nikosh" pitchFamily="2" charset="0"/>
                  <a:cs typeface="Nikosh" pitchFamily="2" charset="0"/>
                </a:rPr>
                <a:t>করে</a:t>
              </a:r>
              <a:r>
                <a:rPr lang="en-US" sz="2400" dirty="0">
                  <a:latin typeface="Nikosh" pitchFamily="2" charset="0"/>
                  <a:cs typeface="Nikosh" pitchFamily="2" charset="0"/>
                </a:rPr>
                <a:t> </a:t>
              </a:r>
              <a:r>
                <a:rPr lang="en-US" sz="2400" dirty="0" err="1">
                  <a:latin typeface="Nikosh" pitchFamily="2" charset="0"/>
                  <a:cs typeface="Nikosh" pitchFamily="2" charset="0"/>
                </a:rPr>
                <a:t>রাখে</a:t>
              </a:r>
              <a:endParaRPr lang="en-US" sz="2400" dirty="0">
                <a:latin typeface="Nikosh" pitchFamily="2" charset="0"/>
                <a:cs typeface="Nikosh" pitchFamily="2" charset="0"/>
              </a:endParaRPr>
            </a:p>
          </p:txBody>
        </p:sp>
        <p:pic>
          <p:nvPicPr>
            <p:cNvPr id="41986" name="Picture 2" descr="http://www.webhostinghub.com/help/images/stories/cpanel/cpanel-login-page.png"/>
            <p:cNvPicPr>
              <a:picLocks noChangeAspect="1" noChangeArrowheads="1"/>
            </p:cNvPicPr>
            <p:nvPr/>
          </p:nvPicPr>
          <p:blipFill>
            <a:blip r:embed="rId3"/>
            <a:srcRect/>
            <a:stretch>
              <a:fillRect/>
            </a:stretch>
          </p:blipFill>
          <p:spPr bwMode="auto">
            <a:xfrm>
              <a:off x="685800" y="1295401"/>
              <a:ext cx="2895600" cy="2673494"/>
            </a:xfrm>
            <a:prstGeom prst="rect">
              <a:avLst/>
            </a:prstGeom>
            <a:noFill/>
          </p:spPr>
        </p:pic>
      </p:grpSp>
      <p:grpSp>
        <p:nvGrpSpPr>
          <p:cNvPr id="16" name="Group 15"/>
          <p:cNvGrpSpPr/>
          <p:nvPr/>
        </p:nvGrpSpPr>
        <p:grpSpPr>
          <a:xfrm>
            <a:off x="4572000" y="1295400"/>
            <a:ext cx="3992716" cy="3955197"/>
            <a:chOff x="4572000" y="1295400"/>
            <a:chExt cx="3992716" cy="3955197"/>
          </a:xfrm>
        </p:grpSpPr>
        <p:sp>
          <p:nvSpPr>
            <p:cNvPr id="10" name="TextBox 9"/>
            <p:cNvSpPr txBox="1"/>
            <p:nvPr/>
          </p:nvSpPr>
          <p:spPr>
            <a:xfrm>
              <a:off x="4572000" y="4419600"/>
              <a:ext cx="3886200" cy="830997"/>
            </a:xfrm>
            <a:prstGeom prst="rect">
              <a:avLst/>
            </a:prstGeom>
            <a:noFill/>
          </p:spPr>
          <p:txBody>
            <a:bodyPr wrap="square" rtlCol="0">
              <a:spAutoFit/>
            </a:bodyPr>
            <a:lstStyle/>
            <a:p>
              <a:pPr algn="ctr"/>
              <a:r>
                <a:rPr lang="en-US" sz="2400" dirty="0" err="1">
                  <a:latin typeface="Nikosh" pitchFamily="2" charset="0"/>
                  <a:cs typeface="Nikosh" pitchFamily="2" charset="0"/>
                </a:rPr>
                <a:t>কেউ</a:t>
              </a:r>
              <a:r>
                <a:rPr lang="en-US" sz="2400" dirty="0">
                  <a:latin typeface="Nikosh" pitchFamily="2" charset="0"/>
                  <a:cs typeface="Nikosh" pitchFamily="2" charset="0"/>
                </a:rPr>
                <a:t> </a:t>
              </a:r>
              <a:r>
                <a:rPr lang="en-US" sz="2400" dirty="0" err="1">
                  <a:latin typeface="Nikosh" pitchFamily="2" charset="0"/>
                  <a:cs typeface="Nikosh" pitchFamily="2" charset="0"/>
                </a:rPr>
                <a:t>কেউ</a:t>
              </a:r>
              <a:r>
                <a:rPr lang="en-US" sz="2400" dirty="0">
                  <a:latin typeface="Nikosh" pitchFamily="2" charset="0"/>
                  <a:cs typeface="Nikosh" pitchFamily="2" charset="0"/>
                </a:rPr>
                <a:t> </a:t>
              </a:r>
              <a:r>
                <a:rPr lang="en-US" sz="2400" dirty="0" err="1">
                  <a:latin typeface="Nikosh" pitchFamily="2" charset="0"/>
                  <a:cs typeface="Nikosh" pitchFamily="2" charset="0"/>
                </a:rPr>
                <a:t>আইডি</a:t>
              </a:r>
              <a:r>
                <a:rPr lang="en-US" sz="2400" dirty="0">
                  <a:latin typeface="Nikosh" pitchFamily="2" charset="0"/>
                  <a:cs typeface="Nikosh" pitchFamily="2" charset="0"/>
                </a:rPr>
                <a:t> </a:t>
              </a:r>
              <a:r>
                <a:rPr lang="en-US" sz="2400" dirty="0" err="1">
                  <a:latin typeface="Nikosh" pitchFamily="2" charset="0"/>
                  <a:cs typeface="Nikosh" pitchFamily="2" charset="0"/>
                </a:rPr>
                <a:t>পাসওয়ার্ড</a:t>
              </a:r>
              <a:r>
                <a:rPr lang="en-US" sz="2400" dirty="0">
                  <a:latin typeface="Nikosh" pitchFamily="2" charset="0"/>
                  <a:cs typeface="Nikosh" pitchFamily="2" charset="0"/>
                </a:rPr>
                <a:t> </a:t>
              </a:r>
              <a:r>
                <a:rPr lang="en-US" sz="2400" dirty="0" err="1">
                  <a:latin typeface="Nikosh" pitchFamily="2" charset="0"/>
                  <a:cs typeface="Nikosh" pitchFamily="2" charset="0"/>
                </a:rPr>
                <a:t>পাশ</a:t>
              </a:r>
              <a:r>
                <a:rPr lang="en-US" sz="2400" dirty="0">
                  <a:latin typeface="Nikosh" pitchFamily="2" charset="0"/>
                  <a:cs typeface="Nikosh" pitchFamily="2" charset="0"/>
                </a:rPr>
                <a:t> </a:t>
              </a:r>
              <a:r>
                <a:rPr lang="en-US" sz="2400" dirty="0" err="1">
                  <a:latin typeface="Nikosh" pitchFamily="2" charset="0"/>
                  <a:cs typeface="Nikosh" pitchFamily="2" charset="0"/>
                </a:rPr>
                <a:t>কাটিয়েও</a:t>
              </a:r>
              <a:r>
                <a:rPr lang="en-US" sz="2400" dirty="0">
                  <a:latin typeface="Nikosh" pitchFamily="2" charset="0"/>
                  <a:cs typeface="Nikosh" pitchFamily="2" charset="0"/>
                </a:rPr>
                <a:t> </a:t>
              </a:r>
              <a:r>
                <a:rPr lang="en-US" sz="2400" dirty="0" err="1">
                  <a:latin typeface="Nikosh" pitchFamily="2" charset="0"/>
                  <a:cs typeface="Nikosh" pitchFamily="2" charset="0"/>
                </a:rPr>
                <a:t>ভেতরে</a:t>
              </a:r>
              <a:r>
                <a:rPr lang="en-US" sz="2400" dirty="0">
                  <a:latin typeface="Nikosh" pitchFamily="2" charset="0"/>
                  <a:cs typeface="Nikosh" pitchFamily="2" charset="0"/>
                </a:rPr>
                <a:t> </a:t>
              </a:r>
              <a:r>
                <a:rPr lang="en-US" sz="2400" dirty="0" err="1">
                  <a:latin typeface="Nikosh" pitchFamily="2" charset="0"/>
                  <a:cs typeface="Nikosh" pitchFamily="2" charset="0"/>
                </a:rPr>
                <a:t>ঢুকে</a:t>
              </a:r>
              <a:r>
                <a:rPr lang="en-US" sz="2400" dirty="0">
                  <a:latin typeface="Nikosh" pitchFamily="2" charset="0"/>
                  <a:cs typeface="Nikosh" pitchFamily="2" charset="0"/>
                </a:rPr>
                <a:t> </a:t>
              </a:r>
              <a:r>
                <a:rPr lang="en-US" sz="2400" dirty="0" err="1">
                  <a:latin typeface="Nikosh" pitchFamily="2" charset="0"/>
                  <a:cs typeface="Nikosh" pitchFamily="2" charset="0"/>
                </a:rPr>
                <a:t>যায়</a:t>
              </a:r>
              <a:endParaRPr lang="en-US" sz="2400" dirty="0">
                <a:latin typeface="Nikosh" pitchFamily="2" charset="0"/>
                <a:cs typeface="Nikosh" pitchFamily="2" charset="0"/>
              </a:endParaRPr>
            </a:p>
          </p:txBody>
        </p:sp>
        <p:pic>
          <p:nvPicPr>
            <p:cNvPr id="41988" name="Picture 4" descr="http://morganlinton.com/wp-content/uploads/2012/03/hacked_site.jpg"/>
            <p:cNvPicPr>
              <a:picLocks noChangeAspect="1" noChangeArrowheads="1"/>
            </p:cNvPicPr>
            <p:nvPr/>
          </p:nvPicPr>
          <p:blipFill>
            <a:blip r:embed="rId4"/>
            <a:srcRect/>
            <a:stretch>
              <a:fillRect/>
            </a:stretch>
          </p:blipFill>
          <p:spPr bwMode="auto">
            <a:xfrm>
              <a:off x="4648200" y="1295400"/>
              <a:ext cx="3916516" cy="3048000"/>
            </a:xfrm>
            <a:prstGeom prst="rect">
              <a:avLst/>
            </a:prstGeom>
            <a:noFill/>
          </p:spPr>
        </p:pic>
      </p:grpSp>
      <p:sp>
        <p:nvSpPr>
          <p:cNvPr id="14" name="TextBox 13"/>
          <p:cNvSpPr txBox="1"/>
          <p:nvPr/>
        </p:nvSpPr>
        <p:spPr>
          <a:xfrm>
            <a:off x="609600" y="5475982"/>
            <a:ext cx="8153400" cy="1077218"/>
          </a:xfrm>
          <a:prstGeom prst="rect">
            <a:avLst/>
          </a:prstGeom>
          <a:noFill/>
        </p:spPr>
        <p:txBody>
          <a:bodyPr wrap="square" rtlCol="0">
            <a:spAutoFit/>
          </a:bodyPr>
          <a:lstStyle/>
          <a:p>
            <a:pPr algn="ctr"/>
            <a:r>
              <a:rPr lang="en-US" sz="3200" dirty="0" err="1">
                <a:solidFill>
                  <a:schemeClr val="accent4">
                    <a:lumMod val="50000"/>
                  </a:schemeClr>
                </a:solidFill>
                <a:latin typeface="Nikosh" pitchFamily="2" charset="0"/>
                <a:cs typeface="Nikosh" pitchFamily="2" charset="0"/>
              </a:rPr>
              <a:t>সাইবার</a:t>
            </a:r>
            <a:r>
              <a:rPr lang="en-US" sz="3200" dirty="0">
                <a:solidFill>
                  <a:schemeClr val="accent4">
                    <a:lumMod val="50000"/>
                  </a:schemeClr>
                </a:solidFill>
                <a:latin typeface="Nikosh" pitchFamily="2" charset="0"/>
                <a:cs typeface="Nikosh" pitchFamily="2" charset="0"/>
              </a:rPr>
              <a:t> </a:t>
            </a:r>
            <a:r>
              <a:rPr lang="en-US" sz="3200" dirty="0" err="1">
                <a:solidFill>
                  <a:schemeClr val="accent4">
                    <a:lumMod val="50000"/>
                  </a:schemeClr>
                </a:solidFill>
                <a:latin typeface="Nikosh" pitchFamily="2" charset="0"/>
                <a:cs typeface="Nikosh" pitchFamily="2" charset="0"/>
              </a:rPr>
              <a:t>জগতে</a:t>
            </a:r>
            <a:r>
              <a:rPr lang="en-US" sz="3200" dirty="0">
                <a:solidFill>
                  <a:schemeClr val="accent4">
                    <a:lumMod val="50000"/>
                  </a:schemeClr>
                </a:solidFill>
                <a:latin typeface="Nikosh" pitchFamily="2" charset="0"/>
                <a:cs typeface="Nikosh" pitchFamily="2" charset="0"/>
              </a:rPr>
              <a:t> </a:t>
            </a:r>
            <a:r>
              <a:rPr lang="en-US" sz="3200" dirty="0" err="1">
                <a:solidFill>
                  <a:schemeClr val="accent4">
                    <a:lumMod val="50000"/>
                  </a:schemeClr>
                </a:solidFill>
                <a:latin typeface="Nikosh" pitchFamily="2" charset="0"/>
                <a:cs typeface="Nikosh" pitchFamily="2" charset="0"/>
              </a:rPr>
              <a:t>বিনা</a:t>
            </a:r>
            <a:r>
              <a:rPr lang="en-US" sz="3200" dirty="0">
                <a:solidFill>
                  <a:schemeClr val="accent4">
                    <a:lumMod val="50000"/>
                  </a:schemeClr>
                </a:solidFill>
                <a:latin typeface="Nikosh" pitchFamily="2" charset="0"/>
                <a:cs typeface="Nikosh" pitchFamily="2" charset="0"/>
              </a:rPr>
              <a:t> </a:t>
            </a:r>
            <a:r>
              <a:rPr lang="en-US" sz="3200" dirty="0" err="1">
                <a:solidFill>
                  <a:schemeClr val="accent4">
                    <a:lumMod val="50000"/>
                  </a:schemeClr>
                </a:solidFill>
                <a:latin typeface="Nikosh" pitchFamily="2" charset="0"/>
                <a:cs typeface="Nikosh" pitchFamily="2" charset="0"/>
              </a:rPr>
              <a:t>অনুমতিতে</a:t>
            </a:r>
            <a:r>
              <a:rPr lang="en-US" sz="3200" dirty="0">
                <a:solidFill>
                  <a:schemeClr val="accent4">
                    <a:lumMod val="50000"/>
                  </a:schemeClr>
                </a:solidFill>
                <a:latin typeface="Nikosh" pitchFamily="2" charset="0"/>
                <a:cs typeface="Nikosh" pitchFamily="2" charset="0"/>
              </a:rPr>
              <a:t> </a:t>
            </a:r>
            <a:r>
              <a:rPr lang="en-US" sz="3200" dirty="0" err="1">
                <a:solidFill>
                  <a:schemeClr val="accent4">
                    <a:lumMod val="50000"/>
                  </a:schemeClr>
                </a:solidFill>
                <a:latin typeface="Nikosh" pitchFamily="2" charset="0"/>
                <a:cs typeface="Nikosh" pitchFamily="2" charset="0"/>
              </a:rPr>
              <a:t>অনোনুমদিত</a:t>
            </a:r>
            <a:r>
              <a:rPr lang="en-US" sz="3200" dirty="0">
                <a:solidFill>
                  <a:schemeClr val="accent4">
                    <a:lumMod val="50000"/>
                  </a:schemeClr>
                </a:solidFill>
                <a:latin typeface="Nikosh" pitchFamily="2" charset="0"/>
                <a:cs typeface="Nikosh" pitchFamily="2" charset="0"/>
              </a:rPr>
              <a:t> </a:t>
            </a:r>
            <a:r>
              <a:rPr lang="en-US" sz="3200" dirty="0" err="1">
                <a:solidFill>
                  <a:schemeClr val="accent4">
                    <a:lumMod val="50000"/>
                  </a:schemeClr>
                </a:solidFill>
                <a:latin typeface="Nikosh" pitchFamily="2" charset="0"/>
                <a:cs typeface="Nikosh" pitchFamily="2" charset="0"/>
              </a:rPr>
              <a:t>জায়গায়</a:t>
            </a:r>
            <a:r>
              <a:rPr lang="en-US" sz="3200" dirty="0">
                <a:solidFill>
                  <a:schemeClr val="accent4">
                    <a:lumMod val="50000"/>
                  </a:schemeClr>
                </a:solidFill>
                <a:latin typeface="Nikosh" pitchFamily="2" charset="0"/>
                <a:cs typeface="Nikosh" pitchFamily="2" charset="0"/>
              </a:rPr>
              <a:t> </a:t>
            </a:r>
            <a:r>
              <a:rPr lang="en-US" sz="3200" dirty="0" err="1">
                <a:solidFill>
                  <a:schemeClr val="accent4">
                    <a:lumMod val="50000"/>
                  </a:schemeClr>
                </a:solidFill>
                <a:latin typeface="Nikosh" pitchFamily="2" charset="0"/>
                <a:cs typeface="Nikosh" pitchFamily="2" charset="0"/>
              </a:rPr>
              <a:t>অনুপ্রবেশকেই</a:t>
            </a:r>
            <a:r>
              <a:rPr lang="en-US" sz="3200" dirty="0">
                <a:solidFill>
                  <a:schemeClr val="accent4">
                    <a:lumMod val="50000"/>
                  </a:schemeClr>
                </a:solidFill>
                <a:latin typeface="Nikosh" pitchFamily="2" charset="0"/>
                <a:cs typeface="Nikosh" pitchFamily="2" charset="0"/>
              </a:rPr>
              <a:t> </a:t>
            </a:r>
            <a:r>
              <a:rPr lang="en-US" sz="3200" dirty="0" err="1">
                <a:solidFill>
                  <a:schemeClr val="accent4">
                    <a:lumMod val="50000"/>
                  </a:schemeClr>
                </a:solidFill>
                <a:latin typeface="Nikosh" pitchFamily="2" charset="0"/>
                <a:cs typeface="Nikosh" pitchFamily="2" charset="0"/>
              </a:rPr>
              <a:t>হ্যাকিং</a:t>
            </a:r>
            <a:r>
              <a:rPr lang="en-US" sz="3200" dirty="0">
                <a:solidFill>
                  <a:schemeClr val="accent4">
                    <a:lumMod val="50000"/>
                  </a:schemeClr>
                </a:solidFill>
                <a:latin typeface="Nikosh" pitchFamily="2" charset="0"/>
                <a:cs typeface="Nikosh" pitchFamily="2" charset="0"/>
              </a:rPr>
              <a:t> </a:t>
            </a:r>
            <a:r>
              <a:rPr lang="en-US" sz="3200" dirty="0" err="1">
                <a:solidFill>
                  <a:schemeClr val="accent4">
                    <a:lumMod val="50000"/>
                  </a:schemeClr>
                </a:solidFill>
                <a:latin typeface="Nikosh" pitchFamily="2" charset="0"/>
                <a:cs typeface="Nikosh" pitchFamily="2" charset="0"/>
              </a:rPr>
              <a:t>বলে</a:t>
            </a:r>
            <a:endParaRPr lang="en-US" sz="3200" dirty="0">
              <a:solidFill>
                <a:schemeClr val="accent4">
                  <a:lumMod val="50000"/>
                </a:schemeClr>
              </a:solidFill>
              <a:latin typeface="Nikosh" pitchFamily="2" charset="0"/>
              <a:cs typeface="Nikosh"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88620" y="381000"/>
            <a:ext cx="8229600" cy="808038"/>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000" b="1" spc="50" dirty="0" err="1">
                <a:ln w="11430"/>
                <a:solidFill>
                  <a:srgbClr val="7030A0"/>
                </a:solidFill>
                <a:effectLst>
                  <a:glow rad="228600">
                    <a:schemeClr val="accent3">
                      <a:satMod val="175000"/>
                      <a:alpha val="40000"/>
                    </a:schemeClr>
                  </a:glow>
                </a:effectLst>
                <a:latin typeface="Nikosh" pitchFamily="2" charset="0"/>
                <a:cs typeface="Nikosh" pitchFamily="2" charset="0"/>
              </a:rPr>
              <a:t>হ্যাকারের</a:t>
            </a:r>
            <a:r>
              <a:rPr lang="en-US" sz="4000" b="1" spc="50" dirty="0">
                <a:ln w="11430"/>
                <a:solidFill>
                  <a:srgbClr val="7030A0"/>
                </a:solidFill>
                <a:effectLst>
                  <a:glow rad="228600">
                    <a:schemeClr val="accent3">
                      <a:satMod val="175000"/>
                      <a:alpha val="40000"/>
                    </a:schemeClr>
                  </a:glow>
                </a:effectLst>
                <a:latin typeface="Nikosh" pitchFamily="2" charset="0"/>
                <a:cs typeface="Nikosh" pitchFamily="2" charset="0"/>
              </a:rPr>
              <a:t> </a:t>
            </a:r>
            <a:r>
              <a:rPr lang="en-US" sz="4000" b="1" spc="50" dirty="0" err="1">
                <a:ln w="11430"/>
                <a:solidFill>
                  <a:srgbClr val="7030A0"/>
                </a:solidFill>
                <a:effectLst>
                  <a:glow rad="228600">
                    <a:schemeClr val="accent3">
                      <a:satMod val="175000"/>
                      <a:alpha val="40000"/>
                    </a:schemeClr>
                  </a:glow>
                </a:effectLst>
                <a:latin typeface="Nikosh" pitchFamily="2" charset="0"/>
                <a:cs typeface="Nikosh" pitchFamily="2" charset="0"/>
              </a:rPr>
              <a:t>প্রকারভেদ</a:t>
            </a:r>
            <a:endParaRPr lang="en-US" sz="4000" b="1" spc="50" dirty="0">
              <a:ln w="11430"/>
              <a:solidFill>
                <a:srgbClr val="7030A0"/>
              </a:solidFill>
              <a:effectLst>
                <a:glow rad="228600">
                  <a:schemeClr val="accent3">
                    <a:satMod val="175000"/>
                    <a:alpha val="40000"/>
                  </a:schemeClr>
                </a:glow>
              </a:effectLst>
              <a:latin typeface="Nikosh" pitchFamily="2" charset="0"/>
              <a:cs typeface="Nikosh" pitchFamily="2" charset="0"/>
            </a:endParaRPr>
          </a:p>
        </p:txBody>
      </p:sp>
      <p:sp>
        <p:nvSpPr>
          <p:cNvPr id="2" name="Date Placeholder 1"/>
          <p:cNvSpPr>
            <a:spLocks noGrp="1"/>
          </p:cNvSpPr>
          <p:nvPr>
            <p:ph type="dt" sz="half" idx="10"/>
          </p:nvPr>
        </p:nvSpPr>
        <p:spPr/>
        <p:txBody>
          <a:bodyPr/>
          <a:lstStyle/>
          <a:p>
            <a:pPr>
              <a:defRPr/>
            </a:pPr>
            <a:fld id="{66511F69-9EBC-4CE4-B96C-76EA49573B73}" type="datetime1">
              <a:rPr lang="en-US" smtClean="0"/>
              <a:pPr>
                <a:defRPr/>
              </a:pPr>
              <a:t>11/10/2022</a:t>
            </a:fld>
            <a:endParaRPr lang="en-US"/>
          </a:p>
        </p:txBody>
      </p:sp>
      <p:sp>
        <p:nvSpPr>
          <p:cNvPr id="3" name="Slide Number Placeholder 2"/>
          <p:cNvSpPr>
            <a:spLocks noGrp="1"/>
          </p:cNvSpPr>
          <p:nvPr>
            <p:ph type="sldNum" sz="quarter" idx="12"/>
          </p:nvPr>
        </p:nvSpPr>
        <p:spPr/>
        <p:txBody>
          <a:bodyPr/>
          <a:lstStyle/>
          <a:p>
            <a:pPr>
              <a:defRPr/>
            </a:pPr>
            <a:fld id="{463BC71B-8898-4C26-9424-9A1CA4487239}" type="slidenum">
              <a:rPr lang="en-US" smtClean="0"/>
              <a:pPr>
                <a:defRPr/>
              </a:pPr>
              <a:t>8</a:t>
            </a:fld>
            <a:endParaRPr lang="en-US"/>
          </a:p>
        </p:txBody>
      </p:sp>
      <p:cxnSp>
        <p:nvCxnSpPr>
          <p:cNvPr id="11" name="Straight Connector 10"/>
          <p:cNvCxnSpPr/>
          <p:nvPr/>
        </p:nvCxnSpPr>
        <p:spPr bwMode="auto">
          <a:xfrm>
            <a:off x="388620" y="1066800"/>
            <a:ext cx="8229600" cy="0"/>
          </a:xfrm>
          <a:prstGeom prst="line">
            <a:avLst/>
          </a:prstGeom>
          <a:ln/>
        </p:spPr>
        <p:style>
          <a:lnRef idx="1">
            <a:schemeClr val="accent2"/>
          </a:lnRef>
          <a:fillRef idx="0">
            <a:schemeClr val="accent2"/>
          </a:fillRef>
          <a:effectRef idx="0">
            <a:schemeClr val="accent2"/>
          </a:effectRef>
          <a:fontRef idx="minor">
            <a:schemeClr val="tx1"/>
          </a:fontRef>
        </p:style>
      </p:cxnSp>
      <p:sp>
        <p:nvSpPr>
          <p:cNvPr id="10" name="TextBox 9"/>
          <p:cNvSpPr txBox="1"/>
          <p:nvPr/>
        </p:nvSpPr>
        <p:spPr>
          <a:xfrm>
            <a:off x="533400" y="1524000"/>
            <a:ext cx="8153400" cy="584775"/>
          </a:xfrm>
          <a:prstGeom prst="rect">
            <a:avLst/>
          </a:prstGeom>
          <a:noFill/>
        </p:spPr>
        <p:txBody>
          <a:bodyPr wrap="square" rtlCol="0">
            <a:spAutoFit/>
          </a:bodyPr>
          <a:lstStyle/>
          <a:p>
            <a:pPr algn="ctr"/>
            <a:r>
              <a:rPr lang="en-US" sz="3200" dirty="0" err="1">
                <a:solidFill>
                  <a:schemeClr val="accent4">
                    <a:lumMod val="50000"/>
                  </a:schemeClr>
                </a:solidFill>
                <a:latin typeface="Nikosh" pitchFamily="2" charset="0"/>
                <a:cs typeface="Nikosh" pitchFamily="2" charset="0"/>
              </a:rPr>
              <a:t>হ্যাকার</a:t>
            </a:r>
            <a:r>
              <a:rPr lang="en-US" sz="3200" dirty="0">
                <a:solidFill>
                  <a:schemeClr val="accent4">
                    <a:lumMod val="50000"/>
                  </a:schemeClr>
                </a:solidFill>
                <a:latin typeface="Nikosh" pitchFamily="2" charset="0"/>
                <a:cs typeface="Nikosh" pitchFamily="2" charset="0"/>
              </a:rPr>
              <a:t> </a:t>
            </a:r>
            <a:r>
              <a:rPr lang="en-US" sz="3200" dirty="0" err="1">
                <a:solidFill>
                  <a:schemeClr val="accent4">
                    <a:lumMod val="50000"/>
                  </a:schemeClr>
                </a:solidFill>
                <a:latin typeface="Nikosh" pitchFamily="2" charset="0"/>
                <a:cs typeface="Nikosh" pitchFamily="2" charset="0"/>
              </a:rPr>
              <a:t>সাধারণত</a:t>
            </a:r>
            <a:r>
              <a:rPr lang="en-US" sz="3200" dirty="0">
                <a:solidFill>
                  <a:schemeClr val="accent4">
                    <a:lumMod val="50000"/>
                  </a:schemeClr>
                </a:solidFill>
                <a:latin typeface="Nikosh" pitchFamily="2" charset="0"/>
                <a:cs typeface="Nikosh" pitchFamily="2" charset="0"/>
              </a:rPr>
              <a:t> </a:t>
            </a:r>
            <a:r>
              <a:rPr lang="en-US" sz="3200" dirty="0" err="1">
                <a:solidFill>
                  <a:schemeClr val="accent4">
                    <a:lumMod val="50000"/>
                  </a:schemeClr>
                </a:solidFill>
                <a:latin typeface="Nikosh" pitchFamily="2" charset="0"/>
                <a:cs typeface="Nikosh" pitchFamily="2" charset="0"/>
              </a:rPr>
              <a:t>দুই</a:t>
            </a:r>
            <a:r>
              <a:rPr lang="en-US" sz="3200" dirty="0">
                <a:solidFill>
                  <a:schemeClr val="accent4">
                    <a:lumMod val="50000"/>
                  </a:schemeClr>
                </a:solidFill>
                <a:latin typeface="Nikosh" pitchFamily="2" charset="0"/>
                <a:cs typeface="Nikosh" pitchFamily="2" charset="0"/>
              </a:rPr>
              <a:t> </a:t>
            </a:r>
            <a:r>
              <a:rPr lang="en-US" sz="3200" dirty="0" err="1">
                <a:solidFill>
                  <a:schemeClr val="accent4">
                    <a:lumMod val="50000"/>
                  </a:schemeClr>
                </a:solidFill>
                <a:latin typeface="Nikosh" pitchFamily="2" charset="0"/>
                <a:cs typeface="Nikosh" pitchFamily="2" charset="0"/>
              </a:rPr>
              <a:t>ধরনের</a:t>
            </a:r>
            <a:r>
              <a:rPr lang="en-US" sz="3200" dirty="0">
                <a:solidFill>
                  <a:schemeClr val="accent4">
                    <a:lumMod val="50000"/>
                  </a:schemeClr>
                </a:solidFill>
                <a:latin typeface="Nikosh" pitchFamily="2" charset="0"/>
                <a:cs typeface="Nikosh" pitchFamily="2" charset="0"/>
              </a:rPr>
              <a:t> </a:t>
            </a:r>
            <a:r>
              <a:rPr lang="en-US" sz="3200" dirty="0" err="1">
                <a:solidFill>
                  <a:schemeClr val="accent4">
                    <a:lumMod val="50000"/>
                  </a:schemeClr>
                </a:solidFill>
                <a:latin typeface="Nikosh" pitchFamily="2" charset="0"/>
                <a:cs typeface="Nikosh" pitchFamily="2" charset="0"/>
              </a:rPr>
              <a:t>হয়</a:t>
            </a:r>
            <a:endParaRPr lang="en-US" sz="3200" dirty="0">
              <a:solidFill>
                <a:schemeClr val="accent4">
                  <a:lumMod val="50000"/>
                </a:schemeClr>
              </a:solidFill>
              <a:latin typeface="Nikosh" pitchFamily="2" charset="0"/>
              <a:cs typeface="Nikosh" pitchFamily="2" charset="0"/>
            </a:endParaRPr>
          </a:p>
        </p:txBody>
      </p:sp>
      <p:grpSp>
        <p:nvGrpSpPr>
          <p:cNvPr id="14" name="Group 13"/>
          <p:cNvGrpSpPr/>
          <p:nvPr/>
        </p:nvGrpSpPr>
        <p:grpSpPr>
          <a:xfrm>
            <a:off x="609600" y="2438400"/>
            <a:ext cx="3810000" cy="3668018"/>
            <a:chOff x="609600" y="2438400"/>
            <a:chExt cx="3810000" cy="3668018"/>
          </a:xfrm>
        </p:grpSpPr>
        <p:pic>
          <p:nvPicPr>
            <p:cNvPr id="17413" name="Picture 5"/>
            <p:cNvPicPr>
              <a:picLocks noChangeAspect="1" noChangeArrowheads="1"/>
            </p:cNvPicPr>
            <p:nvPr/>
          </p:nvPicPr>
          <p:blipFill>
            <a:blip r:embed="rId3"/>
            <a:srcRect l="13468" r="13805"/>
            <a:stretch>
              <a:fillRect/>
            </a:stretch>
          </p:blipFill>
          <p:spPr bwMode="auto">
            <a:xfrm>
              <a:off x="1447800" y="2438400"/>
              <a:ext cx="2057400" cy="2486025"/>
            </a:xfrm>
            <a:prstGeom prst="rect">
              <a:avLst/>
            </a:prstGeom>
            <a:noFill/>
            <a:ln w="9525">
              <a:noFill/>
              <a:miter lim="800000"/>
              <a:headEnd/>
              <a:tailEnd/>
            </a:ln>
            <a:effectLst/>
          </p:spPr>
        </p:pic>
        <p:sp>
          <p:nvSpPr>
            <p:cNvPr id="12" name="TextBox 11"/>
            <p:cNvSpPr txBox="1"/>
            <p:nvPr/>
          </p:nvSpPr>
          <p:spPr>
            <a:xfrm>
              <a:off x="609600" y="5029200"/>
              <a:ext cx="3810000" cy="1077218"/>
            </a:xfrm>
            <a:prstGeom prst="rect">
              <a:avLst/>
            </a:prstGeom>
            <a:noFill/>
          </p:spPr>
          <p:txBody>
            <a:bodyPr wrap="square" rtlCol="0">
              <a:spAutoFit/>
            </a:bodyPr>
            <a:lstStyle/>
            <a:p>
              <a:pPr algn="ctr"/>
              <a:r>
                <a:rPr lang="en-US" sz="3200" dirty="0" err="1">
                  <a:solidFill>
                    <a:schemeClr val="accent4">
                      <a:lumMod val="50000"/>
                    </a:schemeClr>
                  </a:solidFill>
                  <a:latin typeface="Nikosh" pitchFamily="2" charset="0"/>
                  <a:cs typeface="Nikosh" pitchFamily="2" charset="0"/>
                </a:rPr>
                <a:t>সাদা</a:t>
              </a:r>
              <a:r>
                <a:rPr lang="en-US" sz="3200" dirty="0">
                  <a:solidFill>
                    <a:schemeClr val="accent4">
                      <a:lumMod val="50000"/>
                    </a:schemeClr>
                  </a:solidFill>
                  <a:latin typeface="Nikosh" pitchFamily="2" charset="0"/>
                  <a:cs typeface="Nikosh" pitchFamily="2" charset="0"/>
                </a:rPr>
                <a:t> </a:t>
              </a:r>
              <a:r>
                <a:rPr lang="en-US" sz="3200" dirty="0" err="1">
                  <a:solidFill>
                    <a:schemeClr val="accent4">
                      <a:lumMod val="50000"/>
                    </a:schemeClr>
                  </a:solidFill>
                  <a:latin typeface="Nikosh" pitchFamily="2" charset="0"/>
                  <a:cs typeface="Nikosh" pitchFamily="2" charset="0"/>
                </a:rPr>
                <a:t>টুপি</a:t>
              </a:r>
              <a:r>
                <a:rPr lang="en-US" sz="3200" dirty="0">
                  <a:solidFill>
                    <a:schemeClr val="accent4">
                      <a:lumMod val="50000"/>
                    </a:schemeClr>
                  </a:solidFill>
                  <a:latin typeface="Nikosh" pitchFamily="2" charset="0"/>
                  <a:cs typeface="Nikosh" pitchFamily="2" charset="0"/>
                </a:rPr>
                <a:t> </a:t>
              </a:r>
              <a:r>
                <a:rPr lang="en-US" sz="3200" dirty="0" err="1">
                  <a:solidFill>
                    <a:schemeClr val="accent4">
                      <a:lumMod val="50000"/>
                    </a:schemeClr>
                  </a:solidFill>
                  <a:latin typeface="Nikosh" pitchFamily="2" charset="0"/>
                  <a:cs typeface="Nikosh" pitchFamily="2" charset="0"/>
                </a:rPr>
                <a:t>হ্যাকার</a:t>
              </a:r>
              <a:endParaRPr lang="en-US" sz="3200" dirty="0">
                <a:solidFill>
                  <a:schemeClr val="accent4">
                    <a:lumMod val="50000"/>
                  </a:schemeClr>
                </a:solidFill>
                <a:latin typeface="Nikosh" pitchFamily="2" charset="0"/>
                <a:cs typeface="Nikosh" pitchFamily="2" charset="0"/>
              </a:endParaRPr>
            </a:p>
            <a:p>
              <a:pPr algn="ctr"/>
              <a:r>
                <a:rPr lang="en-US" sz="3200" dirty="0">
                  <a:solidFill>
                    <a:schemeClr val="accent4">
                      <a:lumMod val="50000"/>
                    </a:schemeClr>
                  </a:solidFill>
                  <a:latin typeface="Nikosh" pitchFamily="2" charset="0"/>
                  <a:cs typeface="Nikosh" pitchFamily="2" charset="0"/>
                </a:rPr>
                <a:t>White hat hacker</a:t>
              </a:r>
            </a:p>
          </p:txBody>
        </p:sp>
      </p:grpSp>
      <p:grpSp>
        <p:nvGrpSpPr>
          <p:cNvPr id="15" name="Group 14"/>
          <p:cNvGrpSpPr/>
          <p:nvPr/>
        </p:nvGrpSpPr>
        <p:grpSpPr>
          <a:xfrm>
            <a:off x="4648200" y="2438400"/>
            <a:ext cx="3810000" cy="3668018"/>
            <a:chOff x="4648200" y="2438400"/>
            <a:chExt cx="3810000" cy="3668018"/>
          </a:xfrm>
        </p:grpSpPr>
        <p:pic>
          <p:nvPicPr>
            <p:cNvPr id="8" name="Picture 4" descr="https://blog.digicert.com/wp-content/uploads/2014/10/social-engineering.jpg"/>
            <p:cNvPicPr>
              <a:picLocks noChangeAspect="1" noChangeArrowheads="1"/>
            </p:cNvPicPr>
            <p:nvPr/>
          </p:nvPicPr>
          <p:blipFill>
            <a:blip r:embed="rId4">
              <a:biLevel thresh="50000"/>
            </a:blip>
            <a:stretch>
              <a:fillRect/>
            </a:stretch>
          </p:blipFill>
          <p:spPr bwMode="auto">
            <a:xfrm>
              <a:off x="5257800" y="2438400"/>
              <a:ext cx="2809875" cy="2466975"/>
            </a:xfrm>
            <a:prstGeom prst="rect">
              <a:avLst/>
            </a:prstGeom>
            <a:noFill/>
            <a:ln>
              <a:noFill/>
            </a:ln>
          </p:spPr>
        </p:pic>
        <p:sp>
          <p:nvSpPr>
            <p:cNvPr id="13" name="TextBox 12"/>
            <p:cNvSpPr txBox="1"/>
            <p:nvPr/>
          </p:nvSpPr>
          <p:spPr>
            <a:xfrm>
              <a:off x="4648200" y="5029200"/>
              <a:ext cx="3810000" cy="1077218"/>
            </a:xfrm>
            <a:prstGeom prst="rect">
              <a:avLst/>
            </a:prstGeom>
            <a:noFill/>
          </p:spPr>
          <p:txBody>
            <a:bodyPr wrap="square" rtlCol="0">
              <a:spAutoFit/>
            </a:bodyPr>
            <a:lstStyle/>
            <a:p>
              <a:pPr algn="ctr"/>
              <a:r>
                <a:rPr lang="en-US" sz="3200" dirty="0" err="1">
                  <a:solidFill>
                    <a:schemeClr val="accent4">
                      <a:lumMod val="50000"/>
                    </a:schemeClr>
                  </a:solidFill>
                  <a:latin typeface="Nikosh" pitchFamily="2" charset="0"/>
                  <a:cs typeface="Nikosh" pitchFamily="2" charset="0"/>
                </a:rPr>
                <a:t>কালো</a:t>
              </a:r>
              <a:r>
                <a:rPr lang="en-US" sz="3200" dirty="0">
                  <a:solidFill>
                    <a:schemeClr val="accent4">
                      <a:lumMod val="50000"/>
                    </a:schemeClr>
                  </a:solidFill>
                  <a:latin typeface="Nikosh" pitchFamily="2" charset="0"/>
                  <a:cs typeface="Nikosh" pitchFamily="2" charset="0"/>
                </a:rPr>
                <a:t> </a:t>
              </a:r>
              <a:r>
                <a:rPr lang="en-US" sz="3200" dirty="0" err="1">
                  <a:solidFill>
                    <a:schemeClr val="accent4">
                      <a:lumMod val="50000"/>
                    </a:schemeClr>
                  </a:solidFill>
                  <a:latin typeface="Nikosh" pitchFamily="2" charset="0"/>
                  <a:cs typeface="Nikosh" pitchFamily="2" charset="0"/>
                </a:rPr>
                <a:t>টুপি</a:t>
              </a:r>
              <a:r>
                <a:rPr lang="en-US" sz="3200" dirty="0">
                  <a:solidFill>
                    <a:schemeClr val="accent4">
                      <a:lumMod val="50000"/>
                    </a:schemeClr>
                  </a:solidFill>
                  <a:latin typeface="Nikosh" pitchFamily="2" charset="0"/>
                  <a:cs typeface="Nikosh" pitchFamily="2" charset="0"/>
                </a:rPr>
                <a:t> </a:t>
              </a:r>
              <a:r>
                <a:rPr lang="en-US" sz="3200" dirty="0" err="1">
                  <a:solidFill>
                    <a:schemeClr val="accent4">
                      <a:lumMod val="50000"/>
                    </a:schemeClr>
                  </a:solidFill>
                  <a:latin typeface="Nikosh" pitchFamily="2" charset="0"/>
                  <a:cs typeface="Nikosh" pitchFamily="2" charset="0"/>
                </a:rPr>
                <a:t>হ্যাকার</a:t>
              </a:r>
              <a:endParaRPr lang="en-US" sz="3200" dirty="0">
                <a:solidFill>
                  <a:schemeClr val="accent4">
                    <a:lumMod val="50000"/>
                  </a:schemeClr>
                </a:solidFill>
                <a:latin typeface="Nikosh" pitchFamily="2" charset="0"/>
                <a:cs typeface="Nikosh" pitchFamily="2" charset="0"/>
              </a:endParaRPr>
            </a:p>
            <a:p>
              <a:pPr algn="ctr"/>
              <a:r>
                <a:rPr lang="en-US" sz="3200" dirty="0">
                  <a:solidFill>
                    <a:schemeClr val="accent4">
                      <a:lumMod val="50000"/>
                    </a:schemeClr>
                  </a:solidFill>
                  <a:latin typeface="Nikosh" pitchFamily="2" charset="0"/>
                  <a:cs typeface="Nikosh" pitchFamily="2" charset="0"/>
                </a:rPr>
                <a:t>Black hat hacker</a:t>
              </a:r>
            </a:p>
          </p:txBody>
        </p:sp>
      </p:gr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88620" y="381000"/>
            <a:ext cx="8229600" cy="808038"/>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000" b="1" spc="50" dirty="0" err="1">
                <a:ln w="11430"/>
                <a:solidFill>
                  <a:srgbClr val="7030A0"/>
                </a:solidFill>
                <a:effectLst>
                  <a:glow rad="228600">
                    <a:schemeClr val="accent3">
                      <a:satMod val="175000"/>
                      <a:alpha val="40000"/>
                    </a:schemeClr>
                  </a:glow>
                </a:effectLst>
                <a:latin typeface="Nikosh" pitchFamily="2" charset="0"/>
                <a:cs typeface="Nikosh" pitchFamily="2" charset="0"/>
              </a:rPr>
              <a:t>হ্যাকিং-এর</a:t>
            </a:r>
            <a:r>
              <a:rPr lang="en-US" sz="4000" b="1" spc="50" dirty="0">
                <a:ln w="11430"/>
                <a:solidFill>
                  <a:srgbClr val="7030A0"/>
                </a:solidFill>
                <a:effectLst>
                  <a:glow rad="228600">
                    <a:schemeClr val="accent3">
                      <a:satMod val="175000"/>
                      <a:alpha val="40000"/>
                    </a:schemeClr>
                  </a:glow>
                </a:effectLst>
                <a:latin typeface="Nikosh" pitchFamily="2" charset="0"/>
                <a:cs typeface="Nikosh" pitchFamily="2" charset="0"/>
              </a:rPr>
              <a:t> </a:t>
            </a:r>
            <a:r>
              <a:rPr lang="en-US" sz="4000" b="1" spc="50" dirty="0" err="1">
                <a:ln w="11430"/>
                <a:solidFill>
                  <a:srgbClr val="7030A0"/>
                </a:solidFill>
                <a:effectLst>
                  <a:glow rad="228600">
                    <a:schemeClr val="accent3">
                      <a:satMod val="175000"/>
                      <a:alpha val="40000"/>
                    </a:schemeClr>
                  </a:glow>
                </a:effectLst>
                <a:latin typeface="Nikosh" pitchFamily="2" charset="0"/>
                <a:cs typeface="Nikosh" pitchFamily="2" charset="0"/>
              </a:rPr>
              <a:t>ইতিহাস</a:t>
            </a:r>
            <a:endParaRPr lang="en-US" sz="4000" b="1" spc="50" dirty="0">
              <a:ln w="11430"/>
              <a:solidFill>
                <a:srgbClr val="7030A0"/>
              </a:solidFill>
              <a:effectLst>
                <a:glow rad="228600">
                  <a:schemeClr val="accent3">
                    <a:satMod val="175000"/>
                    <a:alpha val="40000"/>
                  </a:schemeClr>
                </a:glow>
              </a:effectLst>
              <a:latin typeface="Nikosh" pitchFamily="2" charset="0"/>
              <a:cs typeface="Nikosh" pitchFamily="2" charset="0"/>
            </a:endParaRPr>
          </a:p>
        </p:txBody>
      </p:sp>
      <p:sp>
        <p:nvSpPr>
          <p:cNvPr id="2" name="Date Placeholder 1"/>
          <p:cNvSpPr>
            <a:spLocks noGrp="1"/>
          </p:cNvSpPr>
          <p:nvPr>
            <p:ph type="dt" sz="half" idx="10"/>
          </p:nvPr>
        </p:nvSpPr>
        <p:spPr/>
        <p:txBody>
          <a:bodyPr/>
          <a:lstStyle/>
          <a:p>
            <a:pPr>
              <a:defRPr/>
            </a:pPr>
            <a:fld id="{66511F69-9EBC-4CE4-B96C-76EA49573B73}" type="datetime1">
              <a:rPr lang="en-US" smtClean="0"/>
              <a:pPr>
                <a:defRPr/>
              </a:pPr>
              <a:t>11/10/2022</a:t>
            </a:fld>
            <a:endParaRPr lang="en-US"/>
          </a:p>
        </p:txBody>
      </p:sp>
      <p:sp>
        <p:nvSpPr>
          <p:cNvPr id="3" name="Slide Number Placeholder 2"/>
          <p:cNvSpPr>
            <a:spLocks noGrp="1"/>
          </p:cNvSpPr>
          <p:nvPr>
            <p:ph type="sldNum" sz="quarter" idx="12"/>
          </p:nvPr>
        </p:nvSpPr>
        <p:spPr/>
        <p:txBody>
          <a:bodyPr/>
          <a:lstStyle/>
          <a:p>
            <a:pPr>
              <a:defRPr/>
            </a:pPr>
            <a:fld id="{463BC71B-8898-4C26-9424-9A1CA4487239}" type="slidenum">
              <a:rPr lang="en-US" smtClean="0"/>
              <a:pPr>
                <a:defRPr/>
              </a:pPr>
              <a:t>9</a:t>
            </a:fld>
            <a:endParaRPr lang="en-US"/>
          </a:p>
        </p:txBody>
      </p:sp>
      <p:cxnSp>
        <p:nvCxnSpPr>
          <p:cNvPr id="11" name="Straight Connector 10"/>
          <p:cNvCxnSpPr/>
          <p:nvPr/>
        </p:nvCxnSpPr>
        <p:spPr bwMode="auto">
          <a:xfrm>
            <a:off x="388620" y="1066800"/>
            <a:ext cx="8229600" cy="0"/>
          </a:xfrm>
          <a:prstGeom prst="line">
            <a:avLst/>
          </a:prstGeom>
          <a:ln/>
        </p:spPr>
        <p:style>
          <a:lnRef idx="1">
            <a:schemeClr val="accent2"/>
          </a:lnRef>
          <a:fillRef idx="0">
            <a:schemeClr val="accent2"/>
          </a:fillRef>
          <a:effectRef idx="0">
            <a:schemeClr val="accent2"/>
          </a:effectRef>
          <a:fontRef idx="minor">
            <a:schemeClr val="tx1"/>
          </a:fontRef>
        </p:style>
      </p:cxnSp>
      <p:pic>
        <p:nvPicPr>
          <p:cNvPr id="15362" name="Picture 2" descr="https://media.licdn.com/media/p/2/005/022/250/2510b8a.png"/>
          <p:cNvPicPr>
            <a:picLocks noChangeAspect="1" noChangeArrowheads="1"/>
          </p:cNvPicPr>
          <p:nvPr/>
        </p:nvPicPr>
        <p:blipFill>
          <a:blip r:embed="rId3"/>
          <a:srcRect/>
          <a:stretch>
            <a:fillRect/>
          </a:stretch>
        </p:blipFill>
        <p:spPr bwMode="auto">
          <a:xfrm>
            <a:off x="762000" y="1371600"/>
            <a:ext cx="3886200" cy="2019300"/>
          </a:xfrm>
          <a:prstGeom prst="rect">
            <a:avLst/>
          </a:prstGeom>
          <a:noFill/>
        </p:spPr>
      </p:pic>
      <p:sp>
        <p:nvSpPr>
          <p:cNvPr id="7" name="Rounded Rectangle 6"/>
          <p:cNvSpPr/>
          <p:nvPr/>
        </p:nvSpPr>
        <p:spPr>
          <a:xfrm>
            <a:off x="5334000" y="1447800"/>
            <a:ext cx="3276600" cy="1905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002060"/>
                </a:solidFill>
                <a:latin typeface="NikoshBAN" pitchFamily="2" charset="0"/>
                <a:cs typeface="NikoshBAN" pitchFamily="2" charset="0"/>
              </a:rPr>
              <a:t>১৯৮৩ </a:t>
            </a:r>
            <a:r>
              <a:rPr lang="en-US" sz="2800" dirty="0" err="1">
                <a:solidFill>
                  <a:srgbClr val="002060"/>
                </a:solidFill>
                <a:latin typeface="NikoshBAN" pitchFamily="2" charset="0"/>
                <a:cs typeface="NikoshBAN" pitchFamily="2" charset="0"/>
              </a:rPr>
              <a:t>সালে</a:t>
            </a:r>
            <a:r>
              <a:rPr lang="en-US" sz="2800" dirty="0">
                <a:solidFill>
                  <a:srgbClr val="002060"/>
                </a:solidFill>
                <a:latin typeface="NikoshBAN" pitchFamily="2" charset="0"/>
                <a:cs typeface="NikoshBAN" pitchFamily="2" charset="0"/>
              </a:rPr>
              <a:t> UCCA </a:t>
            </a:r>
            <a:r>
              <a:rPr lang="en-US" sz="2800" dirty="0" err="1">
                <a:solidFill>
                  <a:srgbClr val="002060"/>
                </a:solidFill>
                <a:latin typeface="NikoshBAN" pitchFamily="2" charset="0"/>
                <a:cs typeface="NikoshBAN" pitchFamily="2" charset="0"/>
              </a:rPr>
              <a:t>এর</a:t>
            </a:r>
            <a:r>
              <a:rPr lang="en-US" sz="2800" dirty="0">
                <a:solidFill>
                  <a:srgbClr val="002060"/>
                </a:solidFill>
                <a:latin typeface="NikoshBAN" pitchFamily="2" charset="0"/>
                <a:cs typeface="NikoshBAN" pitchFamily="2" charset="0"/>
              </a:rPr>
              <a:t> ১৯ </a:t>
            </a:r>
            <a:r>
              <a:rPr lang="en-US" sz="2800" dirty="0" err="1">
                <a:solidFill>
                  <a:srgbClr val="002060"/>
                </a:solidFill>
                <a:latin typeface="NikoshBAN" pitchFamily="2" charset="0"/>
                <a:cs typeface="NikoshBAN" pitchFamily="2" charset="0"/>
              </a:rPr>
              <a:t>বছরের</a:t>
            </a:r>
            <a:r>
              <a:rPr lang="en-US" sz="2800" dirty="0">
                <a:solidFill>
                  <a:srgbClr val="002060"/>
                </a:solidFill>
                <a:latin typeface="NikoshBAN" pitchFamily="2" charset="0"/>
                <a:cs typeface="NikoshBAN" pitchFamily="2" charset="0"/>
              </a:rPr>
              <a:t> </a:t>
            </a:r>
            <a:r>
              <a:rPr lang="en-US" sz="2800" dirty="0" err="1">
                <a:solidFill>
                  <a:srgbClr val="002060"/>
                </a:solidFill>
                <a:latin typeface="NikoshBAN" pitchFamily="2" charset="0"/>
                <a:cs typeface="NikoshBAN" pitchFamily="2" charset="0"/>
              </a:rPr>
              <a:t>একটা</a:t>
            </a:r>
            <a:r>
              <a:rPr lang="en-US" sz="2800" dirty="0">
                <a:solidFill>
                  <a:srgbClr val="002060"/>
                </a:solidFill>
                <a:latin typeface="NikoshBAN" pitchFamily="2" charset="0"/>
                <a:cs typeface="NikoshBAN" pitchFamily="2" charset="0"/>
              </a:rPr>
              <a:t> </a:t>
            </a:r>
            <a:r>
              <a:rPr lang="en-US" sz="2800" dirty="0" err="1">
                <a:solidFill>
                  <a:srgbClr val="002060"/>
                </a:solidFill>
                <a:latin typeface="NikoshBAN" pitchFamily="2" charset="0"/>
                <a:cs typeface="NikoshBAN" pitchFamily="2" charset="0"/>
              </a:rPr>
              <a:t>ছেলে</a:t>
            </a:r>
            <a:endParaRPr lang="en-US" sz="2800" dirty="0">
              <a:solidFill>
                <a:srgbClr val="002060"/>
              </a:solidFill>
              <a:latin typeface="NikoshBAN" pitchFamily="2" charset="0"/>
              <a:cs typeface="NikoshBAN" pitchFamily="2" charset="0"/>
            </a:endParaRPr>
          </a:p>
        </p:txBody>
      </p:sp>
      <p:pic>
        <p:nvPicPr>
          <p:cNvPr id="15364" name="Picture 4" descr="https://upload.wikimedia.org/wikipedia/commons/thumb/8/8a/Seal_of_the_United_States_Department_of_Homeland_Security.svg/2000px-Seal_of_the_United_States_Department_of_Homeland_Security.svg.png"/>
          <p:cNvPicPr>
            <a:picLocks noChangeAspect="1" noChangeArrowheads="1"/>
          </p:cNvPicPr>
          <p:nvPr/>
        </p:nvPicPr>
        <p:blipFill>
          <a:blip r:embed="rId4" cstate="print"/>
          <a:srcRect/>
          <a:stretch>
            <a:fillRect/>
          </a:stretch>
        </p:blipFill>
        <p:spPr bwMode="auto">
          <a:xfrm>
            <a:off x="5791200" y="3733800"/>
            <a:ext cx="2609850" cy="2603226"/>
          </a:xfrm>
          <a:prstGeom prst="rect">
            <a:avLst/>
          </a:prstGeom>
          <a:noFill/>
        </p:spPr>
      </p:pic>
      <p:sp>
        <p:nvSpPr>
          <p:cNvPr id="9" name="Rounded Rectangle 8"/>
          <p:cNvSpPr/>
          <p:nvPr/>
        </p:nvSpPr>
        <p:spPr>
          <a:xfrm>
            <a:off x="1066800" y="3886200"/>
            <a:ext cx="4419600" cy="22098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solidFill>
                  <a:srgbClr val="002060"/>
                </a:solidFill>
                <a:latin typeface="NikoshBAN" pitchFamily="2" charset="0"/>
                <a:cs typeface="NikoshBAN" pitchFamily="2" charset="0"/>
              </a:rPr>
              <a:t>যুক্তরাষ্ট্রের</a:t>
            </a:r>
            <a:r>
              <a:rPr lang="en-US" sz="2800" dirty="0">
                <a:solidFill>
                  <a:srgbClr val="002060"/>
                </a:solidFill>
                <a:latin typeface="NikoshBAN" pitchFamily="2" charset="0"/>
                <a:cs typeface="NikoshBAN" pitchFamily="2" charset="0"/>
              </a:rPr>
              <a:t> </a:t>
            </a:r>
            <a:r>
              <a:rPr lang="en-US" sz="2800" dirty="0" err="1">
                <a:solidFill>
                  <a:srgbClr val="002060"/>
                </a:solidFill>
                <a:latin typeface="NikoshBAN" pitchFamily="2" charset="0"/>
                <a:cs typeface="NikoshBAN" pitchFamily="2" charset="0"/>
              </a:rPr>
              <a:t>প্রতিরক্ষা</a:t>
            </a:r>
            <a:r>
              <a:rPr lang="en-US" sz="2800" dirty="0">
                <a:solidFill>
                  <a:srgbClr val="002060"/>
                </a:solidFill>
                <a:latin typeface="NikoshBAN" pitchFamily="2" charset="0"/>
                <a:cs typeface="NikoshBAN" pitchFamily="2" charset="0"/>
              </a:rPr>
              <a:t> </a:t>
            </a:r>
            <a:r>
              <a:rPr lang="en-US" sz="2800" dirty="0" err="1">
                <a:solidFill>
                  <a:srgbClr val="002060"/>
                </a:solidFill>
                <a:latin typeface="NikoshBAN" pitchFamily="2" charset="0"/>
                <a:cs typeface="NikoshBAN" pitchFamily="2" charset="0"/>
              </a:rPr>
              <a:t>বাহিনীর</a:t>
            </a:r>
            <a:r>
              <a:rPr lang="en-US" sz="2800" dirty="0">
                <a:solidFill>
                  <a:srgbClr val="002060"/>
                </a:solidFill>
                <a:latin typeface="NikoshBAN" pitchFamily="2" charset="0"/>
                <a:cs typeface="NikoshBAN" pitchFamily="2" charset="0"/>
              </a:rPr>
              <a:t> </a:t>
            </a:r>
            <a:r>
              <a:rPr lang="en-US" sz="2800" dirty="0" err="1">
                <a:solidFill>
                  <a:srgbClr val="002060"/>
                </a:solidFill>
                <a:latin typeface="NikoshBAN" pitchFamily="2" charset="0"/>
                <a:cs typeface="NikoshBAN" pitchFamily="2" charset="0"/>
              </a:rPr>
              <a:t>আন্তর্জাতিক</a:t>
            </a:r>
            <a:r>
              <a:rPr lang="en-US" sz="2800" dirty="0">
                <a:solidFill>
                  <a:srgbClr val="002060"/>
                </a:solidFill>
                <a:latin typeface="NikoshBAN" pitchFamily="2" charset="0"/>
                <a:cs typeface="NikoshBAN" pitchFamily="2" charset="0"/>
              </a:rPr>
              <a:t> </a:t>
            </a:r>
            <a:r>
              <a:rPr lang="en-US" sz="2800" dirty="0" err="1">
                <a:solidFill>
                  <a:srgbClr val="002060"/>
                </a:solidFill>
                <a:latin typeface="NikoshBAN" pitchFamily="2" charset="0"/>
                <a:cs typeface="NikoshBAN" pitchFamily="2" charset="0"/>
              </a:rPr>
              <a:t>নিরাপত্তা</a:t>
            </a:r>
            <a:r>
              <a:rPr lang="en-US" sz="2800" dirty="0">
                <a:solidFill>
                  <a:srgbClr val="002060"/>
                </a:solidFill>
                <a:latin typeface="NikoshBAN" pitchFamily="2" charset="0"/>
                <a:cs typeface="NikoshBAN" pitchFamily="2" charset="0"/>
              </a:rPr>
              <a:t> </a:t>
            </a:r>
            <a:r>
              <a:rPr lang="en-US" sz="2800" dirty="0" err="1">
                <a:solidFill>
                  <a:srgbClr val="002060"/>
                </a:solidFill>
                <a:latin typeface="NikoshBAN" pitchFamily="2" charset="0"/>
                <a:cs typeface="NikoshBAN" pitchFamily="2" charset="0"/>
              </a:rPr>
              <a:t>ভেদ</a:t>
            </a:r>
            <a:r>
              <a:rPr lang="en-US" sz="2800" dirty="0">
                <a:solidFill>
                  <a:srgbClr val="002060"/>
                </a:solidFill>
                <a:latin typeface="NikoshBAN" pitchFamily="2" charset="0"/>
                <a:cs typeface="NikoshBAN" pitchFamily="2" charset="0"/>
              </a:rPr>
              <a:t> </a:t>
            </a:r>
            <a:r>
              <a:rPr lang="en-US" sz="2800" dirty="0" err="1">
                <a:solidFill>
                  <a:srgbClr val="002060"/>
                </a:solidFill>
                <a:latin typeface="NikoshBAN" pitchFamily="2" charset="0"/>
                <a:cs typeface="NikoshBAN" pitchFamily="2" charset="0"/>
              </a:rPr>
              <a:t>করে</a:t>
            </a:r>
            <a:r>
              <a:rPr lang="en-US" sz="2800" dirty="0">
                <a:solidFill>
                  <a:srgbClr val="002060"/>
                </a:solidFill>
                <a:latin typeface="NikoshBAN" pitchFamily="2" charset="0"/>
                <a:cs typeface="NikoshBAN" pitchFamily="2" charset="0"/>
              </a:rPr>
              <a:t> </a:t>
            </a:r>
            <a:r>
              <a:rPr lang="en-US" sz="2800" dirty="0" err="1">
                <a:solidFill>
                  <a:srgbClr val="002060"/>
                </a:solidFill>
                <a:latin typeface="NikoshBAN" pitchFamily="2" charset="0"/>
                <a:cs typeface="NikoshBAN" pitchFamily="2" charset="0"/>
              </a:rPr>
              <a:t>তাদের</a:t>
            </a:r>
            <a:r>
              <a:rPr lang="en-US" sz="2800" dirty="0">
                <a:solidFill>
                  <a:srgbClr val="002060"/>
                </a:solidFill>
                <a:latin typeface="NikoshBAN" pitchFamily="2" charset="0"/>
                <a:cs typeface="NikoshBAN" pitchFamily="2" charset="0"/>
              </a:rPr>
              <a:t> </a:t>
            </a:r>
            <a:r>
              <a:rPr lang="en-US" sz="2800" dirty="0" err="1">
                <a:solidFill>
                  <a:srgbClr val="002060"/>
                </a:solidFill>
                <a:latin typeface="NikoshBAN" pitchFamily="2" charset="0"/>
                <a:cs typeface="NikoshBAN" pitchFamily="2" charset="0"/>
              </a:rPr>
              <a:t>ওয়েবসাইট</a:t>
            </a:r>
            <a:r>
              <a:rPr lang="en-US" sz="2800" dirty="0">
                <a:solidFill>
                  <a:srgbClr val="002060"/>
                </a:solidFill>
                <a:latin typeface="NikoshBAN" pitchFamily="2" charset="0"/>
                <a:cs typeface="NikoshBAN" pitchFamily="2" charset="0"/>
              </a:rPr>
              <a:t> </a:t>
            </a:r>
            <a:r>
              <a:rPr lang="en-US" sz="2800" dirty="0" err="1">
                <a:solidFill>
                  <a:srgbClr val="002060"/>
                </a:solidFill>
                <a:latin typeface="NikoshBAN" pitchFamily="2" charset="0"/>
                <a:cs typeface="NikoshBAN" pitchFamily="2" charset="0"/>
              </a:rPr>
              <a:t>হ্যাক</a:t>
            </a:r>
            <a:r>
              <a:rPr lang="en-US" sz="2800" dirty="0">
                <a:solidFill>
                  <a:srgbClr val="002060"/>
                </a:solidFill>
                <a:latin typeface="NikoshBAN" pitchFamily="2" charset="0"/>
                <a:cs typeface="NikoshBAN" pitchFamily="2" charset="0"/>
              </a:rPr>
              <a:t> </a:t>
            </a:r>
            <a:r>
              <a:rPr lang="en-US" sz="2800" dirty="0" err="1">
                <a:solidFill>
                  <a:srgbClr val="002060"/>
                </a:solidFill>
                <a:latin typeface="NikoshBAN" pitchFamily="2" charset="0"/>
                <a:cs typeface="NikoshBAN" pitchFamily="2" charset="0"/>
              </a:rPr>
              <a:t>করে</a:t>
            </a:r>
            <a:r>
              <a:rPr lang="en-US" sz="2800" dirty="0">
                <a:solidFill>
                  <a:srgbClr val="002060"/>
                </a:solidFill>
                <a:latin typeface="NikoshBAN" pitchFamily="2" charset="0"/>
                <a:cs typeface="NikoshBAN" pitchFamily="2" charset="0"/>
              </a:rPr>
              <a:t> </a:t>
            </a:r>
            <a:r>
              <a:rPr lang="en-US" sz="2800" dirty="0" err="1">
                <a:solidFill>
                  <a:srgbClr val="002060"/>
                </a:solidFill>
                <a:latin typeface="NikoshBAN" pitchFamily="2" charset="0"/>
                <a:cs typeface="NikoshBAN" pitchFamily="2" charset="0"/>
              </a:rPr>
              <a:t>ঢুকে</a:t>
            </a:r>
            <a:r>
              <a:rPr lang="en-US" sz="2800" dirty="0">
                <a:solidFill>
                  <a:srgbClr val="002060"/>
                </a:solidFill>
                <a:latin typeface="NikoshBAN" pitchFamily="2" charset="0"/>
                <a:cs typeface="NikoshBAN" pitchFamily="2" charset="0"/>
              </a:rPr>
              <a:t> </a:t>
            </a:r>
            <a:r>
              <a:rPr lang="en-US" sz="2800" dirty="0" err="1">
                <a:solidFill>
                  <a:srgbClr val="002060"/>
                </a:solidFill>
                <a:latin typeface="NikoshBAN" pitchFamily="2" charset="0"/>
                <a:cs typeface="NikoshBAN" pitchFamily="2" charset="0"/>
              </a:rPr>
              <a:t>গিয়েছিল</a:t>
            </a:r>
            <a:endParaRPr lang="en-US" sz="2800" dirty="0">
              <a:solidFill>
                <a:srgbClr val="002060"/>
              </a:solidFill>
              <a:latin typeface="NikoshBAN" pitchFamily="2" charset="0"/>
              <a:cs typeface="NikoshBAN"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wipe(down)">
                                      <p:cBhvr>
                                        <p:cTn id="7" dur="500"/>
                                        <p:tgtEl>
                                          <p:spTgt spid="1536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nodeType="withEffect">
                                  <p:stCondLst>
                                    <p:cond delay="0"/>
                                  </p:stCondLst>
                                  <p:childTnLst>
                                    <p:set>
                                      <p:cBhvr>
                                        <p:cTn id="17" dur="1" fill="hold">
                                          <p:stCondLst>
                                            <p:cond delay="0"/>
                                          </p:stCondLst>
                                        </p:cTn>
                                        <p:tgtEl>
                                          <p:spTgt spid="15364"/>
                                        </p:tgtEl>
                                        <p:attrNameLst>
                                          <p:attrName>style.visibility</p:attrName>
                                        </p:attrNameLst>
                                      </p:cBhvr>
                                      <p:to>
                                        <p:strVal val="visible"/>
                                      </p:to>
                                    </p:set>
                                    <p:animEffect transition="in" filter="wipe(down)">
                                      <p:cBhvr>
                                        <p:cTn id="18" dur="5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929</TotalTime>
  <Words>730</Words>
  <Application>Microsoft Office PowerPoint</Application>
  <PresentationFormat>On-screen Show (4:3)</PresentationFormat>
  <Paragraphs>134</Paragraphs>
  <Slides>23</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Garamond</vt:lpstr>
      <vt:lpstr>Nikosh</vt:lpstr>
      <vt:lpstr>NikoshBAN</vt:lpstr>
      <vt:lpstr>Organic</vt:lpstr>
      <vt:lpstr>PowerPoint Presentation</vt:lpstr>
      <vt:lpstr>PowerPoint Presentation</vt:lpstr>
      <vt:lpstr>PowerPoint Presentation</vt:lpstr>
      <vt:lpstr>আজকের আলোচ্য বিষয়…</vt:lpstr>
      <vt:lpstr>শিখনফল</vt:lpstr>
      <vt:lpstr>হ্যাকিং</vt:lpstr>
      <vt:lpstr>হ্যাকিং</vt:lpstr>
      <vt:lpstr>হ্যাকারের প্রকারভেদ</vt:lpstr>
      <vt:lpstr>হ্যাকিং-এর ইতিহাস</vt:lpstr>
      <vt:lpstr>সত্যিকারের চ্যালেঞ্জ</vt:lpstr>
      <vt:lpstr>ইন্টারনেটে অনৈতিক কাজ</vt:lpstr>
      <vt:lpstr>ইন্টারনেটে অনৈতিক কাজ</vt:lpstr>
      <vt:lpstr>ইন্টারনেটে অনৈতিক কাজ</vt:lpstr>
      <vt:lpstr>দলগত কাজ</vt:lpstr>
      <vt:lpstr>সাইবার জগতে বেআইনী কাজ</vt:lpstr>
      <vt:lpstr>সাইবার জগতে বেআইনী কাজ</vt:lpstr>
      <vt:lpstr>সাইবার জগতে বেআইনী কাজ</vt:lpstr>
      <vt:lpstr>সাইবার জগতে বেআইনী কাজ</vt:lpstr>
      <vt:lpstr>সাইবার জগতে বেআইনী কাজ</vt:lpstr>
      <vt:lpstr>PowerPoint Presentation</vt:lpstr>
      <vt:lpstr>মূল্যায়ন</vt:lpstr>
      <vt:lpstr>বাড়ির কাজ</vt:lpstr>
      <vt:lpstr>ধন্যবাদ</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Amiri</dc:creator>
  <cp:lastModifiedBy>Md. Manik Miah</cp:lastModifiedBy>
  <cp:revision>163</cp:revision>
  <dcterms:created xsi:type="dcterms:W3CDTF">2015-03-28T17:25:34Z</dcterms:created>
  <dcterms:modified xsi:type="dcterms:W3CDTF">2022-11-10T15:11:00Z</dcterms:modified>
</cp:coreProperties>
</file>