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3" r:id="rId17"/>
    <p:sldId id="275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F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06-Oct-19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06-Oct-19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06-Oct-19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06-Oct-19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06-Oct-19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06-Oct-19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06-Oct-19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06-Oct-19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2" y="2299952"/>
            <a:ext cx="5125035" cy="4648200"/>
          </a:xfrm>
          <a:prstGeom prst="ellipse">
            <a:avLst/>
          </a:prstGeom>
          <a:ln w="190500" cap="rnd">
            <a:solidFill>
              <a:srgbClr val="11FF5B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245" y="1249251"/>
            <a:ext cx="9079606" cy="1165968"/>
          </a:xfrm>
        </p:spPr>
        <p:txBody>
          <a:bodyPr/>
          <a:lstStyle/>
          <a:p>
            <a:pPr algn="ctr"/>
            <a:r>
              <a:rPr lang="en-US" sz="88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(‰</a:t>
            </a:r>
            <a:r>
              <a:rPr lang="en-US" sz="88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bwZKZv</a:t>
            </a:r>
            <a:r>
              <a:rPr lang="en-US" sz="88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+ †</a:t>
            </a:r>
            <a:r>
              <a:rPr lang="en-US" sz="88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mŠRb¨Zv</a:t>
            </a:r>
            <a:r>
              <a:rPr lang="en-US" sz="88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8800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9285" y="4450188"/>
            <a:ext cx="5579109" cy="2407812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rgbClr val="11FF5B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i="1" dirty="0" err="1" smtClean="0">
                <a:solidFill>
                  <a:srgbClr val="11FF5B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3200" i="1" dirty="0" smtClean="0">
                <a:solidFill>
                  <a:srgbClr val="11FF5B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3200" i="1" dirty="0" err="1" smtClean="0">
                <a:solidFill>
                  <a:srgbClr val="11FF5B"/>
                </a:solidFill>
                <a:latin typeface="SutonnyMJ" pitchFamily="2" charset="0"/>
                <a:cs typeface="SutonnyMJ" pitchFamily="2" charset="0"/>
              </a:rPr>
              <a:t>bvRgyj</a:t>
            </a:r>
            <a:r>
              <a:rPr lang="en-US" sz="3200" i="1" dirty="0">
                <a:solidFill>
                  <a:srgbClr val="11FF5B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i="1" dirty="0" smtClean="0">
                <a:solidFill>
                  <a:srgbClr val="11FF5B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i="1" dirty="0" err="1" smtClean="0">
                <a:solidFill>
                  <a:srgbClr val="11FF5B"/>
                </a:solidFill>
                <a:latin typeface="SutonnyMJ" pitchFamily="2" charset="0"/>
                <a:cs typeface="SutonnyMJ" pitchFamily="2" charset="0"/>
              </a:rPr>
              <a:t>nvmvBb</a:t>
            </a:r>
            <a:endParaRPr lang="en-US" sz="3200" i="1" dirty="0" smtClean="0">
              <a:solidFill>
                <a:srgbClr val="11FF5B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i="1" dirty="0" err="1" smtClean="0">
                <a:solidFill>
                  <a:srgbClr val="11FF5B"/>
                </a:solidFill>
                <a:latin typeface="SutonnyMJ" pitchFamily="2" charset="0"/>
                <a:cs typeface="SutonnyMJ" pitchFamily="2" charset="0"/>
              </a:rPr>
              <a:t>Gg</a:t>
            </a:r>
            <a:r>
              <a:rPr lang="en-US" sz="3200" i="1" dirty="0" smtClean="0">
                <a:solidFill>
                  <a:srgbClr val="11FF5B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i="1" dirty="0" err="1" smtClean="0">
                <a:solidFill>
                  <a:srgbClr val="11FF5B"/>
                </a:solidFill>
                <a:latin typeface="SutonnyMJ" pitchFamily="2" charset="0"/>
                <a:cs typeface="SutonnyMJ" pitchFamily="2" charset="0"/>
              </a:rPr>
              <a:t>Gmwm</a:t>
            </a:r>
            <a:r>
              <a:rPr lang="en-US" sz="3200" i="1" dirty="0" smtClean="0">
                <a:solidFill>
                  <a:srgbClr val="11FF5B"/>
                </a:solidFill>
                <a:latin typeface="SutonnyMJ" pitchFamily="2" charset="0"/>
                <a:cs typeface="SutonnyMJ" pitchFamily="2" charset="0"/>
              </a:rPr>
              <a:t> (c`v©_</a:t>
            </a:r>
            <a:r>
              <a:rPr lang="en-US" sz="3200" i="1" dirty="0" err="1" smtClean="0">
                <a:solidFill>
                  <a:srgbClr val="11FF5B"/>
                </a:solidFill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3200" i="1" dirty="0" smtClean="0">
                <a:solidFill>
                  <a:srgbClr val="11FF5B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3200" i="1" dirty="0" err="1" smtClean="0">
                <a:solidFill>
                  <a:srgbClr val="11FF5B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200" i="1" dirty="0" smtClean="0">
                <a:solidFill>
                  <a:srgbClr val="11FF5B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i="1" dirty="0" err="1" smtClean="0">
                <a:solidFill>
                  <a:srgbClr val="11FF5B"/>
                </a:solidFill>
                <a:latin typeface="SutonnyMJ" pitchFamily="2" charset="0"/>
                <a:cs typeface="SutonnyMJ" pitchFamily="2" charset="0"/>
              </a:rPr>
              <a:t>wkÿK</a:t>
            </a:r>
            <a:endParaRPr lang="en-US" sz="3200" i="1" dirty="0" smtClean="0">
              <a:solidFill>
                <a:srgbClr val="11FF5B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i="1" dirty="0" err="1" smtClean="0">
                <a:solidFill>
                  <a:srgbClr val="11FF5B"/>
                </a:solidFill>
                <a:latin typeface="SutonnyMJ" pitchFamily="2" charset="0"/>
                <a:cs typeface="SutonnyMJ" pitchFamily="2" charset="0"/>
              </a:rPr>
              <a:t>ebMvuI</a:t>
            </a:r>
            <a:r>
              <a:rPr lang="en-US" sz="3200" i="1" dirty="0" smtClean="0">
                <a:solidFill>
                  <a:srgbClr val="11FF5B"/>
                </a:solidFill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200" i="1" dirty="0" err="1" smtClean="0">
                <a:solidFill>
                  <a:srgbClr val="11FF5B"/>
                </a:solidFill>
                <a:latin typeface="SutonnyMJ" pitchFamily="2" charset="0"/>
                <a:cs typeface="SutonnyMJ" pitchFamily="2" charset="0"/>
              </a:rPr>
              <a:t>vjq</a:t>
            </a:r>
            <a:endParaRPr lang="en-US" sz="3200" i="1" dirty="0">
              <a:solidFill>
                <a:srgbClr val="11FF5B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03" y="0"/>
            <a:ext cx="958035" cy="78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95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278291"/>
            <a:ext cx="11187448" cy="6579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2838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172737"/>
            <a:ext cx="9259909" cy="6536351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92106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463639"/>
            <a:ext cx="9968248" cy="6484513"/>
          </a:xfrm>
          <a:prstGeom prst="ellipse">
            <a:avLst/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21972" y="356246"/>
            <a:ext cx="2936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</a:rPr>
              <a:t>Inportance</a:t>
            </a:r>
            <a:endParaRPr lang="en-US" sz="3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1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28978"/>
            <a:ext cx="8113690" cy="68290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958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3" y="237303"/>
            <a:ext cx="7804597" cy="6492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280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6" y="351586"/>
            <a:ext cx="7508382" cy="6246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8965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0" y="457044"/>
            <a:ext cx="9556124" cy="6503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071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7" y="425003"/>
            <a:ext cx="7984902" cy="6079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7484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05" y="193183"/>
            <a:ext cx="8270955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794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58" y="682581"/>
            <a:ext cx="8641726" cy="56538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FadeDown">
              <a:avLst/>
            </a:prstTxWarp>
            <a:spAutoFit/>
          </a:bodyPr>
          <a:lstStyle/>
          <a:p>
            <a:r>
              <a:rPr lang="en-US" sz="199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199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99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SutonnyMJ" pitchFamily="2" charset="0"/>
                <a:cs typeface="SutonnyMJ" pitchFamily="2" charset="0"/>
              </a:rPr>
              <a:t>`</a:t>
            </a:r>
            <a:r>
              <a:rPr lang="en-US" sz="199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199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199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mevB‡K</a:t>
            </a:r>
            <a:endParaRPr lang="en-US" sz="199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2" y="0"/>
            <a:ext cx="8768555" cy="7209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163398"/>
            <a:ext cx="1123950" cy="69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-15875"/>
            <a:ext cx="9016016" cy="6873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6033896"/>
            <a:ext cx="1333500" cy="82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" y="0"/>
            <a:ext cx="9241452" cy="689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665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79" y="592471"/>
            <a:ext cx="6942928" cy="5776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8203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3" y="167239"/>
            <a:ext cx="7496718" cy="6288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42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98" y="0"/>
            <a:ext cx="7819247" cy="636399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00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153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3" y="-601388"/>
            <a:ext cx="8516789" cy="7132811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781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-125890"/>
            <a:ext cx="10187187" cy="69838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286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</TotalTime>
  <Words>33</Words>
  <Application>Microsoft Office PowerPoint</Application>
  <PresentationFormat>Widescreen</PresentationFormat>
  <Paragraphs>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SutonnyMJ</vt:lpstr>
      <vt:lpstr>Trebuchet MS</vt:lpstr>
      <vt:lpstr>Wingdings 3</vt:lpstr>
      <vt:lpstr>Facet</vt:lpstr>
      <vt:lpstr>(‰bwZKZv + †mŠRb¨Zv)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Personal</cp:lastModifiedBy>
  <cp:revision>19</cp:revision>
  <dcterms:created xsi:type="dcterms:W3CDTF">2019-06-28T03:55:31Z</dcterms:created>
  <dcterms:modified xsi:type="dcterms:W3CDTF">2019-10-06T16:20:46Z</dcterms:modified>
</cp:coreProperties>
</file>