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C712-490F-070D-CF4B-FA857923C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C5660-387F-404B-90B0-24A4DD515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1C28-C8DE-8D4B-8A29-B42D1D74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C73A-BF37-0E94-88AE-B227AA4E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DCF07-6EE2-FA94-5947-C5A2C697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9438-A50F-2B80-BA5B-7BFB8D60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6FD59-8CB2-4F25-2013-0D29F95B5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1D33-DD27-1708-F9B9-0B9056AE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12D2-8C75-06C8-7915-1FA57E4E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1B63-7A60-7FE2-EDA0-D2B63ADF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37D4F-F8FA-21A6-55F4-E5BBB8933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E81C5-7D8E-6173-D160-C8958D569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06D2C-8C6B-63DF-0C5E-E87FEE42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7960C-3A6B-9EE7-6987-D952BFEE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A973-DBBD-BDAC-B3DF-8B4009AE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8022-3A28-8F5F-77BE-8FD797C3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2E02B-08F6-5795-E93E-C32CB8D9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0D0F-3045-8308-A1EE-9E1B5849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B666B-985D-7832-3F2E-A543BAF5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9F544-67FA-E4F5-7319-598079AD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7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7AB5-CB28-62CF-B3FC-D517D1AD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9415-0318-FA01-AA01-6399B693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F32E0-6CB1-F5BA-D1A0-AD623380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76760-A94B-2EDD-068D-D442430D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CF290-F49B-980B-380F-4B22AEF4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0D06-5AC8-92A1-A2A5-AE658157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7826-374F-3BC2-74B5-69C84CADF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5294-F858-9343-70D0-4EA8234B5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025BA-D024-A225-4C5C-A5ACC86F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A21A1-85F3-683C-3F96-EBDD59AB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89DFD-FD5E-EE93-DEA2-A04EB14A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158F-58F5-90AE-F97C-86E373E0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0FF5E-D280-82D8-FB4C-FAD717497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A907C-6F0E-4BB0-629E-B5AC801A7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E762E-9295-8A18-0DAB-8A92DFDA8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390F4-2B01-F6B3-BC23-ADFA4D589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A1513-31B9-1E75-F6E6-7459275D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7BC01-FD6A-9544-42DA-6A5AED26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A7EE4-DD46-BBD6-40CE-DB181F2A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F5A0-E4E2-E65D-1DF0-784AA9D9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6F87A-C59C-CE34-3F70-F16A4C97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07AE3-169B-38D4-FA70-BB6222D9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4B728-9535-E8B6-9853-485D694A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1BA72-F6C2-4A6A-5CCA-B8141B78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9DB40-2B74-ACA8-D48E-3A9F814A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B229C-F8B6-D731-AB52-2FF2C202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296E-A202-4BED-FC5B-695A4023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6D28-20A8-694F-2B00-F6C532D9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D0061-57BB-8FBE-994C-600D25461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43FBD-9D05-436A-D076-BBDD10A6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073AD-52D9-85E0-897C-B000A2F0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ED312-FE5B-118B-C0DC-4D729C62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5FB4-2940-FE99-5EEF-FAA6303D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732FC-7CDE-55CE-5E3E-5C4D96095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8035F-D074-03B7-B9AE-E29806F72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FB46-8A9B-3665-9154-6725809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B7FDF-3AFE-9986-1D3C-FF7582FA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9FB6C-E53D-084E-B601-0C0CC39C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3F9E3-CAA3-1EC5-D2A6-6E7C7B90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EBF72-AD5E-07CD-0D41-4FEDDB295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142C2-F9AB-3B96-6688-1B30FE264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8BE-9AED-4FB1-BE28-B919A8492D0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AB283-C95A-C351-615A-B2206F762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F122-81BC-864E-AE50-D21493B13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D01A-29E0-4E9F-8F90-F6A4B0E8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3F44-F63A-6650-08ED-878E0C8CE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দিবস</a:t>
            </a:r>
            <a:r>
              <a:rPr lang="en-US" dirty="0"/>
              <a:t> ২০২২</a:t>
            </a:r>
          </a:p>
        </p:txBody>
      </p:sp>
    </p:spTree>
    <p:extLst>
      <p:ext uri="{BB962C8B-B14F-4D97-AF65-F5344CB8AC3E}">
        <p14:creationId xmlns:p14="http://schemas.microsoft.com/office/powerpoint/2010/main" val="207924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359E67-A506-6DC8-8950-8099B9953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3881" y="1400099"/>
            <a:ext cx="6869114" cy="4479821"/>
          </a:xfrm>
        </p:spPr>
      </p:pic>
    </p:spTree>
    <p:extLst>
      <p:ext uri="{BB962C8B-B14F-4D97-AF65-F5344CB8AC3E}">
        <p14:creationId xmlns:p14="http://schemas.microsoft.com/office/powerpoint/2010/main" val="105562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349E3-84AA-7D38-E399-C0559B70A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41209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2A7483-F1C0-1136-55A1-97E3F9833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10" y="1825625"/>
            <a:ext cx="3475180" cy="4351338"/>
          </a:xfrm>
        </p:spPr>
      </p:pic>
    </p:spTree>
    <p:extLst>
      <p:ext uri="{BB962C8B-B14F-4D97-AF65-F5344CB8AC3E}">
        <p14:creationId xmlns:p14="http://schemas.microsoft.com/office/powerpoint/2010/main" val="354381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শিক্ষক দিবস ২০২২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দিবস ২০২২</dc:title>
  <dc:creator>sultanshahinwww@gmail.com</dc:creator>
  <cp:lastModifiedBy>sultanshahinwww@gmail.com</cp:lastModifiedBy>
  <cp:revision>1</cp:revision>
  <dcterms:created xsi:type="dcterms:W3CDTF">2022-11-14T15:36:10Z</dcterms:created>
  <dcterms:modified xsi:type="dcterms:W3CDTF">2022-11-14T15:36:18Z</dcterms:modified>
</cp:coreProperties>
</file>