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0" r:id="rId15"/>
    <p:sldId id="271" r:id="rId16"/>
    <p:sldId id="268" r:id="rId17"/>
    <p:sldId id="269" r:id="rId18"/>
    <p:sldId id="267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8E083-2C26-4F58-8F73-30762DC40BC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/>
      <dgm:spPr/>
    </dgm:pt>
    <dgm:pt modelId="{D5AC3CD0-5386-4810-B4FF-D07FAE10EA4C}">
      <dgm:prSet phldrT="[Text]" phldr="1"/>
      <dgm:spPr/>
      <dgm:t>
        <a:bodyPr/>
        <a:lstStyle/>
        <a:p>
          <a:endParaRPr lang="en-US"/>
        </a:p>
      </dgm:t>
    </dgm:pt>
    <dgm:pt modelId="{D64F2DA2-1854-40DD-87EF-C66B40E97782}" type="parTrans" cxnId="{1DDBD700-2C58-4C7B-A8E8-47B64F870D31}">
      <dgm:prSet/>
      <dgm:spPr/>
      <dgm:t>
        <a:bodyPr/>
        <a:lstStyle/>
        <a:p>
          <a:endParaRPr lang="en-US"/>
        </a:p>
      </dgm:t>
    </dgm:pt>
    <dgm:pt modelId="{EBB7E821-7A13-4ABA-A44B-B205241FC8E7}" type="sibTrans" cxnId="{1DDBD700-2C58-4C7B-A8E8-47B64F870D31}">
      <dgm:prSet/>
      <dgm:spPr/>
      <dgm:t>
        <a:bodyPr/>
        <a:lstStyle/>
        <a:p>
          <a:endParaRPr lang="en-US"/>
        </a:p>
      </dgm:t>
    </dgm:pt>
    <dgm:pt modelId="{8DC3DD9D-96F1-405D-AC47-949D8CC1A5A5}">
      <dgm:prSet phldrT="[Text]" phldr="1"/>
      <dgm:spPr/>
      <dgm:t>
        <a:bodyPr/>
        <a:lstStyle/>
        <a:p>
          <a:endParaRPr lang="en-US"/>
        </a:p>
      </dgm:t>
    </dgm:pt>
    <dgm:pt modelId="{BAE97501-A077-4583-B382-DA81E8A6E7E2}" type="parTrans" cxnId="{1EB7D8BB-82A2-4299-B940-1871F2FDCF52}">
      <dgm:prSet/>
      <dgm:spPr/>
      <dgm:t>
        <a:bodyPr/>
        <a:lstStyle/>
        <a:p>
          <a:endParaRPr lang="en-US"/>
        </a:p>
      </dgm:t>
    </dgm:pt>
    <dgm:pt modelId="{03586A4E-493D-4B11-AE76-7ECFD0284EB3}" type="sibTrans" cxnId="{1EB7D8BB-82A2-4299-B940-1871F2FDCF52}">
      <dgm:prSet/>
      <dgm:spPr/>
      <dgm:t>
        <a:bodyPr/>
        <a:lstStyle/>
        <a:p>
          <a:endParaRPr lang="en-US"/>
        </a:p>
      </dgm:t>
    </dgm:pt>
    <dgm:pt modelId="{8203E0B2-FF23-40DF-88D3-CBC51BECBCDA}">
      <dgm:prSet phldrT="[Text]" phldr="1"/>
      <dgm:spPr/>
      <dgm:t>
        <a:bodyPr/>
        <a:lstStyle/>
        <a:p>
          <a:endParaRPr lang="en-US"/>
        </a:p>
      </dgm:t>
    </dgm:pt>
    <dgm:pt modelId="{18B28CBA-1405-4499-A24F-B2FE7563F06C}" type="parTrans" cxnId="{4F4D83FB-A191-41F6-9001-48C3D1080AE4}">
      <dgm:prSet/>
      <dgm:spPr/>
      <dgm:t>
        <a:bodyPr/>
        <a:lstStyle/>
        <a:p>
          <a:endParaRPr lang="en-US"/>
        </a:p>
      </dgm:t>
    </dgm:pt>
    <dgm:pt modelId="{460A54F3-067F-4A85-BFB5-AC8EA56BB483}" type="sibTrans" cxnId="{4F4D83FB-A191-41F6-9001-48C3D1080AE4}">
      <dgm:prSet/>
      <dgm:spPr/>
      <dgm:t>
        <a:bodyPr/>
        <a:lstStyle/>
        <a:p>
          <a:endParaRPr lang="en-US"/>
        </a:p>
      </dgm:t>
    </dgm:pt>
    <dgm:pt modelId="{6BAE0855-9460-4C65-AA9A-D95630A5D3D4}">
      <dgm:prSet phldrT="[Text]" phldr="1"/>
      <dgm:spPr/>
      <dgm:t>
        <a:bodyPr/>
        <a:lstStyle/>
        <a:p>
          <a:endParaRPr lang="en-US"/>
        </a:p>
      </dgm:t>
    </dgm:pt>
    <dgm:pt modelId="{A97F3730-1720-470D-A3EB-54B845AC3509}" type="sibTrans" cxnId="{433ACB87-365E-45DF-BC1A-70A0E45F3785}">
      <dgm:prSet/>
      <dgm:spPr/>
      <dgm:t>
        <a:bodyPr/>
        <a:lstStyle/>
        <a:p>
          <a:endParaRPr lang="en-US"/>
        </a:p>
      </dgm:t>
    </dgm:pt>
    <dgm:pt modelId="{1D71B807-CDBF-4B41-8BE5-97FDDD60A7AD}" type="parTrans" cxnId="{433ACB87-365E-45DF-BC1A-70A0E45F3785}">
      <dgm:prSet/>
      <dgm:spPr/>
      <dgm:t>
        <a:bodyPr/>
        <a:lstStyle/>
        <a:p>
          <a:endParaRPr lang="en-US"/>
        </a:p>
      </dgm:t>
    </dgm:pt>
    <dgm:pt modelId="{9EC2389B-5552-43FF-8805-5C37FBD98D78}" type="pres">
      <dgm:prSet presAssocID="{71E8E083-2C26-4F58-8F73-30762DC40BC8}" presName="Name0" presStyleCnt="0">
        <dgm:presLayoutVars>
          <dgm:chMax/>
          <dgm:chPref/>
          <dgm:dir/>
          <dgm:animLvl val="lvl"/>
        </dgm:presLayoutVars>
      </dgm:prSet>
      <dgm:spPr/>
    </dgm:pt>
    <dgm:pt modelId="{18412FC5-D65A-4780-95A9-ECC37CCB85BE}" type="pres">
      <dgm:prSet presAssocID="{D5AC3CD0-5386-4810-B4FF-D07FAE10EA4C}" presName="composite" presStyleCnt="0"/>
      <dgm:spPr/>
    </dgm:pt>
    <dgm:pt modelId="{F97A1A66-270A-46DD-A388-BF34505EC99D}" type="pres">
      <dgm:prSet presAssocID="{D5AC3CD0-5386-4810-B4FF-D07FAE10EA4C}" presName="ParentAccentShape" presStyleLbl="trBgShp" presStyleIdx="0" presStyleCnt="4"/>
      <dgm:spPr/>
    </dgm:pt>
    <dgm:pt modelId="{C08C500A-B076-440B-8E44-BD92A8307482}" type="pres">
      <dgm:prSet presAssocID="{D5AC3CD0-5386-4810-B4FF-D07FAE10EA4C}" presName="ParentTex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02BB1-27B5-478E-A97A-C71041AFBF11}" type="pres">
      <dgm:prSet presAssocID="{D5AC3CD0-5386-4810-B4FF-D07FAE10EA4C}" presName="ChildText" presStyleLbl="revTx" presStyleIdx="1" presStyleCnt="8">
        <dgm:presLayoutVars>
          <dgm:chMax val="0"/>
          <dgm:chPref val="0"/>
        </dgm:presLayoutVars>
      </dgm:prSet>
      <dgm:spPr/>
    </dgm:pt>
    <dgm:pt modelId="{F42D318C-565D-4875-9EFE-CF61BB15F2D5}" type="pres">
      <dgm:prSet presAssocID="{D5AC3CD0-5386-4810-B4FF-D07FAE10EA4C}" presName="ChildAccentShape" presStyleLbl="trBgShp" presStyleIdx="0" presStyleCnt="4"/>
      <dgm:spPr/>
    </dgm:pt>
    <dgm:pt modelId="{7E187783-C858-4DF9-84C3-2BA4292B9EC0}" type="pres">
      <dgm:prSet presAssocID="{D5AC3CD0-5386-4810-B4FF-D07FAE10EA4C}" presName="Image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6EADE94-A8F1-496F-97F9-2563584ABC60}" type="pres">
      <dgm:prSet presAssocID="{EBB7E821-7A13-4ABA-A44B-B205241FC8E7}" presName="sibTrans" presStyleCnt="0"/>
      <dgm:spPr/>
    </dgm:pt>
    <dgm:pt modelId="{79C75399-0442-44A4-AD42-8B22AC6B32D4}" type="pres">
      <dgm:prSet presAssocID="{6BAE0855-9460-4C65-AA9A-D95630A5D3D4}" presName="composite" presStyleCnt="0"/>
      <dgm:spPr/>
    </dgm:pt>
    <dgm:pt modelId="{ABBC4F60-6E09-4855-99B6-B177EBCDC211}" type="pres">
      <dgm:prSet presAssocID="{6BAE0855-9460-4C65-AA9A-D95630A5D3D4}" presName="ParentAccentShape" presStyleLbl="trBgShp" presStyleIdx="1" presStyleCnt="4"/>
      <dgm:spPr/>
    </dgm:pt>
    <dgm:pt modelId="{6C63AE36-FE85-4EA8-BF10-358C1D0B04BC}" type="pres">
      <dgm:prSet presAssocID="{6BAE0855-9460-4C65-AA9A-D95630A5D3D4}" presName="ParentTex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65622-2EC2-468C-82F2-CC4084576B7C}" type="pres">
      <dgm:prSet presAssocID="{6BAE0855-9460-4C65-AA9A-D95630A5D3D4}" presName="ChildText" presStyleLbl="revTx" presStyleIdx="3" presStyleCnt="8">
        <dgm:presLayoutVars>
          <dgm:chMax val="0"/>
          <dgm:chPref val="0"/>
        </dgm:presLayoutVars>
      </dgm:prSet>
      <dgm:spPr/>
    </dgm:pt>
    <dgm:pt modelId="{F84DA1B1-596B-4937-B8CD-6C603CBD00E0}" type="pres">
      <dgm:prSet presAssocID="{6BAE0855-9460-4C65-AA9A-D95630A5D3D4}" presName="ChildAccentShape" presStyleLbl="trBgShp" presStyleIdx="1" presStyleCnt="4"/>
      <dgm:spPr/>
    </dgm:pt>
    <dgm:pt modelId="{52A4F58A-A2B9-492D-BEA0-3F3CB4083510}" type="pres">
      <dgm:prSet presAssocID="{6BAE0855-9460-4C65-AA9A-D95630A5D3D4}" presName="Image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20FDE91-1DCA-4526-84A1-882D9878F1FA}" type="pres">
      <dgm:prSet presAssocID="{A97F3730-1720-470D-A3EB-54B845AC3509}" presName="sibTrans" presStyleCnt="0"/>
      <dgm:spPr/>
    </dgm:pt>
    <dgm:pt modelId="{B865AD87-5A4D-4846-9B4F-EDB09D2769A2}" type="pres">
      <dgm:prSet presAssocID="{8DC3DD9D-96F1-405D-AC47-949D8CC1A5A5}" presName="composite" presStyleCnt="0"/>
      <dgm:spPr/>
    </dgm:pt>
    <dgm:pt modelId="{29462248-42CB-42ED-907B-43D7547A8F85}" type="pres">
      <dgm:prSet presAssocID="{8DC3DD9D-96F1-405D-AC47-949D8CC1A5A5}" presName="ParentAccentShape" presStyleLbl="trBgShp" presStyleIdx="2" presStyleCnt="4"/>
      <dgm:spPr/>
    </dgm:pt>
    <dgm:pt modelId="{7E755BBA-2E60-4915-8826-E3B8C89D6898}" type="pres">
      <dgm:prSet presAssocID="{8DC3DD9D-96F1-405D-AC47-949D8CC1A5A5}" presName="ParentTex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24AE4-3E03-4856-ADC8-18E51AB9BA5B}" type="pres">
      <dgm:prSet presAssocID="{8DC3DD9D-96F1-405D-AC47-949D8CC1A5A5}" presName="ChildText" presStyleLbl="revTx" presStyleIdx="5" presStyleCnt="8">
        <dgm:presLayoutVars>
          <dgm:chMax val="0"/>
          <dgm:chPref val="0"/>
        </dgm:presLayoutVars>
      </dgm:prSet>
      <dgm:spPr/>
    </dgm:pt>
    <dgm:pt modelId="{9C80EB08-E18E-4C8A-B698-3B61A0A4B8F7}" type="pres">
      <dgm:prSet presAssocID="{8DC3DD9D-96F1-405D-AC47-949D8CC1A5A5}" presName="ChildAccentShape" presStyleLbl="trBgShp" presStyleIdx="2" presStyleCnt="4"/>
      <dgm:spPr/>
    </dgm:pt>
    <dgm:pt modelId="{C59A441B-6603-476C-AC90-11A6A4E3EEC2}" type="pres">
      <dgm:prSet presAssocID="{8DC3DD9D-96F1-405D-AC47-949D8CC1A5A5}" presName="Image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170D1BA-97F6-491E-88A1-560612FAAB9D}" type="pres">
      <dgm:prSet presAssocID="{03586A4E-493D-4B11-AE76-7ECFD0284EB3}" presName="sibTrans" presStyleCnt="0"/>
      <dgm:spPr/>
    </dgm:pt>
    <dgm:pt modelId="{FDA2AD45-EAF2-4E07-B719-1BBF6788853A}" type="pres">
      <dgm:prSet presAssocID="{8203E0B2-FF23-40DF-88D3-CBC51BECBCDA}" presName="composite" presStyleCnt="0"/>
      <dgm:spPr/>
    </dgm:pt>
    <dgm:pt modelId="{B8D69433-BF1D-43E7-81F8-D1006E3620CF}" type="pres">
      <dgm:prSet presAssocID="{8203E0B2-FF23-40DF-88D3-CBC51BECBCDA}" presName="ParentAccentShape" presStyleLbl="trBgShp" presStyleIdx="3" presStyleCnt="4"/>
      <dgm:spPr/>
    </dgm:pt>
    <dgm:pt modelId="{EE7E051B-DF06-4452-9058-2E13DC12880F}" type="pres">
      <dgm:prSet presAssocID="{8203E0B2-FF23-40DF-88D3-CBC51BECBCDA}" presName="ParentTex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D0F70-0B8C-4667-AB7B-2A3C6A1CFFD1}" type="pres">
      <dgm:prSet presAssocID="{8203E0B2-FF23-40DF-88D3-CBC51BECBCDA}" presName="ChildText" presStyleLbl="revTx" presStyleIdx="7" presStyleCnt="8">
        <dgm:presLayoutVars>
          <dgm:chMax val="0"/>
          <dgm:chPref val="0"/>
        </dgm:presLayoutVars>
      </dgm:prSet>
      <dgm:spPr/>
    </dgm:pt>
    <dgm:pt modelId="{08BEE42E-9F99-426F-8341-58B50B96D0CD}" type="pres">
      <dgm:prSet presAssocID="{8203E0B2-FF23-40DF-88D3-CBC51BECBCDA}" presName="ChildAccentShape" presStyleLbl="trBgShp" presStyleIdx="3" presStyleCnt="4"/>
      <dgm:spPr/>
    </dgm:pt>
    <dgm:pt modelId="{2AE126E8-2147-4353-8EE3-DC8454D7332F}" type="pres">
      <dgm:prSet presAssocID="{8203E0B2-FF23-40DF-88D3-CBC51BECBCDA}" presName="Image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838CE1DD-3DC4-4DFB-9BDA-B7873FB478C0}" type="presOf" srcId="{8203E0B2-FF23-40DF-88D3-CBC51BECBCDA}" destId="{EE7E051B-DF06-4452-9058-2E13DC12880F}" srcOrd="0" destOrd="0" presId="urn:microsoft.com/office/officeart/2009/3/layout/SnapshotPictureList"/>
    <dgm:cxn modelId="{433ACB87-365E-45DF-BC1A-70A0E45F3785}" srcId="{71E8E083-2C26-4F58-8F73-30762DC40BC8}" destId="{6BAE0855-9460-4C65-AA9A-D95630A5D3D4}" srcOrd="1" destOrd="0" parTransId="{1D71B807-CDBF-4B41-8BE5-97FDDD60A7AD}" sibTransId="{A97F3730-1720-470D-A3EB-54B845AC3509}"/>
    <dgm:cxn modelId="{D526A63D-E6F8-4A05-BE24-6D331EC84AD6}" type="presOf" srcId="{6BAE0855-9460-4C65-AA9A-D95630A5D3D4}" destId="{6C63AE36-FE85-4EA8-BF10-358C1D0B04BC}" srcOrd="0" destOrd="0" presId="urn:microsoft.com/office/officeart/2009/3/layout/SnapshotPictureList"/>
    <dgm:cxn modelId="{1DDBD700-2C58-4C7B-A8E8-47B64F870D31}" srcId="{71E8E083-2C26-4F58-8F73-30762DC40BC8}" destId="{D5AC3CD0-5386-4810-B4FF-D07FAE10EA4C}" srcOrd="0" destOrd="0" parTransId="{D64F2DA2-1854-40DD-87EF-C66B40E97782}" sibTransId="{EBB7E821-7A13-4ABA-A44B-B205241FC8E7}"/>
    <dgm:cxn modelId="{8EE6165C-30D2-4DA8-84A9-CC92DEB1F7E4}" type="presOf" srcId="{D5AC3CD0-5386-4810-B4FF-D07FAE10EA4C}" destId="{C08C500A-B076-440B-8E44-BD92A8307482}" srcOrd="0" destOrd="0" presId="urn:microsoft.com/office/officeart/2009/3/layout/SnapshotPictureList"/>
    <dgm:cxn modelId="{3940248E-7C7B-4158-8CF2-F7D8A8458575}" type="presOf" srcId="{8DC3DD9D-96F1-405D-AC47-949D8CC1A5A5}" destId="{7E755BBA-2E60-4915-8826-E3B8C89D6898}" srcOrd="0" destOrd="0" presId="urn:microsoft.com/office/officeart/2009/3/layout/SnapshotPictureList"/>
    <dgm:cxn modelId="{4F4D83FB-A191-41F6-9001-48C3D1080AE4}" srcId="{71E8E083-2C26-4F58-8F73-30762DC40BC8}" destId="{8203E0B2-FF23-40DF-88D3-CBC51BECBCDA}" srcOrd="3" destOrd="0" parTransId="{18B28CBA-1405-4499-A24F-B2FE7563F06C}" sibTransId="{460A54F3-067F-4A85-BFB5-AC8EA56BB483}"/>
    <dgm:cxn modelId="{277CA2DB-994D-4007-9FE0-65974C116964}" type="presOf" srcId="{71E8E083-2C26-4F58-8F73-30762DC40BC8}" destId="{9EC2389B-5552-43FF-8805-5C37FBD98D78}" srcOrd="0" destOrd="0" presId="urn:microsoft.com/office/officeart/2009/3/layout/SnapshotPictureList"/>
    <dgm:cxn modelId="{1EB7D8BB-82A2-4299-B940-1871F2FDCF52}" srcId="{71E8E083-2C26-4F58-8F73-30762DC40BC8}" destId="{8DC3DD9D-96F1-405D-AC47-949D8CC1A5A5}" srcOrd="2" destOrd="0" parTransId="{BAE97501-A077-4583-B382-DA81E8A6E7E2}" sibTransId="{03586A4E-493D-4B11-AE76-7ECFD0284EB3}"/>
    <dgm:cxn modelId="{B2303DCE-4AFF-4B4E-A95D-1401FD1FD464}" type="presParOf" srcId="{9EC2389B-5552-43FF-8805-5C37FBD98D78}" destId="{18412FC5-D65A-4780-95A9-ECC37CCB85BE}" srcOrd="0" destOrd="0" presId="urn:microsoft.com/office/officeart/2009/3/layout/SnapshotPictureList"/>
    <dgm:cxn modelId="{5E0E118E-62FB-4807-84E7-B352FF2FB202}" type="presParOf" srcId="{18412FC5-D65A-4780-95A9-ECC37CCB85BE}" destId="{F97A1A66-270A-46DD-A388-BF34505EC99D}" srcOrd="0" destOrd="0" presId="urn:microsoft.com/office/officeart/2009/3/layout/SnapshotPictureList"/>
    <dgm:cxn modelId="{7E77438D-FFDE-4531-BDD4-05F6367EB4D8}" type="presParOf" srcId="{18412FC5-D65A-4780-95A9-ECC37CCB85BE}" destId="{C08C500A-B076-440B-8E44-BD92A8307482}" srcOrd="1" destOrd="0" presId="urn:microsoft.com/office/officeart/2009/3/layout/SnapshotPictureList"/>
    <dgm:cxn modelId="{27B131C6-A150-443E-807B-A7581EBB92AF}" type="presParOf" srcId="{18412FC5-D65A-4780-95A9-ECC37CCB85BE}" destId="{FFC02BB1-27B5-478E-A97A-C71041AFBF11}" srcOrd="2" destOrd="0" presId="urn:microsoft.com/office/officeart/2009/3/layout/SnapshotPictureList"/>
    <dgm:cxn modelId="{FBDA4EFA-7D2A-4D08-9686-3D720E7FCE9F}" type="presParOf" srcId="{18412FC5-D65A-4780-95A9-ECC37CCB85BE}" destId="{F42D318C-565D-4875-9EFE-CF61BB15F2D5}" srcOrd="3" destOrd="0" presId="urn:microsoft.com/office/officeart/2009/3/layout/SnapshotPictureList"/>
    <dgm:cxn modelId="{62D8C16F-1969-4023-970B-70D332E8A7A3}" type="presParOf" srcId="{18412FC5-D65A-4780-95A9-ECC37CCB85BE}" destId="{7E187783-C858-4DF9-84C3-2BA4292B9EC0}" srcOrd="4" destOrd="0" presId="urn:microsoft.com/office/officeart/2009/3/layout/SnapshotPictureList"/>
    <dgm:cxn modelId="{2EC3DC2E-AF71-4573-A0B8-5B9C20709658}" type="presParOf" srcId="{9EC2389B-5552-43FF-8805-5C37FBD98D78}" destId="{16EADE94-A8F1-496F-97F9-2563584ABC60}" srcOrd="1" destOrd="0" presId="urn:microsoft.com/office/officeart/2009/3/layout/SnapshotPictureList"/>
    <dgm:cxn modelId="{B7E2D25C-F0D0-4B04-8BD1-24792D98E510}" type="presParOf" srcId="{9EC2389B-5552-43FF-8805-5C37FBD98D78}" destId="{79C75399-0442-44A4-AD42-8B22AC6B32D4}" srcOrd="2" destOrd="0" presId="urn:microsoft.com/office/officeart/2009/3/layout/SnapshotPictureList"/>
    <dgm:cxn modelId="{BE22799C-DEA5-41F5-867E-55450E5FFCC4}" type="presParOf" srcId="{79C75399-0442-44A4-AD42-8B22AC6B32D4}" destId="{ABBC4F60-6E09-4855-99B6-B177EBCDC211}" srcOrd="0" destOrd="0" presId="urn:microsoft.com/office/officeart/2009/3/layout/SnapshotPictureList"/>
    <dgm:cxn modelId="{0372EE87-4A3C-43EC-9BAA-C1AA3AF5A28B}" type="presParOf" srcId="{79C75399-0442-44A4-AD42-8B22AC6B32D4}" destId="{6C63AE36-FE85-4EA8-BF10-358C1D0B04BC}" srcOrd="1" destOrd="0" presId="urn:microsoft.com/office/officeart/2009/3/layout/SnapshotPictureList"/>
    <dgm:cxn modelId="{87E1C909-3E70-48D2-B8A9-3DDB6F940F9F}" type="presParOf" srcId="{79C75399-0442-44A4-AD42-8B22AC6B32D4}" destId="{A9165622-2EC2-468C-82F2-CC4084576B7C}" srcOrd="2" destOrd="0" presId="urn:microsoft.com/office/officeart/2009/3/layout/SnapshotPictureList"/>
    <dgm:cxn modelId="{76D104BF-831D-4764-80B1-4B82B2BED6D4}" type="presParOf" srcId="{79C75399-0442-44A4-AD42-8B22AC6B32D4}" destId="{F84DA1B1-596B-4937-B8CD-6C603CBD00E0}" srcOrd="3" destOrd="0" presId="urn:microsoft.com/office/officeart/2009/3/layout/SnapshotPictureList"/>
    <dgm:cxn modelId="{4E4DC970-3117-4A9C-AA4F-E6C46A4FCAC6}" type="presParOf" srcId="{79C75399-0442-44A4-AD42-8B22AC6B32D4}" destId="{52A4F58A-A2B9-492D-BEA0-3F3CB4083510}" srcOrd="4" destOrd="0" presId="urn:microsoft.com/office/officeart/2009/3/layout/SnapshotPictureList"/>
    <dgm:cxn modelId="{39E3B21C-2C9B-4F8B-9190-0E8F70C3B591}" type="presParOf" srcId="{9EC2389B-5552-43FF-8805-5C37FBD98D78}" destId="{A20FDE91-1DCA-4526-84A1-882D9878F1FA}" srcOrd="3" destOrd="0" presId="urn:microsoft.com/office/officeart/2009/3/layout/SnapshotPictureList"/>
    <dgm:cxn modelId="{60424D04-56F1-471A-ABF7-229618FB352E}" type="presParOf" srcId="{9EC2389B-5552-43FF-8805-5C37FBD98D78}" destId="{B865AD87-5A4D-4846-9B4F-EDB09D2769A2}" srcOrd="4" destOrd="0" presId="urn:microsoft.com/office/officeart/2009/3/layout/SnapshotPictureList"/>
    <dgm:cxn modelId="{C490680B-5424-42F9-B483-E099FCAE343C}" type="presParOf" srcId="{B865AD87-5A4D-4846-9B4F-EDB09D2769A2}" destId="{29462248-42CB-42ED-907B-43D7547A8F85}" srcOrd="0" destOrd="0" presId="urn:microsoft.com/office/officeart/2009/3/layout/SnapshotPictureList"/>
    <dgm:cxn modelId="{05ED1C11-3ACB-4A44-86CA-5539C3ACB65D}" type="presParOf" srcId="{B865AD87-5A4D-4846-9B4F-EDB09D2769A2}" destId="{7E755BBA-2E60-4915-8826-E3B8C89D6898}" srcOrd="1" destOrd="0" presId="urn:microsoft.com/office/officeart/2009/3/layout/SnapshotPictureList"/>
    <dgm:cxn modelId="{031DEFAC-7964-4A95-AF67-AC095B8CAAAB}" type="presParOf" srcId="{B865AD87-5A4D-4846-9B4F-EDB09D2769A2}" destId="{41924AE4-3E03-4856-ADC8-18E51AB9BA5B}" srcOrd="2" destOrd="0" presId="urn:microsoft.com/office/officeart/2009/3/layout/SnapshotPictureList"/>
    <dgm:cxn modelId="{44EDB9C3-0630-483F-8DC4-E73F76EF768F}" type="presParOf" srcId="{B865AD87-5A4D-4846-9B4F-EDB09D2769A2}" destId="{9C80EB08-E18E-4C8A-B698-3B61A0A4B8F7}" srcOrd="3" destOrd="0" presId="urn:microsoft.com/office/officeart/2009/3/layout/SnapshotPictureList"/>
    <dgm:cxn modelId="{63DA283A-409E-4893-B430-07C587ADC943}" type="presParOf" srcId="{B865AD87-5A4D-4846-9B4F-EDB09D2769A2}" destId="{C59A441B-6603-476C-AC90-11A6A4E3EEC2}" srcOrd="4" destOrd="0" presId="urn:microsoft.com/office/officeart/2009/3/layout/SnapshotPictureList"/>
    <dgm:cxn modelId="{093043DC-E0B6-4F8D-A880-B13DBB1F45A8}" type="presParOf" srcId="{9EC2389B-5552-43FF-8805-5C37FBD98D78}" destId="{E170D1BA-97F6-491E-88A1-560612FAAB9D}" srcOrd="5" destOrd="0" presId="urn:microsoft.com/office/officeart/2009/3/layout/SnapshotPictureList"/>
    <dgm:cxn modelId="{0EC4C167-C5DB-458D-A0DF-DBFB5B905E09}" type="presParOf" srcId="{9EC2389B-5552-43FF-8805-5C37FBD98D78}" destId="{FDA2AD45-EAF2-4E07-B719-1BBF6788853A}" srcOrd="6" destOrd="0" presId="urn:microsoft.com/office/officeart/2009/3/layout/SnapshotPictureList"/>
    <dgm:cxn modelId="{2521ADAF-4BE2-4AF8-8C38-11C458FC2955}" type="presParOf" srcId="{FDA2AD45-EAF2-4E07-B719-1BBF6788853A}" destId="{B8D69433-BF1D-43E7-81F8-D1006E3620CF}" srcOrd="0" destOrd="0" presId="urn:microsoft.com/office/officeart/2009/3/layout/SnapshotPictureList"/>
    <dgm:cxn modelId="{B86C8754-8315-4B40-BF09-BA0A2338DDDC}" type="presParOf" srcId="{FDA2AD45-EAF2-4E07-B719-1BBF6788853A}" destId="{EE7E051B-DF06-4452-9058-2E13DC12880F}" srcOrd="1" destOrd="0" presId="urn:microsoft.com/office/officeart/2009/3/layout/SnapshotPictureList"/>
    <dgm:cxn modelId="{A7641B33-94F7-45BC-BB53-759A09E8468E}" type="presParOf" srcId="{FDA2AD45-EAF2-4E07-B719-1BBF6788853A}" destId="{12DD0F70-0B8C-4667-AB7B-2A3C6A1CFFD1}" srcOrd="2" destOrd="0" presId="urn:microsoft.com/office/officeart/2009/3/layout/SnapshotPictureList"/>
    <dgm:cxn modelId="{9A10CF75-DEEB-4A3C-8E67-A49398CEFC95}" type="presParOf" srcId="{FDA2AD45-EAF2-4E07-B719-1BBF6788853A}" destId="{08BEE42E-9F99-426F-8341-58B50B96D0CD}" srcOrd="3" destOrd="0" presId="urn:microsoft.com/office/officeart/2009/3/layout/SnapshotPictureList"/>
    <dgm:cxn modelId="{BDCE74B9-8022-4D00-9B88-2BB262BB43F6}" type="presParOf" srcId="{FDA2AD45-EAF2-4E07-B719-1BBF6788853A}" destId="{2AE126E8-2147-4353-8EE3-DC8454D7332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2A339-C89D-4E50-BE5F-0D0535CD7B34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87D3C7-BBB6-4948-AA5A-8C719CCBD1BB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</a:t>
          </a:r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F5AAE-7777-4B17-B331-59224A405F0B}" type="parTrans" cxnId="{C2234E22-6D22-4553-A243-2D5C84FEF49B}">
      <dgm:prSet/>
      <dgm:spPr/>
      <dgm:t>
        <a:bodyPr/>
        <a:lstStyle/>
        <a:p>
          <a:endParaRPr lang="en-US" sz="2000"/>
        </a:p>
      </dgm:t>
    </dgm:pt>
    <dgm:pt modelId="{BAA20EAF-D214-4AF6-BECE-670D93A34110}" type="sibTrans" cxnId="{C2234E22-6D22-4553-A243-2D5C84FEF49B}">
      <dgm:prSet/>
      <dgm:spPr/>
      <dgm:t>
        <a:bodyPr/>
        <a:lstStyle/>
        <a:p>
          <a:endParaRPr lang="en-US" sz="2000"/>
        </a:p>
      </dgm:t>
    </dgm:pt>
    <dgm:pt modelId="{63ECA9B5-B8E3-43E1-B05B-6F4C81A46F16}">
      <dgm:prSet phldrT="[Text]" custT="1"/>
      <dgm:spPr/>
      <dgm:t>
        <a:bodyPr/>
        <a:lstStyle/>
        <a:p>
          <a:r>
            <a:rPr lang="en-US" sz="2400" b="1" dirty="0" err="1">
              <a:latin typeface="NikoshBAN" panose="02000000000000000000" pitchFamily="2" charset="0"/>
              <a:cs typeface="NikoshBAN" panose="02000000000000000000" pitchFamily="2" charset="0"/>
            </a:rPr>
            <a:t>আবর্জনা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017185-2582-44A2-9698-6F11975E8897}" type="parTrans" cxnId="{8DF33F6C-61C8-4920-AA93-3CCC26D7DB70}">
      <dgm:prSet custT="1"/>
      <dgm:spPr/>
      <dgm:t>
        <a:bodyPr/>
        <a:lstStyle/>
        <a:p>
          <a:endParaRPr lang="en-US" sz="2000"/>
        </a:p>
      </dgm:t>
    </dgm:pt>
    <dgm:pt modelId="{19669A67-A8BC-4189-9B54-CE44B5E82489}" type="sibTrans" cxnId="{8DF33F6C-61C8-4920-AA93-3CCC26D7DB70}">
      <dgm:prSet/>
      <dgm:spPr/>
      <dgm:t>
        <a:bodyPr/>
        <a:lstStyle/>
        <a:p>
          <a:endParaRPr lang="en-US" sz="2000"/>
        </a:p>
      </dgm:t>
    </dgm:pt>
    <dgm:pt modelId="{F06E5915-9E24-41ED-B272-83368BF60810}">
      <dgm:prSet phldrT="[Text]" custT="1"/>
      <dgm:spPr/>
      <dgm:t>
        <a:bodyPr/>
        <a:lstStyle/>
        <a:p>
          <a:r>
            <a:rPr lang="en-US" sz="2400" b="1" smtClean="0">
              <a:latin typeface="NikoshBAN" panose="02000000000000000000" pitchFamily="2" charset="0"/>
              <a:cs typeface="NikoshBAN" panose="02000000000000000000" pitchFamily="2" charset="0"/>
            </a:rPr>
            <a:t> কীটনাশক ও আগাছা নাশক  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3954BD-7E25-414B-A5B7-5A1450D978B9}" type="parTrans" cxnId="{5717FA81-8135-4B73-A614-B8EE5F4ED97E}">
      <dgm:prSet custT="1"/>
      <dgm:spPr/>
      <dgm:t>
        <a:bodyPr/>
        <a:lstStyle/>
        <a:p>
          <a:endParaRPr lang="en-US" sz="2000"/>
        </a:p>
      </dgm:t>
    </dgm:pt>
    <dgm:pt modelId="{5C8764A6-362A-4B82-BEE8-DFE96D646C01}" type="sibTrans" cxnId="{5717FA81-8135-4B73-A614-B8EE5F4ED97E}">
      <dgm:prSet/>
      <dgm:spPr/>
      <dgm:t>
        <a:bodyPr/>
        <a:lstStyle/>
        <a:p>
          <a:endParaRPr lang="en-US" sz="2000"/>
        </a:p>
      </dgm:t>
    </dgm:pt>
    <dgm:pt modelId="{1C8589E4-B501-42DE-8FD6-56A2A437EC33}">
      <dgm:prSet phldrT="[Text]" custT="1"/>
      <dgm:spPr/>
      <dgm:t>
        <a:bodyPr/>
        <a:lstStyle/>
        <a:p>
          <a:r>
            <a:rPr lang="bn-BD" sz="2400" b="1" dirty="0">
              <a:latin typeface="NikoshBAN" panose="02000000000000000000" pitchFamily="2" charset="0"/>
              <a:cs typeface="NikoshBAN" panose="02000000000000000000" pitchFamily="2" charset="0"/>
            </a:rPr>
            <a:t>কলকারখা-নার বর্জ্য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DAA804-9BCE-4CAE-A4AE-15C50BC5AE34}" type="parTrans" cxnId="{20631D6F-9197-4B5F-99EA-98685CEBAFE3}">
      <dgm:prSet custT="1"/>
      <dgm:spPr/>
      <dgm:t>
        <a:bodyPr/>
        <a:lstStyle/>
        <a:p>
          <a:endParaRPr lang="en-US" sz="2000"/>
        </a:p>
      </dgm:t>
    </dgm:pt>
    <dgm:pt modelId="{0D8B42E9-2F7B-4432-A1B3-FA5B55399394}" type="sibTrans" cxnId="{20631D6F-9197-4B5F-99EA-98685CEBAFE3}">
      <dgm:prSet/>
      <dgm:spPr/>
      <dgm:t>
        <a:bodyPr/>
        <a:lstStyle/>
        <a:p>
          <a:endParaRPr lang="en-US" sz="2000"/>
        </a:p>
      </dgm:t>
    </dgm:pt>
    <dgm:pt modelId="{18CA4849-AFBC-4105-98D5-DD0EF49CC057}">
      <dgm:prSet phldrT="[Text]" custT="1"/>
      <dgm:spPr/>
      <dgm:t>
        <a:bodyPr/>
        <a:lstStyle/>
        <a:p>
          <a:r>
            <a:rPr lang="bn-BD" sz="2400" b="1" dirty="0">
              <a:latin typeface="NikoshBAN" panose="02000000000000000000" pitchFamily="2" charset="0"/>
              <a:cs typeface="NikoshBAN" panose="02000000000000000000" pitchFamily="2" charset="0"/>
            </a:rPr>
            <a:t>প্লাস্টিক 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9B336-DE40-4B2B-A890-D3FD1296F9E0}" type="parTrans" cxnId="{3DEC59C7-17C0-4B17-85CF-D33484114E3D}">
      <dgm:prSet custT="1"/>
      <dgm:spPr/>
      <dgm:t>
        <a:bodyPr/>
        <a:lstStyle/>
        <a:p>
          <a:endParaRPr lang="en-US" sz="2000"/>
        </a:p>
      </dgm:t>
    </dgm:pt>
    <dgm:pt modelId="{62A7023F-6E71-4B6A-BC42-4D2EE387BFEE}" type="sibTrans" cxnId="{3DEC59C7-17C0-4B17-85CF-D33484114E3D}">
      <dgm:prSet/>
      <dgm:spPr/>
      <dgm:t>
        <a:bodyPr/>
        <a:lstStyle/>
        <a:p>
          <a:endParaRPr lang="en-US" sz="2000"/>
        </a:p>
      </dgm:t>
    </dgm:pt>
    <dgm:pt modelId="{A53A8941-253B-44D7-A7A0-A8F97BBD20B9}">
      <dgm:prSet phldrT="[Text]" custRadScaleRad="101328" custRadScaleInc="5660"/>
      <dgm:spPr/>
      <dgm:t>
        <a:bodyPr/>
        <a:lstStyle/>
        <a:p>
          <a:endParaRPr lang="en-US" dirty="0"/>
        </a:p>
      </dgm:t>
    </dgm:pt>
    <dgm:pt modelId="{2D0C9029-36B6-42BB-A281-964FB7B0C8CE}" type="parTrans" cxnId="{9129D848-F8FE-4B70-A5EE-4D54D0077AA9}">
      <dgm:prSet/>
      <dgm:spPr/>
      <dgm:t>
        <a:bodyPr/>
        <a:lstStyle/>
        <a:p>
          <a:endParaRPr lang="en-US"/>
        </a:p>
      </dgm:t>
    </dgm:pt>
    <dgm:pt modelId="{A1E906C0-F0E4-448E-9F86-9F503A15EE4C}" type="sibTrans" cxnId="{9129D848-F8FE-4B70-A5EE-4D54D0077AA9}">
      <dgm:prSet/>
      <dgm:spPr/>
      <dgm:t>
        <a:bodyPr/>
        <a:lstStyle/>
        <a:p>
          <a:endParaRPr lang="en-US"/>
        </a:p>
      </dgm:t>
    </dgm:pt>
    <dgm:pt modelId="{94BFA910-26CD-4966-9EE2-F1349F0E21D0}">
      <dgm:prSet phldrT="[Text]" custRadScaleRad="101328" custRadScaleInc="5660"/>
      <dgm:spPr/>
      <dgm:t>
        <a:bodyPr/>
        <a:lstStyle/>
        <a:p>
          <a:endParaRPr lang="en-US" dirty="0"/>
        </a:p>
      </dgm:t>
    </dgm:pt>
    <dgm:pt modelId="{AA71B9AB-9064-44CE-A8EE-723780C9216A}" type="parTrans" cxnId="{D40A6D02-25CC-4198-ABB3-5DA5F62FB2A2}">
      <dgm:prSet/>
      <dgm:spPr/>
      <dgm:t>
        <a:bodyPr/>
        <a:lstStyle/>
        <a:p>
          <a:endParaRPr lang="en-US"/>
        </a:p>
      </dgm:t>
    </dgm:pt>
    <dgm:pt modelId="{80EAE2F0-7B19-485C-B37A-DABAB66968CD}" type="sibTrans" cxnId="{D40A6D02-25CC-4198-ABB3-5DA5F62FB2A2}">
      <dgm:prSet/>
      <dgm:spPr/>
      <dgm:t>
        <a:bodyPr/>
        <a:lstStyle/>
        <a:p>
          <a:endParaRPr lang="en-US"/>
        </a:p>
      </dgm:t>
    </dgm:pt>
    <dgm:pt modelId="{0633388F-9BB8-4F59-8271-18B216408CD9}">
      <dgm:prSet custRadScaleRad="104510" custRadScaleInc="-1496"/>
      <dgm:spPr/>
      <dgm:t>
        <a:bodyPr/>
        <a:lstStyle/>
        <a:p>
          <a:endParaRPr lang="en-US" dirty="0"/>
        </a:p>
      </dgm:t>
    </dgm:pt>
    <dgm:pt modelId="{0F3ED2CA-9AE9-4298-97A1-4C06B6330EDD}" type="parTrans" cxnId="{81A9DA6D-45E6-4146-A6FF-C953AAC52D59}">
      <dgm:prSet/>
      <dgm:spPr/>
      <dgm:t>
        <a:bodyPr/>
        <a:lstStyle/>
        <a:p>
          <a:endParaRPr lang="en-US"/>
        </a:p>
      </dgm:t>
    </dgm:pt>
    <dgm:pt modelId="{5960557F-B35D-4374-B99A-ABB6F63ED168}" type="sibTrans" cxnId="{81A9DA6D-45E6-4146-A6FF-C953AAC52D59}">
      <dgm:prSet/>
      <dgm:spPr/>
      <dgm:t>
        <a:bodyPr/>
        <a:lstStyle/>
        <a:p>
          <a:endParaRPr lang="en-US"/>
        </a:p>
      </dgm:t>
    </dgm:pt>
    <dgm:pt modelId="{A599C465-C913-4BD7-B0F5-4D82FDB9FD70}" type="pres">
      <dgm:prSet presAssocID="{4022A339-C89D-4E50-BE5F-0D0535CD7B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0BC67-A8A4-497E-99E2-772DC46D3F5E}" type="pres">
      <dgm:prSet presAssocID="{8887D3C7-BBB6-4948-AA5A-8C719CCBD1BB}" presName="centerShape" presStyleLbl="node0" presStyleIdx="0" presStyleCnt="1" custScaleX="134545"/>
      <dgm:spPr/>
      <dgm:t>
        <a:bodyPr/>
        <a:lstStyle/>
        <a:p>
          <a:endParaRPr lang="en-US"/>
        </a:p>
      </dgm:t>
    </dgm:pt>
    <dgm:pt modelId="{9B21B96F-26E8-47B9-B6F8-428F208FAF5E}" type="pres">
      <dgm:prSet presAssocID="{1C017185-2582-44A2-9698-6F11975E889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C88B384-DF29-457B-A013-1DE52948AA0C}" type="pres">
      <dgm:prSet presAssocID="{1C017185-2582-44A2-9698-6F11975E889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548C1F5-CCD4-42A6-A377-C4C9CB603D70}" type="pres">
      <dgm:prSet presAssocID="{63ECA9B5-B8E3-43E1-B05B-6F4C81A46F16}" presName="node" presStyleLbl="node1" presStyleIdx="0" presStyleCnt="4" custRadScaleRad="101328" custRadScaleInc="5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E5A40-C3D7-4FF7-A56A-4B03595C9574}" type="pres">
      <dgm:prSet presAssocID="{183954BD-7E25-414B-A5B7-5A1450D978B9}" presName="parTrans" presStyleLbl="sibTrans2D1" presStyleIdx="1" presStyleCnt="4" custLinFactNeighborX="-4661" custLinFactNeighborY="-6748"/>
      <dgm:spPr/>
      <dgm:t>
        <a:bodyPr/>
        <a:lstStyle/>
        <a:p>
          <a:endParaRPr lang="en-US"/>
        </a:p>
      </dgm:t>
    </dgm:pt>
    <dgm:pt modelId="{F05CFBE6-658F-4A8F-82DE-6E5241E7EA5A}" type="pres">
      <dgm:prSet presAssocID="{183954BD-7E25-414B-A5B7-5A1450D978B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E0EAD94-08A4-48CA-99F8-2E10E4FB0FD5}" type="pres">
      <dgm:prSet presAssocID="{F06E5915-9E24-41ED-B272-83368BF60810}" presName="node" presStyleLbl="node1" presStyleIdx="1" presStyleCnt="4" custRadScaleRad="104503" custRadScaleInc="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F8023-FF42-4B5A-82BE-2EB0299F7E8B}" type="pres">
      <dgm:prSet presAssocID="{91DAA804-9BCE-4CAE-A4AE-15C50BC5AE3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06E42E3-8B20-4820-BDC2-13AE74453D38}" type="pres">
      <dgm:prSet presAssocID="{91DAA804-9BCE-4CAE-A4AE-15C50BC5AE3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706756F-B823-4079-AE32-0B5B0E800468}" type="pres">
      <dgm:prSet presAssocID="{1C8589E4-B501-42DE-8FD6-56A2A437EC33}" presName="node" presStyleLbl="node1" presStyleIdx="2" presStyleCnt="4" custScaleX="131388" custRadScaleRad="98874" custRadScaleInc="-5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9236-DCD0-4A8E-ABBD-92AAFD5520C8}" type="pres">
      <dgm:prSet presAssocID="{4E19B336-DE40-4B2B-A890-D3FD1296F9E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B3A48FD-C151-4273-A3B7-9774B3CB3511}" type="pres">
      <dgm:prSet presAssocID="{4E19B336-DE40-4B2B-A890-D3FD1296F9E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9C1CFED-3FF7-4B94-AD15-B7C2196A6E55}" type="pres">
      <dgm:prSet presAssocID="{18CA4849-AFBC-4105-98D5-DD0EF49CC057}" presName="node" presStyleLbl="node1" presStyleIdx="3" presStyleCnt="4" custRadScaleRad="101318" custRadScaleInc="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689C4-941C-40E9-8B9A-A645A0A419F1}" type="presOf" srcId="{8887D3C7-BBB6-4948-AA5A-8C719CCBD1BB}" destId="{3380BC67-A8A4-497E-99E2-772DC46D3F5E}" srcOrd="0" destOrd="0" presId="urn:microsoft.com/office/officeart/2005/8/layout/radial5"/>
    <dgm:cxn modelId="{5555E091-926A-49FF-9EF6-179596B79431}" type="presOf" srcId="{91DAA804-9BCE-4CAE-A4AE-15C50BC5AE34}" destId="{2D9F8023-FF42-4B5A-82BE-2EB0299F7E8B}" srcOrd="0" destOrd="0" presId="urn:microsoft.com/office/officeart/2005/8/layout/radial5"/>
    <dgm:cxn modelId="{3DEC59C7-17C0-4B17-85CF-D33484114E3D}" srcId="{8887D3C7-BBB6-4948-AA5A-8C719CCBD1BB}" destId="{18CA4849-AFBC-4105-98D5-DD0EF49CC057}" srcOrd="3" destOrd="0" parTransId="{4E19B336-DE40-4B2B-A890-D3FD1296F9E0}" sibTransId="{62A7023F-6E71-4B6A-BC42-4D2EE387BFEE}"/>
    <dgm:cxn modelId="{81A9DA6D-45E6-4146-A6FF-C953AAC52D59}" srcId="{4022A339-C89D-4E50-BE5F-0D0535CD7B34}" destId="{0633388F-9BB8-4F59-8271-18B216408CD9}" srcOrd="3" destOrd="0" parTransId="{0F3ED2CA-9AE9-4298-97A1-4C06B6330EDD}" sibTransId="{5960557F-B35D-4374-B99A-ABB6F63ED168}"/>
    <dgm:cxn modelId="{2FDC27E5-6E4F-480A-B271-BD5C3886D26E}" type="presOf" srcId="{1C017185-2582-44A2-9698-6F11975E8897}" destId="{3C88B384-DF29-457B-A013-1DE52948AA0C}" srcOrd="1" destOrd="0" presId="urn:microsoft.com/office/officeart/2005/8/layout/radial5"/>
    <dgm:cxn modelId="{F78B8E53-0565-403E-9240-479567F568C8}" type="presOf" srcId="{4E19B336-DE40-4B2B-A890-D3FD1296F9E0}" destId="{FED09236-DCD0-4A8E-ABBD-92AAFD5520C8}" srcOrd="0" destOrd="0" presId="urn:microsoft.com/office/officeart/2005/8/layout/radial5"/>
    <dgm:cxn modelId="{5717FA81-8135-4B73-A614-B8EE5F4ED97E}" srcId="{8887D3C7-BBB6-4948-AA5A-8C719CCBD1BB}" destId="{F06E5915-9E24-41ED-B272-83368BF60810}" srcOrd="1" destOrd="0" parTransId="{183954BD-7E25-414B-A5B7-5A1450D978B9}" sibTransId="{5C8764A6-362A-4B82-BEE8-DFE96D646C01}"/>
    <dgm:cxn modelId="{56B283FC-43DE-4AE4-B44D-0491A8F23089}" type="presOf" srcId="{183954BD-7E25-414B-A5B7-5A1450D978B9}" destId="{852E5A40-C3D7-4FF7-A56A-4B03595C9574}" srcOrd="0" destOrd="0" presId="urn:microsoft.com/office/officeart/2005/8/layout/radial5"/>
    <dgm:cxn modelId="{C2234E22-6D22-4553-A243-2D5C84FEF49B}" srcId="{4022A339-C89D-4E50-BE5F-0D0535CD7B34}" destId="{8887D3C7-BBB6-4948-AA5A-8C719CCBD1BB}" srcOrd="0" destOrd="0" parTransId="{574F5AAE-7777-4B17-B331-59224A405F0B}" sibTransId="{BAA20EAF-D214-4AF6-BECE-670D93A34110}"/>
    <dgm:cxn modelId="{D40A6D02-25CC-4198-ABB3-5DA5F62FB2A2}" srcId="{4022A339-C89D-4E50-BE5F-0D0535CD7B34}" destId="{94BFA910-26CD-4966-9EE2-F1349F0E21D0}" srcOrd="2" destOrd="0" parTransId="{AA71B9AB-9064-44CE-A8EE-723780C9216A}" sibTransId="{80EAE2F0-7B19-485C-B37A-DABAB66968CD}"/>
    <dgm:cxn modelId="{9129D848-F8FE-4B70-A5EE-4D54D0077AA9}" srcId="{4022A339-C89D-4E50-BE5F-0D0535CD7B34}" destId="{A53A8941-253B-44D7-A7A0-A8F97BBD20B9}" srcOrd="1" destOrd="0" parTransId="{2D0C9029-36B6-42BB-A281-964FB7B0C8CE}" sibTransId="{A1E906C0-F0E4-448E-9F86-9F503A15EE4C}"/>
    <dgm:cxn modelId="{20631D6F-9197-4B5F-99EA-98685CEBAFE3}" srcId="{8887D3C7-BBB6-4948-AA5A-8C719CCBD1BB}" destId="{1C8589E4-B501-42DE-8FD6-56A2A437EC33}" srcOrd="2" destOrd="0" parTransId="{91DAA804-9BCE-4CAE-A4AE-15C50BC5AE34}" sibTransId="{0D8B42E9-2F7B-4432-A1B3-FA5B55399394}"/>
    <dgm:cxn modelId="{1F3ED5BE-1E0B-4AF0-ADC6-B6F971552011}" type="presOf" srcId="{91DAA804-9BCE-4CAE-A4AE-15C50BC5AE34}" destId="{B06E42E3-8B20-4820-BDC2-13AE74453D38}" srcOrd="1" destOrd="0" presId="urn:microsoft.com/office/officeart/2005/8/layout/radial5"/>
    <dgm:cxn modelId="{9AC2EE0A-E5B9-40F1-9C7F-B0F5CF03AD9D}" type="presOf" srcId="{F06E5915-9E24-41ED-B272-83368BF60810}" destId="{7E0EAD94-08A4-48CA-99F8-2E10E4FB0FD5}" srcOrd="0" destOrd="0" presId="urn:microsoft.com/office/officeart/2005/8/layout/radial5"/>
    <dgm:cxn modelId="{DA27D9F1-897E-4D49-A421-B235574E8C21}" type="presOf" srcId="{183954BD-7E25-414B-A5B7-5A1450D978B9}" destId="{F05CFBE6-658F-4A8F-82DE-6E5241E7EA5A}" srcOrd="1" destOrd="0" presId="urn:microsoft.com/office/officeart/2005/8/layout/radial5"/>
    <dgm:cxn modelId="{EB09B0A0-D010-4715-8DB4-20EFD69BE890}" type="presOf" srcId="{4022A339-C89D-4E50-BE5F-0D0535CD7B34}" destId="{A599C465-C913-4BD7-B0F5-4D82FDB9FD70}" srcOrd="0" destOrd="0" presId="urn:microsoft.com/office/officeart/2005/8/layout/radial5"/>
    <dgm:cxn modelId="{C58E4F4D-F22F-4EFC-903B-44C109F6F9FF}" type="presOf" srcId="{1C8589E4-B501-42DE-8FD6-56A2A437EC33}" destId="{F706756F-B823-4079-AE32-0B5B0E800468}" srcOrd="0" destOrd="0" presId="urn:microsoft.com/office/officeart/2005/8/layout/radial5"/>
    <dgm:cxn modelId="{9FADF59A-AF51-46EE-80C7-C9D9B5CCAE3D}" type="presOf" srcId="{18CA4849-AFBC-4105-98D5-DD0EF49CC057}" destId="{39C1CFED-3FF7-4B94-AD15-B7C2196A6E55}" srcOrd="0" destOrd="0" presId="urn:microsoft.com/office/officeart/2005/8/layout/radial5"/>
    <dgm:cxn modelId="{AEC80B58-04CA-4FB3-B705-AADECE20D5B4}" type="presOf" srcId="{4E19B336-DE40-4B2B-A890-D3FD1296F9E0}" destId="{DB3A48FD-C151-4273-A3B7-9774B3CB3511}" srcOrd="1" destOrd="0" presId="urn:microsoft.com/office/officeart/2005/8/layout/radial5"/>
    <dgm:cxn modelId="{38579502-1C34-4777-8DC0-90042ABD7D9E}" type="presOf" srcId="{63ECA9B5-B8E3-43E1-B05B-6F4C81A46F16}" destId="{B548C1F5-CCD4-42A6-A377-C4C9CB603D70}" srcOrd="0" destOrd="0" presId="urn:microsoft.com/office/officeart/2005/8/layout/radial5"/>
    <dgm:cxn modelId="{D7003A1B-A192-45AE-B23F-97ED2D16B6E5}" type="presOf" srcId="{1C017185-2582-44A2-9698-6F11975E8897}" destId="{9B21B96F-26E8-47B9-B6F8-428F208FAF5E}" srcOrd="0" destOrd="0" presId="urn:microsoft.com/office/officeart/2005/8/layout/radial5"/>
    <dgm:cxn modelId="{8DF33F6C-61C8-4920-AA93-3CCC26D7DB70}" srcId="{8887D3C7-BBB6-4948-AA5A-8C719CCBD1BB}" destId="{63ECA9B5-B8E3-43E1-B05B-6F4C81A46F16}" srcOrd="0" destOrd="0" parTransId="{1C017185-2582-44A2-9698-6F11975E8897}" sibTransId="{19669A67-A8BC-4189-9B54-CE44B5E82489}"/>
    <dgm:cxn modelId="{13084B9E-8500-41E8-8FF1-26E42BF353FA}" type="presParOf" srcId="{A599C465-C913-4BD7-B0F5-4D82FDB9FD70}" destId="{3380BC67-A8A4-497E-99E2-772DC46D3F5E}" srcOrd="0" destOrd="0" presId="urn:microsoft.com/office/officeart/2005/8/layout/radial5"/>
    <dgm:cxn modelId="{D425336D-A801-469B-B627-C00961E621C5}" type="presParOf" srcId="{A599C465-C913-4BD7-B0F5-4D82FDB9FD70}" destId="{9B21B96F-26E8-47B9-B6F8-428F208FAF5E}" srcOrd="1" destOrd="0" presId="urn:microsoft.com/office/officeart/2005/8/layout/radial5"/>
    <dgm:cxn modelId="{46CC25CA-0111-4C1D-9685-6CE622530614}" type="presParOf" srcId="{9B21B96F-26E8-47B9-B6F8-428F208FAF5E}" destId="{3C88B384-DF29-457B-A013-1DE52948AA0C}" srcOrd="0" destOrd="0" presId="urn:microsoft.com/office/officeart/2005/8/layout/radial5"/>
    <dgm:cxn modelId="{77048051-15E7-4D03-BDA9-4A84C88BB530}" type="presParOf" srcId="{A599C465-C913-4BD7-B0F5-4D82FDB9FD70}" destId="{B548C1F5-CCD4-42A6-A377-C4C9CB603D70}" srcOrd="2" destOrd="0" presId="urn:microsoft.com/office/officeart/2005/8/layout/radial5"/>
    <dgm:cxn modelId="{B4FEFE6C-EE03-431A-9F2F-96E2881ED80E}" type="presParOf" srcId="{A599C465-C913-4BD7-B0F5-4D82FDB9FD70}" destId="{852E5A40-C3D7-4FF7-A56A-4B03595C9574}" srcOrd="3" destOrd="0" presId="urn:microsoft.com/office/officeart/2005/8/layout/radial5"/>
    <dgm:cxn modelId="{EBCBAD0D-DEE1-45EC-B6BD-1571F55FAE70}" type="presParOf" srcId="{852E5A40-C3D7-4FF7-A56A-4B03595C9574}" destId="{F05CFBE6-658F-4A8F-82DE-6E5241E7EA5A}" srcOrd="0" destOrd="0" presId="urn:microsoft.com/office/officeart/2005/8/layout/radial5"/>
    <dgm:cxn modelId="{BC350005-158C-4A4E-AF0B-69E6FFA78E1A}" type="presParOf" srcId="{A599C465-C913-4BD7-B0F5-4D82FDB9FD70}" destId="{7E0EAD94-08A4-48CA-99F8-2E10E4FB0FD5}" srcOrd="4" destOrd="0" presId="urn:microsoft.com/office/officeart/2005/8/layout/radial5"/>
    <dgm:cxn modelId="{0D5BDCE1-1578-475B-AB1B-8C99A557CC7C}" type="presParOf" srcId="{A599C465-C913-4BD7-B0F5-4D82FDB9FD70}" destId="{2D9F8023-FF42-4B5A-82BE-2EB0299F7E8B}" srcOrd="5" destOrd="0" presId="urn:microsoft.com/office/officeart/2005/8/layout/radial5"/>
    <dgm:cxn modelId="{64B63377-4C43-43C3-8A04-E0A89F98F861}" type="presParOf" srcId="{2D9F8023-FF42-4B5A-82BE-2EB0299F7E8B}" destId="{B06E42E3-8B20-4820-BDC2-13AE74453D38}" srcOrd="0" destOrd="0" presId="urn:microsoft.com/office/officeart/2005/8/layout/radial5"/>
    <dgm:cxn modelId="{58631637-01C2-42FD-A026-0A76DE3497A9}" type="presParOf" srcId="{A599C465-C913-4BD7-B0F5-4D82FDB9FD70}" destId="{F706756F-B823-4079-AE32-0B5B0E800468}" srcOrd="6" destOrd="0" presId="urn:microsoft.com/office/officeart/2005/8/layout/radial5"/>
    <dgm:cxn modelId="{B99B2FE5-3790-4714-80CB-2101618F04CA}" type="presParOf" srcId="{A599C465-C913-4BD7-B0F5-4D82FDB9FD70}" destId="{FED09236-DCD0-4A8E-ABBD-92AAFD5520C8}" srcOrd="7" destOrd="0" presId="urn:microsoft.com/office/officeart/2005/8/layout/radial5"/>
    <dgm:cxn modelId="{48B4F285-4240-497E-B74B-601742A793AC}" type="presParOf" srcId="{FED09236-DCD0-4A8E-ABBD-92AAFD5520C8}" destId="{DB3A48FD-C151-4273-A3B7-9774B3CB3511}" srcOrd="0" destOrd="0" presId="urn:microsoft.com/office/officeart/2005/8/layout/radial5"/>
    <dgm:cxn modelId="{EB69302A-3CFE-45FA-8C5A-40AD2D423271}" type="presParOf" srcId="{A599C465-C913-4BD7-B0F5-4D82FDB9FD70}" destId="{39C1CFED-3FF7-4B94-AD15-B7C2196A6E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A1A66-270A-46DD-A388-BF34505EC99D}">
      <dsp:nvSpPr>
        <dsp:cNvPr id="0" name=""/>
        <dsp:cNvSpPr/>
      </dsp:nvSpPr>
      <dsp:spPr>
        <a:xfrm>
          <a:off x="118767" y="468650"/>
          <a:ext cx="2599386" cy="18497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C4F60-6E09-4855-99B6-B177EBCDC211}">
      <dsp:nvSpPr>
        <dsp:cNvPr id="0" name=""/>
        <dsp:cNvSpPr/>
      </dsp:nvSpPr>
      <dsp:spPr>
        <a:xfrm>
          <a:off x="118767" y="2776820"/>
          <a:ext cx="2599386" cy="18497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62248-42CB-42ED-907B-43D7547A8F85}">
      <dsp:nvSpPr>
        <dsp:cNvPr id="0" name=""/>
        <dsp:cNvSpPr/>
      </dsp:nvSpPr>
      <dsp:spPr>
        <a:xfrm>
          <a:off x="4525238" y="468650"/>
          <a:ext cx="2599386" cy="18497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87783-C858-4DF9-84C3-2BA4292B9EC0}">
      <dsp:nvSpPr>
        <dsp:cNvPr id="0" name=""/>
        <dsp:cNvSpPr/>
      </dsp:nvSpPr>
      <dsp:spPr>
        <a:xfrm>
          <a:off x="18823" y="247011"/>
          <a:ext cx="2499442" cy="1749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C500A-B076-440B-8E44-BD92A8307482}">
      <dsp:nvSpPr>
        <dsp:cNvPr id="0" name=""/>
        <dsp:cNvSpPr/>
      </dsp:nvSpPr>
      <dsp:spPr>
        <a:xfrm>
          <a:off x="220390" y="1997337"/>
          <a:ext cx="2397818" cy="21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0390" y="1997337"/>
        <a:ext cx="2397818" cy="219567"/>
      </dsp:txXfrm>
    </dsp:sp>
    <dsp:sp modelId="{FFC02BB1-27B5-478E-A97A-C71041AFBF11}">
      <dsp:nvSpPr>
        <dsp:cNvPr id="0" name=""/>
        <dsp:cNvSpPr/>
      </dsp:nvSpPr>
      <dsp:spPr>
        <a:xfrm>
          <a:off x="2823976" y="468650"/>
          <a:ext cx="1188410" cy="184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69433-BF1D-43E7-81F8-D1006E3620CF}">
      <dsp:nvSpPr>
        <dsp:cNvPr id="0" name=""/>
        <dsp:cNvSpPr/>
      </dsp:nvSpPr>
      <dsp:spPr>
        <a:xfrm>
          <a:off x="4525238" y="2776820"/>
          <a:ext cx="2599386" cy="184975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4F58A-A2B9-492D-BEA0-3F3CB4083510}">
      <dsp:nvSpPr>
        <dsp:cNvPr id="0" name=""/>
        <dsp:cNvSpPr/>
      </dsp:nvSpPr>
      <dsp:spPr>
        <a:xfrm>
          <a:off x="18823" y="2555181"/>
          <a:ext cx="2499442" cy="17497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AE36-FE85-4EA8-BF10-358C1D0B04BC}">
      <dsp:nvSpPr>
        <dsp:cNvPr id="0" name=""/>
        <dsp:cNvSpPr/>
      </dsp:nvSpPr>
      <dsp:spPr>
        <a:xfrm>
          <a:off x="220390" y="4305507"/>
          <a:ext cx="2397818" cy="21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0390" y="4305507"/>
        <a:ext cx="2397818" cy="219567"/>
      </dsp:txXfrm>
    </dsp:sp>
    <dsp:sp modelId="{A9165622-2EC2-468C-82F2-CC4084576B7C}">
      <dsp:nvSpPr>
        <dsp:cNvPr id="0" name=""/>
        <dsp:cNvSpPr/>
      </dsp:nvSpPr>
      <dsp:spPr>
        <a:xfrm>
          <a:off x="2823976" y="2776820"/>
          <a:ext cx="1188410" cy="184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A441B-6603-476C-AC90-11A6A4E3EEC2}">
      <dsp:nvSpPr>
        <dsp:cNvPr id="0" name=""/>
        <dsp:cNvSpPr/>
      </dsp:nvSpPr>
      <dsp:spPr>
        <a:xfrm>
          <a:off x="4425294" y="247011"/>
          <a:ext cx="2499442" cy="1749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55BBA-2E60-4915-8826-E3B8C89D6898}">
      <dsp:nvSpPr>
        <dsp:cNvPr id="0" name=""/>
        <dsp:cNvSpPr/>
      </dsp:nvSpPr>
      <dsp:spPr>
        <a:xfrm>
          <a:off x="4626862" y="1997337"/>
          <a:ext cx="2397818" cy="21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26862" y="1997337"/>
        <a:ext cx="2397818" cy="219567"/>
      </dsp:txXfrm>
    </dsp:sp>
    <dsp:sp modelId="{41924AE4-3E03-4856-ADC8-18E51AB9BA5B}">
      <dsp:nvSpPr>
        <dsp:cNvPr id="0" name=""/>
        <dsp:cNvSpPr/>
      </dsp:nvSpPr>
      <dsp:spPr>
        <a:xfrm>
          <a:off x="7230447" y="468650"/>
          <a:ext cx="1188410" cy="184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126E8-2147-4353-8EE3-DC8454D7332F}">
      <dsp:nvSpPr>
        <dsp:cNvPr id="0" name=""/>
        <dsp:cNvSpPr/>
      </dsp:nvSpPr>
      <dsp:spPr>
        <a:xfrm>
          <a:off x="4425294" y="2555181"/>
          <a:ext cx="2499442" cy="17497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E051B-DF06-4452-9058-2E13DC12880F}">
      <dsp:nvSpPr>
        <dsp:cNvPr id="0" name=""/>
        <dsp:cNvSpPr/>
      </dsp:nvSpPr>
      <dsp:spPr>
        <a:xfrm>
          <a:off x="4626862" y="4305507"/>
          <a:ext cx="2397818" cy="21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26862" y="4305507"/>
        <a:ext cx="2397818" cy="219567"/>
      </dsp:txXfrm>
    </dsp:sp>
    <dsp:sp modelId="{12DD0F70-0B8C-4667-AB7B-2A3C6A1CFFD1}">
      <dsp:nvSpPr>
        <dsp:cNvPr id="0" name=""/>
        <dsp:cNvSpPr/>
      </dsp:nvSpPr>
      <dsp:spPr>
        <a:xfrm>
          <a:off x="7230447" y="2776820"/>
          <a:ext cx="1188410" cy="184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0BC67-A8A4-497E-99E2-772DC46D3F5E}">
      <dsp:nvSpPr>
        <dsp:cNvPr id="0" name=""/>
        <dsp:cNvSpPr/>
      </dsp:nvSpPr>
      <dsp:spPr>
        <a:xfrm>
          <a:off x="2144322" y="2187717"/>
          <a:ext cx="2097819" cy="15591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</a:t>
          </a: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ষ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নের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1540" y="2416056"/>
        <a:ext cx="1483383" cy="1102517"/>
      </dsp:txXfrm>
    </dsp:sp>
    <dsp:sp modelId="{9B21B96F-26E8-47B9-B6F8-428F208FAF5E}">
      <dsp:nvSpPr>
        <dsp:cNvPr id="0" name=""/>
        <dsp:cNvSpPr/>
      </dsp:nvSpPr>
      <dsp:spPr>
        <a:xfrm rot="16354444">
          <a:off x="3074941" y="1617663"/>
          <a:ext cx="334100" cy="530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22805" y="1773752"/>
        <a:ext cx="233870" cy="318076"/>
      </dsp:txXfrm>
    </dsp:sp>
    <dsp:sp modelId="{B548C1F5-CCD4-42A6-A377-C4C9CB603D70}">
      <dsp:nvSpPr>
        <dsp:cNvPr id="0" name=""/>
        <dsp:cNvSpPr/>
      </dsp:nvSpPr>
      <dsp:spPr>
        <a:xfrm>
          <a:off x="2511986" y="0"/>
          <a:ext cx="1559195" cy="15591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আবর্জনা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0325" y="228339"/>
        <a:ext cx="1102517" cy="1102517"/>
      </dsp:txXfrm>
    </dsp:sp>
    <dsp:sp modelId="{852E5A40-C3D7-4FF7-A56A-4B03595C9574}">
      <dsp:nvSpPr>
        <dsp:cNvPr id="0" name=""/>
        <dsp:cNvSpPr/>
      </dsp:nvSpPr>
      <dsp:spPr>
        <a:xfrm rot="918">
          <a:off x="4330811" y="2666817"/>
          <a:ext cx="240633" cy="530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30811" y="2772832"/>
        <a:ext cx="168443" cy="318076"/>
      </dsp:txXfrm>
    </dsp:sp>
    <dsp:sp modelId="{7E0EAD94-08A4-48CA-99F8-2E10E4FB0FD5}">
      <dsp:nvSpPr>
        <dsp:cNvPr id="0" name=""/>
        <dsp:cNvSpPr/>
      </dsp:nvSpPr>
      <dsp:spPr>
        <a:xfrm>
          <a:off x="4696167" y="2188326"/>
          <a:ext cx="1559195" cy="15591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NikoshBAN" panose="02000000000000000000" pitchFamily="2" charset="0"/>
              <a:cs typeface="NikoshBAN" panose="02000000000000000000" pitchFamily="2" charset="0"/>
            </a:rPr>
            <a:t> কীটনাশক ও আগাছা নাশক  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24506" y="2416665"/>
        <a:ext cx="1102517" cy="1102517"/>
      </dsp:txXfrm>
    </dsp:sp>
    <dsp:sp modelId="{2D9F8023-FF42-4B5A-82BE-2EB0299F7E8B}">
      <dsp:nvSpPr>
        <dsp:cNvPr id="0" name=""/>
        <dsp:cNvSpPr/>
      </dsp:nvSpPr>
      <dsp:spPr>
        <a:xfrm rot="5243373">
          <a:off x="3083085" y="3771948"/>
          <a:ext cx="317834" cy="530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28589" y="3830347"/>
        <a:ext cx="222484" cy="318076"/>
      </dsp:txXfrm>
    </dsp:sp>
    <dsp:sp modelId="{F706756F-B823-4079-AE32-0B5B0E800468}">
      <dsp:nvSpPr>
        <dsp:cNvPr id="0" name=""/>
        <dsp:cNvSpPr/>
      </dsp:nvSpPr>
      <dsp:spPr>
        <a:xfrm>
          <a:off x="2267293" y="4345061"/>
          <a:ext cx="2048595" cy="15591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কলকারখা-নার বর্জ্য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7303" y="4573400"/>
        <a:ext cx="1448575" cy="1102517"/>
      </dsp:txXfrm>
    </dsp:sp>
    <dsp:sp modelId="{FED09236-DCD0-4A8E-ABBD-92AAFD5520C8}">
      <dsp:nvSpPr>
        <dsp:cNvPr id="0" name=""/>
        <dsp:cNvSpPr/>
      </dsp:nvSpPr>
      <dsp:spPr>
        <a:xfrm rot="10866366">
          <a:off x="1856248" y="2678405"/>
          <a:ext cx="203847" cy="530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917396" y="2785020"/>
        <a:ext cx="142693" cy="318076"/>
      </dsp:txXfrm>
    </dsp:sp>
    <dsp:sp modelId="{39C1CFED-3FF7-4B94-AD15-B7C2196A6E55}">
      <dsp:nvSpPr>
        <dsp:cNvPr id="0" name=""/>
        <dsp:cNvSpPr/>
      </dsp:nvSpPr>
      <dsp:spPr>
        <a:xfrm>
          <a:off x="201080" y="2144998"/>
          <a:ext cx="1559195" cy="15591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প্লাস্টিক 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419" y="2373337"/>
        <a:ext cx="1102517" cy="110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8D44-F7F2-4216-AE68-C7077B5E102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B250-3266-4B30-A22E-7150B9A0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CB250-3266-4B30-A22E-7150B9A07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8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t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99BB-52F3-4216-BBDC-3A2EE99888B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86E5-5826-4343-8E7C-5A49CEAA7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D889A0-2AC4-4052-9D1B-116A80C56FF4}"/>
              </a:ext>
            </a:extLst>
          </p:cNvPr>
          <p:cNvSpPr txBox="1"/>
          <p:nvPr/>
        </p:nvSpPr>
        <p:spPr>
          <a:xfrm>
            <a:off x="3197326" y="855565"/>
            <a:ext cx="6123654" cy="122395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5400" i="1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i="1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i="1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5400" i="1" dirty="0" smtClean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endParaRPr lang="en-US" sz="5400" i="1" dirty="0">
              <a:blipFill>
                <a:blip r:embed="rId2">
                  <a:alphaModFix amt="94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4748" y="2686831"/>
            <a:ext cx="4220398" cy="3428618"/>
            <a:chOff x="292608" y="0"/>
            <a:chExt cx="5831871" cy="60980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ED7D3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5" b="11795"/>
            <a:stretch/>
          </p:blipFill>
          <p:spPr>
            <a:xfrm>
              <a:off x="292608" y="0"/>
              <a:ext cx="5282418" cy="5790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96" b="72188" l="3704" r="84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91" r="5973" b="23076"/>
            <a:stretch/>
          </p:blipFill>
          <p:spPr>
            <a:xfrm rot="202417">
              <a:off x="1861968" y="2724338"/>
              <a:ext cx="4262511" cy="33737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1" b="89987" l="10000" r="100000">
                        <a14:foregroundMark x1="20185" y1="14824" x2="20185" y2="14824"/>
                        <a14:foregroundMark x1="20185" y1="14824" x2="20556" y2="13784"/>
                        <a14:foregroundMark x1="16481" y1="9233" x2="16481" y2="9233"/>
                        <a14:foregroundMark x1="16481" y1="9233" x2="19074" y2="1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57" flipV="1">
            <a:off x="7844428" y="4376288"/>
            <a:ext cx="2243342" cy="2383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DEE1FD-D754-4B0A-AAEF-5F66C75251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41613" r="22005" b="31093"/>
          <a:stretch>
            <a:fillRect/>
          </a:stretch>
        </p:blipFill>
        <p:spPr>
          <a:xfrm>
            <a:off x="4633378" y="3093139"/>
            <a:ext cx="5427566" cy="1508358"/>
          </a:xfrm>
          <a:custGeom>
            <a:avLst/>
            <a:gdLst/>
            <a:ahLst/>
            <a:cxnLst/>
            <a:rect l="l" t="t" r="r" b="b"/>
            <a:pathLst>
              <a:path w="5987082" h="1663852">
                <a:moveTo>
                  <a:pt x="1154836" y="931758"/>
                </a:moveTo>
                <a:lnTo>
                  <a:pt x="847216" y="1099722"/>
                </a:lnTo>
                <a:lnTo>
                  <a:pt x="977742" y="1189107"/>
                </a:lnTo>
                <a:lnTo>
                  <a:pt x="989953" y="1162810"/>
                </a:lnTo>
                <a:cubicBezTo>
                  <a:pt x="998452" y="1162810"/>
                  <a:pt x="1009428" y="1180847"/>
                  <a:pt x="1022883" y="1216923"/>
                </a:cubicBezTo>
                <a:lnTo>
                  <a:pt x="1020457" y="1216923"/>
                </a:lnTo>
                <a:lnTo>
                  <a:pt x="1092403" y="1233523"/>
                </a:lnTo>
                <a:lnTo>
                  <a:pt x="1154104" y="1327153"/>
                </a:lnTo>
                <a:close/>
                <a:moveTo>
                  <a:pt x="5038588" y="401790"/>
                </a:moveTo>
                <a:lnTo>
                  <a:pt x="5043628" y="402296"/>
                </a:lnTo>
                <a:cubicBezTo>
                  <a:pt x="5076560" y="407096"/>
                  <a:pt x="5110269" y="419425"/>
                  <a:pt x="5144757" y="439284"/>
                </a:cubicBezTo>
                <a:cubicBezTo>
                  <a:pt x="5199937" y="471059"/>
                  <a:pt x="5247701" y="507129"/>
                  <a:pt x="5288053" y="547492"/>
                </a:cubicBezTo>
                <a:cubicBezTo>
                  <a:pt x="5328403" y="587856"/>
                  <a:pt x="5360127" y="633708"/>
                  <a:pt x="5383223" y="685049"/>
                </a:cubicBezTo>
                <a:cubicBezTo>
                  <a:pt x="5406319" y="736390"/>
                  <a:pt x="5417867" y="793334"/>
                  <a:pt x="5417867" y="855883"/>
                </a:cubicBezTo>
                <a:cubicBezTo>
                  <a:pt x="5417867" y="882278"/>
                  <a:pt x="5415403" y="908803"/>
                  <a:pt x="5410473" y="935455"/>
                </a:cubicBezTo>
                <a:cubicBezTo>
                  <a:pt x="5453737" y="968013"/>
                  <a:pt x="5489833" y="1002997"/>
                  <a:pt x="5518757" y="1040409"/>
                </a:cubicBezTo>
                <a:cubicBezTo>
                  <a:pt x="5533220" y="1059114"/>
                  <a:pt x="5543137" y="1077027"/>
                  <a:pt x="5548506" y="1094147"/>
                </a:cubicBezTo>
                <a:lnTo>
                  <a:pt x="5550975" y="1107486"/>
                </a:lnTo>
                <a:lnTo>
                  <a:pt x="5550975" y="401790"/>
                </a:lnTo>
                <a:close/>
                <a:moveTo>
                  <a:pt x="788750" y="401790"/>
                </a:moveTo>
                <a:cubicBezTo>
                  <a:pt x="794655" y="401790"/>
                  <a:pt x="797435" y="402438"/>
                  <a:pt x="797088" y="403735"/>
                </a:cubicBezTo>
                <a:cubicBezTo>
                  <a:pt x="796742" y="405032"/>
                  <a:pt x="796568" y="409108"/>
                  <a:pt x="796568" y="415964"/>
                </a:cubicBezTo>
                <a:cubicBezTo>
                  <a:pt x="796568" y="439920"/>
                  <a:pt x="804586" y="465828"/>
                  <a:pt x="820621" y="493687"/>
                </a:cubicBezTo>
                <a:cubicBezTo>
                  <a:pt x="836656" y="521546"/>
                  <a:pt x="857929" y="548430"/>
                  <a:pt x="884441" y="574337"/>
                </a:cubicBezTo>
                <a:cubicBezTo>
                  <a:pt x="910952" y="600245"/>
                  <a:pt x="938484" y="621101"/>
                  <a:pt x="967036" y="636905"/>
                </a:cubicBezTo>
                <a:cubicBezTo>
                  <a:pt x="995589" y="652709"/>
                  <a:pt x="1022190" y="660611"/>
                  <a:pt x="1046839" y="660611"/>
                </a:cubicBezTo>
                <a:cubicBezTo>
                  <a:pt x="1062579" y="660611"/>
                  <a:pt x="1079064" y="657838"/>
                  <a:pt x="1096293" y="652292"/>
                </a:cubicBezTo>
                <a:cubicBezTo>
                  <a:pt x="1113522" y="646746"/>
                  <a:pt x="1129326" y="638805"/>
                  <a:pt x="1143705" y="628470"/>
                </a:cubicBezTo>
                <a:cubicBezTo>
                  <a:pt x="1158084" y="618136"/>
                  <a:pt x="1169966" y="605548"/>
                  <a:pt x="1179351" y="590706"/>
                </a:cubicBezTo>
                <a:cubicBezTo>
                  <a:pt x="1188735" y="575865"/>
                  <a:pt x="1193428" y="558854"/>
                  <a:pt x="1193428" y="539674"/>
                </a:cubicBezTo>
                <a:lnTo>
                  <a:pt x="1193428" y="517874"/>
                </a:lnTo>
                <a:cubicBezTo>
                  <a:pt x="1193428" y="490529"/>
                  <a:pt x="1189031" y="470058"/>
                  <a:pt x="1180236" y="456462"/>
                </a:cubicBezTo>
                <a:cubicBezTo>
                  <a:pt x="1173641" y="446265"/>
                  <a:pt x="1163156" y="432418"/>
                  <a:pt x="1148783" y="414920"/>
                </a:cubicBezTo>
                <a:lnTo>
                  <a:pt x="1137789" y="401790"/>
                </a:lnTo>
                <a:close/>
                <a:moveTo>
                  <a:pt x="2869977" y="2465"/>
                </a:moveTo>
                <a:cubicBezTo>
                  <a:pt x="2939483" y="24907"/>
                  <a:pt x="2982710" y="58408"/>
                  <a:pt x="2999657" y="102971"/>
                </a:cubicBezTo>
                <a:cubicBezTo>
                  <a:pt x="3016603" y="147532"/>
                  <a:pt x="3029005" y="186234"/>
                  <a:pt x="3036862" y="219074"/>
                </a:cubicBezTo>
                <a:cubicBezTo>
                  <a:pt x="3038801" y="223876"/>
                  <a:pt x="3040255" y="228032"/>
                  <a:pt x="3041224" y="231544"/>
                </a:cubicBezTo>
                <a:lnTo>
                  <a:pt x="3042086" y="236637"/>
                </a:lnTo>
                <a:lnTo>
                  <a:pt x="3134418" y="236637"/>
                </a:lnTo>
                <a:lnTo>
                  <a:pt x="3147516" y="236637"/>
                </a:lnTo>
                <a:lnTo>
                  <a:pt x="4573270" y="236637"/>
                </a:lnTo>
                <a:lnTo>
                  <a:pt x="4574843" y="236637"/>
                </a:lnTo>
                <a:lnTo>
                  <a:pt x="5884285" y="236637"/>
                </a:lnTo>
                <a:lnTo>
                  <a:pt x="5987082" y="401790"/>
                </a:lnTo>
                <a:lnTo>
                  <a:pt x="5728453" y="401790"/>
                </a:lnTo>
                <a:lnTo>
                  <a:pt x="5728453" y="1663852"/>
                </a:lnTo>
                <a:lnTo>
                  <a:pt x="5601855" y="1567218"/>
                </a:lnTo>
                <a:cubicBezTo>
                  <a:pt x="5601855" y="1537844"/>
                  <a:pt x="5594799" y="1500009"/>
                  <a:pt x="5580690" y="1453714"/>
                </a:cubicBezTo>
                <a:cubicBezTo>
                  <a:pt x="5566581" y="1407419"/>
                  <a:pt x="5547137" y="1360238"/>
                  <a:pt x="5522359" y="1312171"/>
                </a:cubicBezTo>
                <a:cubicBezTo>
                  <a:pt x="5497581" y="1264104"/>
                  <a:pt x="5468509" y="1220325"/>
                  <a:pt x="5435142" y="1180835"/>
                </a:cubicBezTo>
                <a:cubicBezTo>
                  <a:pt x="5401775" y="1141344"/>
                  <a:pt x="5375257" y="1115474"/>
                  <a:pt x="5355589" y="1103227"/>
                </a:cubicBezTo>
                <a:cubicBezTo>
                  <a:pt x="5351789" y="1122381"/>
                  <a:pt x="5340619" y="1144778"/>
                  <a:pt x="5322081" y="1170416"/>
                </a:cubicBezTo>
                <a:cubicBezTo>
                  <a:pt x="5303541" y="1196054"/>
                  <a:pt x="5282885" y="1218079"/>
                  <a:pt x="5260109" y="1236489"/>
                </a:cubicBezTo>
                <a:cubicBezTo>
                  <a:pt x="5237335" y="1254899"/>
                  <a:pt x="5212435" y="1269516"/>
                  <a:pt x="5185410" y="1280338"/>
                </a:cubicBezTo>
                <a:cubicBezTo>
                  <a:pt x="5158385" y="1291161"/>
                  <a:pt x="5131649" y="1296572"/>
                  <a:pt x="5105202" y="1296572"/>
                </a:cubicBezTo>
                <a:cubicBezTo>
                  <a:pt x="5040702" y="1296572"/>
                  <a:pt x="4985073" y="1274921"/>
                  <a:pt x="4938317" y="1231617"/>
                </a:cubicBezTo>
                <a:cubicBezTo>
                  <a:pt x="4891559" y="1188313"/>
                  <a:pt x="4868180" y="1136350"/>
                  <a:pt x="4868180" y="1075727"/>
                </a:cubicBezTo>
                <a:cubicBezTo>
                  <a:pt x="4868180" y="1051848"/>
                  <a:pt x="4873116" y="1025522"/>
                  <a:pt x="4882989" y="996752"/>
                </a:cubicBezTo>
                <a:cubicBezTo>
                  <a:pt x="4892862" y="967981"/>
                  <a:pt x="4908878" y="941598"/>
                  <a:pt x="4931037" y="917603"/>
                </a:cubicBezTo>
                <a:cubicBezTo>
                  <a:pt x="4953195" y="893608"/>
                  <a:pt x="4981209" y="873125"/>
                  <a:pt x="5015077" y="856152"/>
                </a:cubicBezTo>
                <a:cubicBezTo>
                  <a:pt x="5048945" y="839180"/>
                  <a:pt x="5089539" y="830694"/>
                  <a:pt x="5136861" y="830694"/>
                </a:cubicBezTo>
                <a:cubicBezTo>
                  <a:pt x="5153731" y="830694"/>
                  <a:pt x="5171493" y="831625"/>
                  <a:pt x="5190147" y="833486"/>
                </a:cubicBezTo>
                <a:cubicBezTo>
                  <a:pt x="5199474" y="834417"/>
                  <a:pt x="5207901" y="835658"/>
                  <a:pt x="5215427" y="837208"/>
                </a:cubicBezTo>
                <a:lnTo>
                  <a:pt x="5230999" y="841579"/>
                </a:lnTo>
                <a:lnTo>
                  <a:pt x="5230945" y="841517"/>
                </a:lnTo>
                <a:cubicBezTo>
                  <a:pt x="5230373" y="839642"/>
                  <a:pt x="5230684" y="836317"/>
                  <a:pt x="5231878" y="831541"/>
                </a:cubicBezTo>
                <a:cubicBezTo>
                  <a:pt x="5234266" y="821989"/>
                  <a:pt x="5235460" y="810602"/>
                  <a:pt x="5235460" y="797378"/>
                </a:cubicBezTo>
                <a:cubicBezTo>
                  <a:pt x="5235460" y="753522"/>
                  <a:pt x="5223565" y="716830"/>
                  <a:pt x="5199776" y="687302"/>
                </a:cubicBezTo>
                <a:cubicBezTo>
                  <a:pt x="5175986" y="657774"/>
                  <a:pt x="5145129" y="633156"/>
                  <a:pt x="5107205" y="613450"/>
                </a:cubicBezTo>
                <a:cubicBezTo>
                  <a:pt x="5069281" y="593743"/>
                  <a:pt x="5027652" y="578029"/>
                  <a:pt x="4982319" y="566307"/>
                </a:cubicBezTo>
                <a:cubicBezTo>
                  <a:pt x="4936987" y="554586"/>
                  <a:pt x="4894191" y="544706"/>
                  <a:pt x="4853929" y="536670"/>
                </a:cubicBezTo>
                <a:cubicBezTo>
                  <a:pt x="4829742" y="531817"/>
                  <a:pt x="4806710" y="527291"/>
                  <a:pt x="4784833" y="523093"/>
                </a:cubicBezTo>
                <a:cubicBezTo>
                  <a:pt x="4762957" y="518895"/>
                  <a:pt x="4739270" y="512161"/>
                  <a:pt x="4713773" y="502892"/>
                </a:cubicBezTo>
                <a:lnTo>
                  <a:pt x="4676991" y="401790"/>
                </a:lnTo>
                <a:lnTo>
                  <a:pt x="4672517" y="401790"/>
                </a:lnTo>
                <a:lnTo>
                  <a:pt x="4664397" y="401790"/>
                </a:lnTo>
                <a:lnTo>
                  <a:pt x="3274787" y="401790"/>
                </a:lnTo>
                <a:lnTo>
                  <a:pt x="3387192" y="445504"/>
                </a:lnTo>
                <a:cubicBezTo>
                  <a:pt x="3433872" y="603802"/>
                  <a:pt x="3484186" y="732545"/>
                  <a:pt x="3538133" y="831734"/>
                </a:cubicBezTo>
                <a:cubicBezTo>
                  <a:pt x="3592079" y="930923"/>
                  <a:pt x="3647676" y="1009519"/>
                  <a:pt x="3704922" y="1067523"/>
                </a:cubicBezTo>
                <a:cubicBezTo>
                  <a:pt x="3762168" y="1125527"/>
                  <a:pt x="3820692" y="1165878"/>
                  <a:pt x="3880493" y="1188576"/>
                </a:cubicBezTo>
                <a:cubicBezTo>
                  <a:pt x="3940294" y="1211274"/>
                  <a:pt x="4000185" y="1222623"/>
                  <a:pt x="4060166" y="1222623"/>
                </a:cubicBezTo>
                <a:cubicBezTo>
                  <a:pt x="4115705" y="1222623"/>
                  <a:pt x="4162719" y="1211897"/>
                  <a:pt x="4201209" y="1190444"/>
                </a:cubicBezTo>
                <a:cubicBezTo>
                  <a:pt x="4239698" y="1168991"/>
                  <a:pt x="4271261" y="1142223"/>
                  <a:pt x="4295898" y="1110140"/>
                </a:cubicBezTo>
                <a:cubicBezTo>
                  <a:pt x="4320535" y="1078057"/>
                  <a:pt x="4338887" y="1043547"/>
                  <a:pt x="4350955" y="1006612"/>
                </a:cubicBezTo>
                <a:cubicBezTo>
                  <a:pt x="4363023" y="969676"/>
                  <a:pt x="4369057" y="936354"/>
                  <a:pt x="4369057" y="906646"/>
                </a:cubicBezTo>
                <a:cubicBezTo>
                  <a:pt x="4369057" y="883074"/>
                  <a:pt x="4363742" y="856852"/>
                  <a:pt x="4353112" y="827979"/>
                </a:cubicBezTo>
                <a:cubicBezTo>
                  <a:pt x="4342482" y="799105"/>
                  <a:pt x="4328417" y="772626"/>
                  <a:pt x="4310919" y="748541"/>
                </a:cubicBezTo>
                <a:cubicBezTo>
                  <a:pt x="4293420" y="724456"/>
                  <a:pt x="4273065" y="705013"/>
                  <a:pt x="4249853" y="690210"/>
                </a:cubicBezTo>
                <a:cubicBezTo>
                  <a:pt x="4232444" y="679108"/>
                  <a:pt x="4213909" y="672169"/>
                  <a:pt x="4194247" y="669394"/>
                </a:cubicBezTo>
                <a:lnTo>
                  <a:pt x="4175487" y="668095"/>
                </a:lnTo>
                <a:lnTo>
                  <a:pt x="4182948" y="684317"/>
                </a:lnTo>
                <a:cubicBezTo>
                  <a:pt x="4191989" y="707465"/>
                  <a:pt x="4196510" y="731248"/>
                  <a:pt x="4196510" y="755667"/>
                </a:cubicBezTo>
                <a:cubicBezTo>
                  <a:pt x="4196510" y="795209"/>
                  <a:pt x="4188351" y="829070"/>
                  <a:pt x="4172033" y="857250"/>
                </a:cubicBezTo>
                <a:cubicBezTo>
                  <a:pt x="4155716" y="885430"/>
                  <a:pt x="4135579" y="908289"/>
                  <a:pt x="4111622" y="925826"/>
                </a:cubicBezTo>
                <a:cubicBezTo>
                  <a:pt x="4087666" y="943363"/>
                  <a:pt x="4061495" y="956131"/>
                  <a:pt x="4033109" y="964129"/>
                </a:cubicBezTo>
                <a:cubicBezTo>
                  <a:pt x="4004724" y="972128"/>
                  <a:pt x="3978578" y="976127"/>
                  <a:pt x="3954673" y="976127"/>
                </a:cubicBezTo>
                <a:cubicBezTo>
                  <a:pt x="3873406" y="976127"/>
                  <a:pt x="3809176" y="950694"/>
                  <a:pt x="3761982" y="899828"/>
                </a:cubicBezTo>
                <a:cubicBezTo>
                  <a:pt x="3714788" y="848963"/>
                  <a:pt x="3691192" y="788019"/>
                  <a:pt x="3691192" y="716997"/>
                </a:cubicBezTo>
                <a:cubicBezTo>
                  <a:pt x="3691192" y="685877"/>
                  <a:pt x="3698144" y="653768"/>
                  <a:pt x="3712048" y="620671"/>
                </a:cubicBezTo>
                <a:cubicBezTo>
                  <a:pt x="3725951" y="587574"/>
                  <a:pt x="3746923" y="556537"/>
                  <a:pt x="3774962" y="527561"/>
                </a:cubicBezTo>
                <a:cubicBezTo>
                  <a:pt x="3803001" y="498585"/>
                  <a:pt x="3837517" y="474487"/>
                  <a:pt x="3878510" y="455268"/>
                </a:cubicBezTo>
                <a:cubicBezTo>
                  <a:pt x="3919503" y="436049"/>
                  <a:pt x="3966600" y="426439"/>
                  <a:pt x="4019802" y="426439"/>
                </a:cubicBezTo>
                <a:cubicBezTo>
                  <a:pt x="4051975" y="426439"/>
                  <a:pt x="4097070" y="434117"/>
                  <a:pt x="4155087" y="449472"/>
                </a:cubicBezTo>
                <a:cubicBezTo>
                  <a:pt x="4213103" y="464826"/>
                  <a:pt x="4270157" y="492884"/>
                  <a:pt x="4326248" y="533646"/>
                </a:cubicBezTo>
                <a:cubicBezTo>
                  <a:pt x="4382339" y="574408"/>
                  <a:pt x="4431022" y="630139"/>
                  <a:pt x="4472297" y="700840"/>
                </a:cubicBezTo>
                <a:cubicBezTo>
                  <a:pt x="4513572" y="771541"/>
                  <a:pt x="4534210" y="862661"/>
                  <a:pt x="4534210" y="974201"/>
                </a:cubicBezTo>
                <a:cubicBezTo>
                  <a:pt x="4534210" y="1032590"/>
                  <a:pt x="4525377" y="1090369"/>
                  <a:pt x="4507712" y="1147538"/>
                </a:cubicBezTo>
                <a:cubicBezTo>
                  <a:pt x="4490046" y="1204708"/>
                  <a:pt x="4462437" y="1256722"/>
                  <a:pt x="4424885" y="1303582"/>
                </a:cubicBezTo>
                <a:cubicBezTo>
                  <a:pt x="4387333" y="1350442"/>
                  <a:pt x="4340498" y="1388514"/>
                  <a:pt x="4284382" y="1417799"/>
                </a:cubicBezTo>
                <a:cubicBezTo>
                  <a:pt x="4228265" y="1447083"/>
                  <a:pt x="4161590" y="1461725"/>
                  <a:pt x="4084354" y="1461725"/>
                </a:cubicBezTo>
                <a:cubicBezTo>
                  <a:pt x="4057368" y="1461725"/>
                  <a:pt x="4023705" y="1458451"/>
                  <a:pt x="3983367" y="1451904"/>
                </a:cubicBezTo>
                <a:cubicBezTo>
                  <a:pt x="3943029" y="1445356"/>
                  <a:pt x="3897941" y="1430322"/>
                  <a:pt x="3848102" y="1406803"/>
                </a:cubicBezTo>
                <a:cubicBezTo>
                  <a:pt x="3798264" y="1383283"/>
                  <a:pt x="3745960" y="1348805"/>
                  <a:pt x="3691192" y="1303370"/>
                </a:cubicBezTo>
                <a:cubicBezTo>
                  <a:pt x="3636423" y="1257935"/>
                  <a:pt x="3582316" y="1196587"/>
                  <a:pt x="3528870" y="1119326"/>
                </a:cubicBezTo>
                <a:cubicBezTo>
                  <a:pt x="3475424" y="1042065"/>
                  <a:pt x="3424571" y="946586"/>
                  <a:pt x="3376311" y="832889"/>
                </a:cubicBezTo>
                <a:cubicBezTo>
                  <a:pt x="3334084" y="733405"/>
                  <a:pt x="3295971" y="608256"/>
                  <a:pt x="3261971" y="457442"/>
                </a:cubicBezTo>
                <a:lnTo>
                  <a:pt x="3249934" y="401790"/>
                </a:lnTo>
                <a:lnTo>
                  <a:pt x="3225544" y="401790"/>
                </a:lnTo>
                <a:lnTo>
                  <a:pt x="3049919" y="401790"/>
                </a:lnTo>
                <a:lnTo>
                  <a:pt x="3049919" y="1658922"/>
                </a:lnTo>
                <a:lnTo>
                  <a:pt x="2869977" y="1529435"/>
                </a:lnTo>
                <a:lnTo>
                  <a:pt x="2869977" y="827073"/>
                </a:lnTo>
                <a:cubicBezTo>
                  <a:pt x="2869977" y="812848"/>
                  <a:pt x="2863525" y="787961"/>
                  <a:pt x="2850623" y="752412"/>
                </a:cubicBezTo>
                <a:cubicBezTo>
                  <a:pt x="2837720" y="716862"/>
                  <a:pt x="2815195" y="679021"/>
                  <a:pt x="2783048" y="638889"/>
                </a:cubicBezTo>
                <a:cubicBezTo>
                  <a:pt x="2775422" y="620658"/>
                  <a:pt x="2761807" y="601394"/>
                  <a:pt x="2742203" y="581097"/>
                </a:cubicBezTo>
                <a:cubicBezTo>
                  <a:pt x="2722599" y="560799"/>
                  <a:pt x="2699907" y="541580"/>
                  <a:pt x="2674127" y="523440"/>
                </a:cubicBezTo>
                <a:cubicBezTo>
                  <a:pt x="2648348" y="505299"/>
                  <a:pt x="2621227" y="490625"/>
                  <a:pt x="2592764" y="479417"/>
                </a:cubicBezTo>
                <a:cubicBezTo>
                  <a:pt x="2564302" y="468209"/>
                  <a:pt x="2538092" y="462605"/>
                  <a:pt x="2514136" y="462605"/>
                </a:cubicBezTo>
                <a:cubicBezTo>
                  <a:pt x="2474054" y="462605"/>
                  <a:pt x="2436534" y="472568"/>
                  <a:pt x="2401575" y="492493"/>
                </a:cubicBezTo>
                <a:cubicBezTo>
                  <a:pt x="2366616" y="512418"/>
                  <a:pt x="2339662" y="534359"/>
                  <a:pt x="2320713" y="558315"/>
                </a:cubicBezTo>
                <a:cubicBezTo>
                  <a:pt x="2329725" y="550253"/>
                  <a:pt x="2351243" y="546221"/>
                  <a:pt x="2385264" y="546221"/>
                </a:cubicBezTo>
                <a:cubicBezTo>
                  <a:pt x="2488742" y="546221"/>
                  <a:pt x="2562941" y="566435"/>
                  <a:pt x="2607862" y="606863"/>
                </a:cubicBezTo>
                <a:cubicBezTo>
                  <a:pt x="2652784" y="647291"/>
                  <a:pt x="2675244" y="702169"/>
                  <a:pt x="2675244" y="771496"/>
                </a:cubicBezTo>
                <a:cubicBezTo>
                  <a:pt x="2675244" y="810422"/>
                  <a:pt x="2656122" y="868201"/>
                  <a:pt x="2617876" y="944833"/>
                </a:cubicBezTo>
                <a:cubicBezTo>
                  <a:pt x="2579631" y="1021466"/>
                  <a:pt x="2513391" y="1107245"/>
                  <a:pt x="2419157" y="1202172"/>
                </a:cubicBezTo>
                <a:lnTo>
                  <a:pt x="2242412" y="997426"/>
                </a:lnTo>
                <a:lnTo>
                  <a:pt x="2268910" y="974201"/>
                </a:lnTo>
                <a:cubicBezTo>
                  <a:pt x="2283084" y="963520"/>
                  <a:pt x="2300884" y="949365"/>
                  <a:pt x="2322311" y="931738"/>
                </a:cubicBezTo>
                <a:cubicBezTo>
                  <a:pt x="2343738" y="914111"/>
                  <a:pt x="2375083" y="888723"/>
                  <a:pt x="2416346" y="855575"/>
                </a:cubicBezTo>
                <a:cubicBezTo>
                  <a:pt x="2437170" y="823119"/>
                  <a:pt x="2454790" y="794259"/>
                  <a:pt x="2469208" y="768993"/>
                </a:cubicBezTo>
                <a:cubicBezTo>
                  <a:pt x="2483625" y="743727"/>
                  <a:pt x="2490834" y="726831"/>
                  <a:pt x="2490834" y="718307"/>
                </a:cubicBezTo>
                <a:cubicBezTo>
                  <a:pt x="2490834" y="708960"/>
                  <a:pt x="2482168" y="704287"/>
                  <a:pt x="2464836" y="704287"/>
                </a:cubicBezTo>
                <a:cubicBezTo>
                  <a:pt x="2464528" y="704287"/>
                  <a:pt x="2457384" y="707471"/>
                  <a:pt x="2443403" y="713839"/>
                </a:cubicBezTo>
                <a:cubicBezTo>
                  <a:pt x="2429422" y="720207"/>
                  <a:pt x="2408720" y="729284"/>
                  <a:pt x="2381297" y="741069"/>
                </a:cubicBezTo>
                <a:cubicBezTo>
                  <a:pt x="2355133" y="753420"/>
                  <a:pt x="2330335" y="765687"/>
                  <a:pt x="2306905" y="777870"/>
                </a:cubicBezTo>
                <a:cubicBezTo>
                  <a:pt x="2283475" y="790054"/>
                  <a:pt x="2261348" y="796146"/>
                  <a:pt x="2240525" y="796146"/>
                </a:cubicBezTo>
                <a:cubicBezTo>
                  <a:pt x="2203422" y="796146"/>
                  <a:pt x="2173534" y="789515"/>
                  <a:pt x="2150861" y="776253"/>
                </a:cubicBezTo>
                <a:cubicBezTo>
                  <a:pt x="2128189" y="762991"/>
                  <a:pt x="2110279" y="746481"/>
                  <a:pt x="2097133" y="726722"/>
                </a:cubicBezTo>
                <a:cubicBezTo>
                  <a:pt x="2083986" y="706964"/>
                  <a:pt x="2075166" y="685832"/>
                  <a:pt x="2070673" y="663327"/>
                </a:cubicBezTo>
                <a:cubicBezTo>
                  <a:pt x="2066180" y="640821"/>
                  <a:pt x="2063933" y="620479"/>
                  <a:pt x="2063933" y="602299"/>
                </a:cubicBezTo>
                <a:cubicBezTo>
                  <a:pt x="2063933" y="575647"/>
                  <a:pt x="2068779" y="547364"/>
                  <a:pt x="2078472" y="517451"/>
                </a:cubicBezTo>
                <a:cubicBezTo>
                  <a:pt x="2088165" y="487537"/>
                  <a:pt x="2102679" y="466585"/>
                  <a:pt x="2122014" y="454594"/>
                </a:cubicBezTo>
                <a:cubicBezTo>
                  <a:pt x="2155701" y="396308"/>
                  <a:pt x="2190673" y="355527"/>
                  <a:pt x="2226929" y="332251"/>
                </a:cubicBezTo>
                <a:cubicBezTo>
                  <a:pt x="2263184" y="308975"/>
                  <a:pt x="2297918" y="291810"/>
                  <a:pt x="2331131" y="280756"/>
                </a:cubicBezTo>
                <a:cubicBezTo>
                  <a:pt x="2364344" y="269702"/>
                  <a:pt x="2394251" y="262461"/>
                  <a:pt x="2420852" y="259034"/>
                </a:cubicBezTo>
                <a:cubicBezTo>
                  <a:pt x="2447453" y="255606"/>
                  <a:pt x="2467404" y="253892"/>
                  <a:pt x="2480705" y="253892"/>
                </a:cubicBezTo>
                <a:lnTo>
                  <a:pt x="2522339" y="253892"/>
                </a:lnTo>
                <a:lnTo>
                  <a:pt x="2522339" y="278542"/>
                </a:lnTo>
                <a:cubicBezTo>
                  <a:pt x="2557850" y="264137"/>
                  <a:pt x="2596442" y="267334"/>
                  <a:pt x="2638116" y="288132"/>
                </a:cubicBezTo>
                <a:cubicBezTo>
                  <a:pt x="2679789" y="308930"/>
                  <a:pt x="2717438" y="334857"/>
                  <a:pt x="2751061" y="365913"/>
                </a:cubicBezTo>
                <a:cubicBezTo>
                  <a:pt x="2784685" y="396969"/>
                  <a:pt x="2815394" y="432673"/>
                  <a:pt x="2843189" y="473024"/>
                </a:cubicBezTo>
                <a:cubicBezTo>
                  <a:pt x="2850138" y="483111"/>
                  <a:pt x="2855908" y="492958"/>
                  <a:pt x="2860498" y="502564"/>
                </a:cubicBezTo>
                <a:lnTo>
                  <a:pt x="2869977" y="528582"/>
                </a:lnTo>
                <a:close/>
                <a:moveTo>
                  <a:pt x="1635066" y="0"/>
                </a:moveTo>
                <a:cubicBezTo>
                  <a:pt x="1698231" y="25164"/>
                  <a:pt x="1739089" y="59776"/>
                  <a:pt x="1757640" y="103837"/>
                </a:cubicBezTo>
                <a:cubicBezTo>
                  <a:pt x="1776192" y="147898"/>
                  <a:pt x="1789293" y="185271"/>
                  <a:pt x="1796945" y="215955"/>
                </a:cubicBezTo>
                <a:lnTo>
                  <a:pt x="1803416" y="236637"/>
                </a:lnTo>
                <a:lnTo>
                  <a:pt x="1977850" y="236637"/>
                </a:lnTo>
                <a:lnTo>
                  <a:pt x="2083228" y="401790"/>
                </a:lnTo>
                <a:lnTo>
                  <a:pt x="1812544" y="401790"/>
                </a:lnTo>
                <a:lnTo>
                  <a:pt x="1812544" y="1658922"/>
                </a:lnTo>
                <a:lnTo>
                  <a:pt x="1635066" y="1529589"/>
                </a:lnTo>
                <a:lnTo>
                  <a:pt x="1635066" y="565710"/>
                </a:lnTo>
                <a:cubicBezTo>
                  <a:pt x="1635066" y="558572"/>
                  <a:pt x="1631093" y="546331"/>
                  <a:pt x="1623146" y="528986"/>
                </a:cubicBezTo>
                <a:cubicBezTo>
                  <a:pt x="1615199" y="511641"/>
                  <a:pt x="1604992" y="493610"/>
                  <a:pt x="1592526" y="474892"/>
                </a:cubicBezTo>
                <a:cubicBezTo>
                  <a:pt x="1580060" y="456173"/>
                  <a:pt x="1567883" y="439824"/>
                  <a:pt x="1555995" y="425842"/>
                </a:cubicBezTo>
                <a:cubicBezTo>
                  <a:pt x="1544106" y="411862"/>
                  <a:pt x="1535774" y="403844"/>
                  <a:pt x="1530998" y="401790"/>
                </a:cubicBezTo>
                <a:lnTo>
                  <a:pt x="1523194" y="401790"/>
                </a:lnTo>
                <a:lnTo>
                  <a:pt x="1417802" y="401790"/>
                </a:lnTo>
                <a:lnTo>
                  <a:pt x="1315367" y="401790"/>
                </a:lnTo>
                <a:cubicBezTo>
                  <a:pt x="1331466" y="406283"/>
                  <a:pt x="1345569" y="427114"/>
                  <a:pt x="1357675" y="464281"/>
                </a:cubicBezTo>
                <a:cubicBezTo>
                  <a:pt x="1369782" y="501448"/>
                  <a:pt x="1375835" y="536862"/>
                  <a:pt x="1375835" y="570524"/>
                </a:cubicBezTo>
                <a:cubicBezTo>
                  <a:pt x="1375835" y="583517"/>
                  <a:pt x="1374898" y="597357"/>
                  <a:pt x="1373024" y="612044"/>
                </a:cubicBezTo>
                <a:cubicBezTo>
                  <a:pt x="1371149" y="626731"/>
                  <a:pt x="1368800" y="630454"/>
                  <a:pt x="1365976" y="623213"/>
                </a:cubicBezTo>
                <a:cubicBezTo>
                  <a:pt x="1365976" y="623213"/>
                  <a:pt x="1357977" y="630685"/>
                  <a:pt x="1341981" y="645629"/>
                </a:cubicBezTo>
                <a:cubicBezTo>
                  <a:pt x="1356334" y="654975"/>
                  <a:pt x="1363511" y="658750"/>
                  <a:pt x="1363511" y="656952"/>
                </a:cubicBezTo>
                <a:lnTo>
                  <a:pt x="1342597" y="713377"/>
                </a:lnTo>
                <a:cubicBezTo>
                  <a:pt x="1340286" y="722518"/>
                  <a:pt x="1338219" y="727974"/>
                  <a:pt x="1336396" y="729746"/>
                </a:cubicBezTo>
                <a:cubicBezTo>
                  <a:pt x="1336396" y="741531"/>
                  <a:pt x="1335574" y="747424"/>
                  <a:pt x="1333931" y="747424"/>
                </a:cubicBezTo>
                <a:lnTo>
                  <a:pt x="1333931" y="728013"/>
                </a:lnTo>
                <a:lnTo>
                  <a:pt x="1331350" y="1646598"/>
                </a:lnTo>
                <a:lnTo>
                  <a:pt x="1223431" y="1599494"/>
                </a:lnTo>
                <a:lnTo>
                  <a:pt x="1211029" y="1565138"/>
                </a:lnTo>
                <a:cubicBezTo>
                  <a:pt x="1210695" y="1564008"/>
                  <a:pt x="1210375" y="1563289"/>
                  <a:pt x="1210066" y="1562981"/>
                </a:cubicBezTo>
                <a:cubicBezTo>
                  <a:pt x="1209758" y="1562673"/>
                  <a:pt x="1208487" y="1561402"/>
                  <a:pt x="1206253" y="1559168"/>
                </a:cubicBezTo>
                <a:lnTo>
                  <a:pt x="1215031" y="1515808"/>
                </a:lnTo>
                <a:lnTo>
                  <a:pt x="1077420" y="1417548"/>
                </a:lnTo>
                <a:cubicBezTo>
                  <a:pt x="1073851" y="1417548"/>
                  <a:pt x="1067766" y="1413247"/>
                  <a:pt x="1059164" y="1404646"/>
                </a:cubicBezTo>
                <a:lnTo>
                  <a:pt x="1052154" y="1392976"/>
                </a:lnTo>
                <a:lnTo>
                  <a:pt x="1014371" y="1362241"/>
                </a:lnTo>
                <a:cubicBezTo>
                  <a:pt x="1012856" y="1360700"/>
                  <a:pt x="1008093" y="1357747"/>
                  <a:pt x="1000082" y="1353382"/>
                </a:cubicBezTo>
                <a:cubicBezTo>
                  <a:pt x="992071" y="1349017"/>
                  <a:pt x="976049" y="1338836"/>
                  <a:pt x="952015" y="1322840"/>
                </a:cubicBezTo>
                <a:cubicBezTo>
                  <a:pt x="931294" y="1313981"/>
                  <a:pt x="914084" y="1306516"/>
                  <a:pt x="900386" y="1300443"/>
                </a:cubicBezTo>
                <a:cubicBezTo>
                  <a:pt x="886687" y="1294371"/>
                  <a:pt x="873772" y="1289178"/>
                  <a:pt x="861640" y="1284864"/>
                </a:cubicBezTo>
                <a:cubicBezTo>
                  <a:pt x="849507" y="1280550"/>
                  <a:pt x="840116" y="1277482"/>
                  <a:pt x="833466" y="1275659"/>
                </a:cubicBezTo>
                <a:cubicBezTo>
                  <a:pt x="826816" y="1273836"/>
                  <a:pt x="816776" y="1271974"/>
                  <a:pt x="803347" y="1270074"/>
                </a:cubicBezTo>
                <a:cubicBezTo>
                  <a:pt x="790560" y="1268739"/>
                  <a:pt x="780835" y="1268476"/>
                  <a:pt x="774172" y="1269284"/>
                </a:cubicBezTo>
                <a:cubicBezTo>
                  <a:pt x="770840" y="1269689"/>
                  <a:pt x="766602" y="1269790"/>
                  <a:pt x="761457" y="1269588"/>
                </a:cubicBezTo>
                <a:lnTo>
                  <a:pt x="743690" y="1268104"/>
                </a:lnTo>
                <a:lnTo>
                  <a:pt x="743972" y="1268524"/>
                </a:lnTo>
                <a:cubicBezTo>
                  <a:pt x="742762" y="1269429"/>
                  <a:pt x="737005" y="1271692"/>
                  <a:pt x="726702" y="1275312"/>
                </a:cubicBezTo>
                <a:lnTo>
                  <a:pt x="570369" y="1080041"/>
                </a:lnTo>
                <a:lnTo>
                  <a:pt x="961875" y="862469"/>
                </a:lnTo>
                <a:cubicBezTo>
                  <a:pt x="935813" y="860774"/>
                  <a:pt x="906086" y="846992"/>
                  <a:pt x="872693" y="821123"/>
                </a:cubicBezTo>
                <a:cubicBezTo>
                  <a:pt x="839301" y="795254"/>
                  <a:pt x="808264" y="766277"/>
                  <a:pt x="779583" y="734194"/>
                </a:cubicBezTo>
                <a:cubicBezTo>
                  <a:pt x="750902" y="702111"/>
                  <a:pt x="725681" y="668083"/>
                  <a:pt x="703920" y="632110"/>
                </a:cubicBezTo>
                <a:cubicBezTo>
                  <a:pt x="682159" y="596137"/>
                  <a:pt x="670881" y="566776"/>
                  <a:pt x="670085" y="544026"/>
                </a:cubicBezTo>
                <a:cubicBezTo>
                  <a:pt x="662818" y="574735"/>
                  <a:pt x="648677" y="607441"/>
                  <a:pt x="627661" y="642143"/>
                </a:cubicBezTo>
                <a:cubicBezTo>
                  <a:pt x="611898" y="668170"/>
                  <a:pt x="589055" y="693435"/>
                  <a:pt x="559131" y="717937"/>
                </a:cubicBezTo>
                <a:lnTo>
                  <a:pt x="527114" y="741986"/>
                </a:lnTo>
                <a:lnTo>
                  <a:pt x="529983" y="765507"/>
                </a:lnTo>
                <a:cubicBezTo>
                  <a:pt x="530341" y="790580"/>
                  <a:pt x="522370" y="813747"/>
                  <a:pt x="506068" y="835008"/>
                </a:cubicBezTo>
                <a:cubicBezTo>
                  <a:pt x="484333" y="863355"/>
                  <a:pt x="456775" y="877528"/>
                  <a:pt x="423396" y="877528"/>
                </a:cubicBezTo>
                <a:cubicBezTo>
                  <a:pt x="392250" y="877528"/>
                  <a:pt x="349851" y="859253"/>
                  <a:pt x="296200" y="822702"/>
                </a:cubicBezTo>
                <a:cubicBezTo>
                  <a:pt x="242548" y="786151"/>
                  <a:pt x="188929" y="712388"/>
                  <a:pt x="135341" y="601414"/>
                </a:cubicBezTo>
                <a:lnTo>
                  <a:pt x="263443" y="546915"/>
                </a:lnTo>
                <a:cubicBezTo>
                  <a:pt x="281006" y="581039"/>
                  <a:pt x="297728" y="607698"/>
                  <a:pt x="313608" y="626891"/>
                </a:cubicBezTo>
                <a:cubicBezTo>
                  <a:pt x="329490" y="646085"/>
                  <a:pt x="339510" y="655681"/>
                  <a:pt x="343670" y="655681"/>
                </a:cubicBezTo>
                <a:cubicBezTo>
                  <a:pt x="357535" y="655681"/>
                  <a:pt x="371060" y="646097"/>
                  <a:pt x="384246" y="626930"/>
                </a:cubicBezTo>
                <a:cubicBezTo>
                  <a:pt x="397430" y="607762"/>
                  <a:pt x="412586" y="582528"/>
                  <a:pt x="429712" y="551228"/>
                </a:cubicBezTo>
                <a:cubicBezTo>
                  <a:pt x="446145" y="525346"/>
                  <a:pt x="464292" y="495234"/>
                  <a:pt x="484153" y="460891"/>
                </a:cubicBezTo>
                <a:cubicBezTo>
                  <a:pt x="504014" y="426549"/>
                  <a:pt x="527104" y="406848"/>
                  <a:pt x="553423" y="401790"/>
                </a:cubicBezTo>
                <a:lnTo>
                  <a:pt x="91126" y="401790"/>
                </a:lnTo>
                <a:lnTo>
                  <a:pt x="0" y="236637"/>
                </a:lnTo>
                <a:lnTo>
                  <a:pt x="1313658" y="236637"/>
                </a:lnTo>
                <a:lnTo>
                  <a:pt x="1409767" y="236637"/>
                </a:lnTo>
                <a:lnTo>
                  <a:pt x="1564660" y="236637"/>
                </a:lnTo>
                <a:cubicBezTo>
                  <a:pt x="1592237" y="256915"/>
                  <a:pt x="1614221" y="273579"/>
                  <a:pt x="1630612" y="286629"/>
                </a:cubicBezTo>
                <a:lnTo>
                  <a:pt x="1635066" y="290261"/>
                </a:lnTo>
                <a:close/>
              </a:path>
            </a:pathLst>
          </a:cu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970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6391758"/>
              </p:ext>
            </p:extLst>
          </p:nvPr>
        </p:nvGraphicFramePr>
        <p:xfrm>
          <a:off x="2153265" y="999795"/>
          <a:ext cx="8643449" cy="487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CDEB42-19A6-4FCF-B0B0-C940886CB2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91F858-A4F9-4BB0-9DE2-1E42D5F355C4}"/>
              </a:ext>
            </a:extLst>
          </p:cNvPr>
          <p:cNvSpPr txBox="1"/>
          <p:nvPr/>
        </p:nvSpPr>
        <p:spPr>
          <a:xfrm>
            <a:off x="2296341" y="5980176"/>
            <a:ext cx="975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শিল্প-কারখানার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484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1AADF0-339F-4CCF-B8DD-16DB0B5B6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54" y="3425096"/>
            <a:ext cx="3255174" cy="1818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CF6EDE-5147-41DC-8B26-FBE3E544C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54" y="720430"/>
            <a:ext cx="3295308" cy="2103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0531AB-6847-471D-91C4-A92AD483B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17" y="707896"/>
            <a:ext cx="3295308" cy="21155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ABF6666-EBC0-4013-A643-D86D22B55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17" y="3425096"/>
            <a:ext cx="3295308" cy="181871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157B35E-E59C-4B7B-A4C0-932138570C84}"/>
              </a:ext>
            </a:extLst>
          </p:cNvPr>
          <p:cNvSpPr txBox="1"/>
          <p:nvPr/>
        </p:nvSpPr>
        <p:spPr>
          <a:xfrm>
            <a:off x="1972597" y="5408285"/>
            <a:ext cx="842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হয়।দূষণ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করে।দূষিত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পারে।মাটি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254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8B97CE-E043-488B-8DCA-9D88F3AE3591}"/>
              </a:ext>
            </a:extLst>
          </p:cNvPr>
          <p:cNvSpPr txBox="1"/>
          <p:nvPr/>
        </p:nvSpPr>
        <p:spPr>
          <a:xfrm>
            <a:off x="3452303" y="1873045"/>
            <a:ext cx="5577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সমন্বয়ঃ</a:t>
            </a:r>
            <a:endParaRPr lang="en-US" sz="4000" dirty="0">
              <a:blipFill>
                <a:blip r:embed="rId2">
                  <a:alphaModFix amt="94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২৫ ও ২৬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F99FA2-564D-468B-B86A-C7FE8AFF3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t="46621" r="18257" b="4589"/>
          <a:stretch/>
        </p:blipFill>
        <p:spPr>
          <a:xfrm>
            <a:off x="8233410" y="4607565"/>
            <a:ext cx="2343150" cy="22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8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C12047-4E8A-4D39-AE0D-7C4370C4F9C0}"/>
              </a:ext>
            </a:extLst>
          </p:cNvPr>
          <p:cNvSpPr txBox="1"/>
          <p:nvPr/>
        </p:nvSpPr>
        <p:spPr>
          <a:xfrm>
            <a:off x="2003798" y="741380"/>
            <a:ext cx="802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২৫-২৬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202C9CDA-D9DC-4A6D-B50B-0670088E1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75134"/>
              </p:ext>
            </p:extLst>
          </p:nvPr>
        </p:nvGraphicFramePr>
        <p:xfrm>
          <a:off x="2265483" y="2358179"/>
          <a:ext cx="7981696" cy="373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1696">
                  <a:extLst>
                    <a:ext uri="{9D8B030D-6E8A-4147-A177-3AD203B41FA5}">
                      <a16:colId xmlns:a16="http://schemas.microsoft.com/office/drawing/2014/main" xmlns="" val="2767916168"/>
                    </a:ext>
                  </a:extLst>
                </a:gridCol>
              </a:tblGrid>
              <a:tr h="9059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6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কারণঃ</a:t>
                      </a:r>
                      <a:r>
                        <a:rPr lang="en-US" sz="6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3628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179659"/>
                  </a:ext>
                </a:extLst>
              </a:tr>
              <a:tr h="859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4678587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7150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110C36-587B-4792-AA1A-4419F5488803}"/>
              </a:ext>
            </a:extLst>
          </p:cNvPr>
          <p:cNvSpPr txBox="1"/>
          <p:nvPr/>
        </p:nvSpPr>
        <p:spPr>
          <a:xfrm>
            <a:off x="2588760" y="3410393"/>
            <a:ext cx="749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১.যেখানে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77DA5D-A780-4346-A6A5-63609C4F31C8}"/>
              </a:ext>
            </a:extLst>
          </p:cNvPr>
          <p:cNvSpPr txBox="1"/>
          <p:nvPr/>
        </p:nvSpPr>
        <p:spPr>
          <a:xfrm>
            <a:off x="2315710" y="4221641"/>
            <a:ext cx="771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২.কৃষিকাজে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আগাছানাশক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F11942-8876-47B3-9502-76AA7D9C0EC8}"/>
              </a:ext>
            </a:extLst>
          </p:cNvPr>
          <p:cNvSpPr txBox="1"/>
          <p:nvPr/>
        </p:nvSpPr>
        <p:spPr>
          <a:xfrm>
            <a:off x="2424930" y="5320918"/>
            <a:ext cx="782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৩.শিল্প-কারখানার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089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F99FA2-564D-468B-B86A-C7FE8AFF3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t="46621" r="18257" b="4589"/>
          <a:stretch/>
        </p:blipFill>
        <p:spPr>
          <a:xfrm>
            <a:off x="8233410" y="4607565"/>
            <a:ext cx="2343150" cy="225043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8571017"/>
              </p:ext>
            </p:extLst>
          </p:nvPr>
        </p:nvGraphicFramePr>
        <p:xfrm>
          <a:off x="2999315" y="674399"/>
          <a:ext cx="6386465" cy="593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8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80BC67-A8A4-497E-99E2-772DC46D3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380BC67-A8A4-497E-99E2-772DC46D3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1B96F-26E8-47B9-B6F8-428F208F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B21B96F-26E8-47B9-B6F8-428F208FA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8C1F5-CCD4-42A6-A377-C4C9CB603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548C1F5-CCD4-42A6-A377-C4C9CB603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E5A40-C3D7-4FF7-A56A-4B03595C9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52E5A40-C3D7-4FF7-A56A-4B03595C9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EAD94-08A4-48CA-99F8-2E10E4FB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E0EAD94-08A4-48CA-99F8-2E10E4FB0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9F8023-FF42-4B5A-82BE-2EB0299F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D9F8023-FF42-4B5A-82BE-2EB0299F7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6756F-B823-4079-AE32-0B5B0E80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706756F-B823-4079-AE32-0B5B0E80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09236-DCD0-4A8E-ABBD-92AAFD552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ED09236-DCD0-4A8E-ABBD-92AAFD552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1CFED-3FF7-4B94-AD15-B7C2196A6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9C1CFED-3FF7-4B94-AD15-B7C2196A6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9"/>
          <p:cNvSpPr/>
          <p:nvPr/>
        </p:nvSpPr>
        <p:spPr>
          <a:xfrm rot="16200000">
            <a:off x="3785174" y="3077618"/>
            <a:ext cx="471948" cy="75216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7598589" y="3142673"/>
            <a:ext cx="471948" cy="75216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5675770" y="1758975"/>
            <a:ext cx="471948" cy="75216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flipV="1">
            <a:off x="5772814" y="4463306"/>
            <a:ext cx="471948" cy="75216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xmlns="" id="{A9538D00-707D-4D84-95E9-C2156D27BB36}"/>
              </a:ext>
            </a:extLst>
          </p:cNvPr>
          <p:cNvSpPr/>
          <p:nvPr/>
        </p:nvSpPr>
        <p:spPr>
          <a:xfrm>
            <a:off x="4063476" y="2109978"/>
            <a:ext cx="3696536" cy="2677638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দূষণের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ফলাফল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F67738-99DD-4136-AEA9-C60877D9C805}"/>
              </a:ext>
            </a:extLst>
          </p:cNvPr>
          <p:cNvSpPr txBox="1"/>
          <p:nvPr/>
        </p:nvSpPr>
        <p:spPr>
          <a:xfrm>
            <a:off x="3219868" y="951417"/>
            <a:ext cx="557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BA5A0F-0E8B-4DA9-9D0A-7B9163220522}"/>
              </a:ext>
            </a:extLst>
          </p:cNvPr>
          <p:cNvSpPr txBox="1"/>
          <p:nvPr/>
        </p:nvSpPr>
        <p:spPr>
          <a:xfrm>
            <a:off x="1532433" y="3030252"/>
            <a:ext cx="2468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17726D-50B2-4BC5-A025-44B3AF3B7BE2}"/>
              </a:ext>
            </a:extLst>
          </p:cNvPr>
          <p:cNvSpPr txBox="1"/>
          <p:nvPr/>
        </p:nvSpPr>
        <p:spPr>
          <a:xfrm>
            <a:off x="8260423" y="2733927"/>
            <a:ext cx="237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D2706-6DDB-4BB2-8EFB-D1BA28B5AAF9}"/>
              </a:ext>
            </a:extLst>
          </p:cNvPr>
          <p:cNvSpPr txBox="1"/>
          <p:nvPr/>
        </p:nvSpPr>
        <p:spPr>
          <a:xfrm>
            <a:off x="3907732" y="5321808"/>
            <a:ext cx="442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451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11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7D51E7-A41C-4848-8035-F659576CB01B}"/>
              </a:ext>
            </a:extLst>
          </p:cNvPr>
          <p:cNvSpPr txBox="1"/>
          <p:nvPr/>
        </p:nvSpPr>
        <p:spPr>
          <a:xfrm>
            <a:off x="2723732" y="2368000"/>
            <a:ext cx="7629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0749" y="840657"/>
            <a:ext cx="364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3600" dirty="0">
              <a:blipFill>
                <a:blip r:embed="rId2">
                  <a:alphaModFix amt="94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6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161" y="657411"/>
            <a:ext cx="2831690" cy="958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51194C-739C-4141-8188-7B0C226DE903}"/>
              </a:ext>
            </a:extLst>
          </p:cNvPr>
          <p:cNvSpPr txBox="1"/>
          <p:nvPr/>
        </p:nvSpPr>
        <p:spPr>
          <a:xfrm>
            <a:off x="2286393" y="657411"/>
            <a:ext cx="279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blipFill>
                <a:blip r:embed="rId2">
                  <a:alphaModFix amt="94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55579C-28C2-4AC0-BC97-2087E42A2F02}"/>
              </a:ext>
            </a:extLst>
          </p:cNvPr>
          <p:cNvSpPr txBox="1"/>
          <p:nvPr/>
        </p:nvSpPr>
        <p:spPr>
          <a:xfrm>
            <a:off x="2080309" y="1814617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E775DE-DE0D-46D9-A371-05C80165EFFC}"/>
              </a:ext>
            </a:extLst>
          </p:cNvPr>
          <p:cNvSpPr txBox="1"/>
          <p:nvPr/>
        </p:nvSpPr>
        <p:spPr>
          <a:xfrm>
            <a:off x="2124161" y="3461998"/>
            <a:ext cx="765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757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D967DFDB-7A92-44E2-A93C-24C0AB82DC27}"/>
              </a:ext>
            </a:extLst>
          </p:cNvPr>
          <p:cNvSpPr/>
          <p:nvPr/>
        </p:nvSpPr>
        <p:spPr>
          <a:xfrm>
            <a:off x="3837432" y="615988"/>
            <a:ext cx="4517136" cy="1499616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6000" b="1" spc="50" dirty="0" err="1" smtClean="0">
                <a:ln w="0"/>
                <a:blipFill>
                  <a:blip r:embed="rId2"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spc="50" dirty="0" smtClean="0">
                <a:ln w="0"/>
                <a:blipFill>
                  <a:blip r:embed="rId2"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spc="50" dirty="0">
              <a:ln w="0"/>
              <a:blipFill>
                <a:blip r:embed="rId2"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D09ED2-3E78-492E-BBF4-359786613E7C}"/>
              </a:ext>
            </a:extLst>
          </p:cNvPr>
          <p:cNvSpPr txBox="1"/>
          <p:nvPr/>
        </p:nvSpPr>
        <p:spPr>
          <a:xfrm>
            <a:off x="2399268" y="2818807"/>
            <a:ext cx="8352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পূরণঃ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D93B12-D5BF-4729-A32A-78F1AFADB58E}"/>
              </a:ext>
            </a:extLst>
          </p:cNvPr>
          <p:cNvSpPr txBox="1"/>
          <p:nvPr/>
        </p:nvSpPr>
        <p:spPr>
          <a:xfrm>
            <a:off x="3189732" y="3131267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E6099C-EA49-4023-BAD8-943308173379}"/>
              </a:ext>
            </a:extLst>
          </p:cNvPr>
          <p:cNvSpPr txBox="1"/>
          <p:nvPr/>
        </p:nvSpPr>
        <p:spPr>
          <a:xfrm>
            <a:off x="7623048" y="3635306"/>
            <a:ext cx="115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C2A15E-00A2-46A5-B079-39F8FAE3A019}"/>
              </a:ext>
            </a:extLst>
          </p:cNvPr>
          <p:cNvSpPr txBox="1"/>
          <p:nvPr/>
        </p:nvSpPr>
        <p:spPr>
          <a:xfrm>
            <a:off x="5018532" y="4096080"/>
            <a:ext cx="215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7F5DE4-1151-4302-B4B2-0616593EA958}"/>
              </a:ext>
            </a:extLst>
          </p:cNvPr>
          <p:cNvSpPr txBox="1"/>
          <p:nvPr/>
        </p:nvSpPr>
        <p:spPr>
          <a:xfrm>
            <a:off x="4568952" y="4549310"/>
            <a:ext cx="181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F99FA2-564D-468B-B86A-C7FE8AFF3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t="46621" r="18257" b="4589"/>
          <a:stretch/>
        </p:blipFill>
        <p:spPr>
          <a:xfrm>
            <a:off x="8233410" y="4607565"/>
            <a:ext cx="2343150" cy="22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5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C43B51-F27C-4338-A2F3-0D154168B47C}"/>
              </a:ext>
            </a:extLst>
          </p:cNvPr>
          <p:cNvSpPr txBox="1"/>
          <p:nvPr/>
        </p:nvSpPr>
        <p:spPr>
          <a:xfrm>
            <a:off x="5542076" y="1986110"/>
            <a:ext cx="3584448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6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>
                  <a:blip r:embed="rId2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blipFill>
                <a:blip r:embed="rId2">
                  <a:alphaModFix amt="94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3EA667-5C60-4198-890F-6778F4084242}"/>
              </a:ext>
            </a:extLst>
          </p:cNvPr>
          <p:cNvSpPr txBox="1"/>
          <p:nvPr/>
        </p:nvSpPr>
        <p:spPr>
          <a:xfrm>
            <a:off x="3664365" y="4694492"/>
            <a:ext cx="6875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6"/>
          <a:stretch/>
        </p:blipFill>
        <p:spPr>
          <a:xfrm>
            <a:off x="1819298" y="1755058"/>
            <a:ext cx="3389115" cy="2601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36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8" y="1783964"/>
            <a:ext cx="2531483" cy="3616404"/>
          </a:xfrm>
          <a:prstGeom prst="rect">
            <a:avLst/>
          </a:prstGeom>
          <a:gradFill>
            <a:gsLst>
              <a:gs pos="0">
                <a:srgbClr val="FFFF99"/>
              </a:gs>
              <a:gs pos="74000">
                <a:srgbClr val="A5B592">
                  <a:lumMod val="45000"/>
                  <a:lumOff val="55000"/>
                </a:srgbClr>
              </a:gs>
              <a:gs pos="83000">
                <a:srgbClr val="A5B592">
                  <a:lumMod val="45000"/>
                  <a:lumOff val="55000"/>
                </a:srgbClr>
              </a:gs>
              <a:gs pos="100000">
                <a:srgbClr val="A5B592">
                  <a:lumMod val="30000"/>
                  <a:lumOff val="70000"/>
                </a:srgbClr>
              </a:gs>
            </a:gsLst>
            <a:lin ang="5400000" scaled="1"/>
          </a:gradFill>
          <a:ln w="161925" cap="rnd" cmpd="sng">
            <a:gradFill>
              <a:gsLst>
                <a:gs pos="52007">
                  <a:srgbClr val="444D26"/>
                </a:gs>
                <a:gs pos="19018">
                  <a:srgbClr val="00B050"/>
                </a:gs>
                <a:gs pos="0">
                  <a:srgbClr val="FF0000"/>
                </a:gs>
                <a:gs pos="74000">
                  <a:srgbClr val="A5B592">
                    <a:lumMod val="45000"/>
                    <a:lumOff val="55000"/>
                  </a:srgbClr>
                </a:gs>
                <a:gs pos="100000">
                  <a:srgbClr val="FF0000"/>
                </a:gs>
              </a:gsLst>
              <a:lin ang="5400000" scaled="1"/>
            </a:gra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10321" y="1354394"/>
            <a:ext cx="393895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6600" kern="0" dirty="0" err="1">
                <a:gradFill flip="none" rotWithShape="1">
                  <a:gsLst>
                    <a:gs pos="0">
                      <a:srgbClr val="FF0000">
                        <a:lumMod val="76000"/>
                        <a:lumOff val="24000"/>
                      </a:srgbClr>
                    </a:gs>
                    <a:gs pos="70028">
                      <a:prstClr val="black"/>
                    </a:gs>
                    <a:gs pos="47023">
                      <a:srgbClr val="FF0000"/>
                    </a:gs>
                    <a:gs pos="22000">
                      <a:srgbClr val="00B05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kern="0" dirty="0">
              <a:gradFill flip="none" rotWithShape="1">
                <a:gsLst>
                  <a:gs pos="0">
                    <a:srgbClr val="FF0000">
                      <a:lumMod val="76000"/>
                      <a:lumOff val="24000"/>
                    </a:srgbClr>
                  </a:gs>
                  <a:gs pos="70028">
                    <a:prstClr val="black"/>
                  </a:gs>
                  <a:gs pos="47023">
                    <a:srgbClr val="FF0000"/>
                  </a:gs>
                  <a:gs pos="22000">
                    <a:srgbClr val="00B05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3075" y="327905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bn-IN" sz="2800" kern="0" dirty="0">
                <a:solidFill>
                  <a:srgbClr val="444D2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খালেক</a:t>
            </a:r>
          </a:p>
          <a:p>
            <a:pPr defTabSz="914400">
              <a:defRPr/>
            </a:pPr>
            <a:r>
              <a:rPr lang="bn-IN" sz="2800" kern="0" dirty="0">
                <a:solidFill>
                  <a:srgbClr val="444D2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defTabSz="914400">
              <a:defRPr/>
            </a:pPr>
            <a:r>
              <a:rPr lang="bn-IN" sz="2800" kern="0" dirty="0">
                <a:solidFill>
                  <a:srgbClr val="444D2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দূর্গাদহ সরকারি প্রাথমিক বিদ্যালয়</a:t>
            </a:r>
          </a:p>
          <a:p>
            <a:pPr defTabSz="914400">
              <a:defRPr/>
            </a:pPr>
            <a:r>
              <a:rPr lang="bn-IN" sz="2800" kern="0" dirty="0">
                <a:solidFill>
                  <a:srgbClr val="444D2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শাহজাদপুর, সিরাজগঞ্জ।</a:t>
            </a:r>
            <a:endParaRPr lang="en-US" sz="2800" kern="0" dirty="0">
              <a:solidFill>
                <a:srgbClr val="444D26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0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9304" y="1418268"/>
            <a:ext cx="8495071" cy="5456903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AADCC3-0907-460E-9514-508023BB2143}"/>
              </a:ext>
            </a:extLst>
          </p:cNvPr>
          <p:cNvSpPr txBox="1"/>
          <p:nvPr/>
        </p:nvSpPr>
        <p:spPr>
          <a:xfrm flipH="1">
            <a:off x="3113531" y="1418268"/>
            <a:ext cx="372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>
                <a:ln w="0"/>
                <a:blipFill>
                  <a:blip r:embed="rId3">
                    <a:alphaModFix amt="94000"/>
                  </a:blip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i="1" dirty="0">
                <a:ln w="0"/>
                <a:blipFill>
                  <a:blip r:embed="rId3">
                    <a:alphaModFix amt="94000"/>
                  </a:blip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9189" r="15271" b="44994"/>
          <a:stretch>
            <a:fillRect/>
          </a:stretch>
        </p:blipFill>
        <p:spPr>
          <a:xfrm>
            <a:off x="3465870" y="3292616"/>
            <a:ext cx="6471330" cy="1936771"/>
          </a:xfrm>
          <a:custGeom>
            <a:avLst/>
            <a:gdLst/>
            <a:ahLst/>
            <a:cxnLst/>
            <a:rect l="l" t="t" r="r" b="b"/>
            <a:pathLst>
              <a:path w="8165882" h="2443925">
                <a:moveTo>
                  <a:pt x="1068772" y="965457"/>
                </a:moveTo>
                <a:cubicBezTo>
                  <a:pt x="954769" y="1027209"/>
                  <a:pt x="847892" y="1085397"/>
                  <a:pt x="748140" y="1140023"/>
                </a:cubicBezTo>
                <a:cubicBezTo>
                  <a:pt x="648388" y="1194650"/>
                  <a:pt x="541511" y="1252838"/>
                  <a:pt x="427509" y="1314589"/>
                </a:cubicBezTo>
                <a:cubicBezTo>
                  <a:pt x="553386" y="1362090"/>
                  <a:pt x="666201" y="1425029"/>
                  <a:pt x="765953" y="1503406"/>
                </a:cubicBezTo>
                <a:cubicBezTo>
                  <a:pt x="865705" y="1581782"/>
                  <a:pt x="966645" y="1692222"/>
                  <a:pt x="1068772" y="1834725"/>
                </a:cubicBezTo>
                <a:close/>
                <a:moveTo>
                  <a:pt x="5227634" y="890643"/>
                </a:moveTo>
                <a:lnTo>
                  <a:pt x="4572121" y="1243338"/>
                </a:lnTo>
                <a:cubicBezTo>
                  <a:pt x="4690873" y="1295589"/>
                  <a:pt x="4803094" y="1364465"/>
                  <a:pt x="4908783" y="1449967"/>
                </a:cubicBezTo>
                <a:cubicBezTo>
                  <a:pt x="5014473" y="1535469"/>
                  <a:pt x="5120757" y="1655409"/>
                  <a:pt x="5227634" y="1809787"/>
                </a:cubicBezTo>
                <a:close/>
                <a:moveTo>
                  <a:pt x="1068772" y="0"/>
                </a:moveTo>
                <a:cubicBezTo>
                  <a:pt x="1125773" y="26125"/>
                  <a:pt x="1164961" y="68283"/>
                  <a:pt x="1186337" y="126471"/>
                </a:cubicBezTo>
                <a:cubicBezTo>
                  <a:pt x="1207712" y="184660"/>
                  <a:pt x="1224337" y="239880"/>
                  <a:pt x="1236213" y="292131"/>
                </a:cubicBezTo>
                <a:lnTo>
                  <a:pt x="1250463" y="349132"/>
                </a:lnTo>
                <a:lnTo>
                  <a:pt x="1403096" y="349132"/>
                </a:lnTo>
                <a:lnTo>
                  <a:pt x="1425029" y="349132"/>
                </a:lnTo>
                <a:lnTo>
                  <a:pt x="3948670" y="349132"/>
                </a:lnTo>
                <a:lnTo>
                  <a:pt x="3971711" y="349132"/>
                </a:lnTo>
                <a:lnTo>
                  <a:pt x="5457480" y="349132"/>
                </a:lnTo>
                <a:lnTo>
                  <a:pt x="5583891" y="349132"/>
                </a:lnTo>
                <a:lnTo>
                  <a:pt x="5778112" y="349132"/>
                </a:lnTo>
                <a:cubicBezTo>
                  <a:pt x="5823238" y="382383"/>
                  <a:pt x="5857082" y="408508"/>
                  <a:pt x="5879645" y="427509"/>
                </a:cubicBezTo>
                <a:cubicBezTo>
                  <a:pt x="5902208" y="446509"/>
                  <a:pt x="5919427" y="469072"/>
                  <a:pt x="5931302" y="495198"/>
                </a:cubicBezTo>
                <a:lnTo>
                  <a:pt x="5931302" y="0"/>
                </a:lnTo>
                <a:cubicBezTo>
                  <a:pt x="5978804" y="28501"/>
                  <a:pt x="6015023" y="72439"/>
                  <a:pt x="6039961" y="131815"/>
                </a:cubicBezTo>
                <a:cubicBezTo>
                  <a:pt x="6064899" y="191192"/>
                  <a:pt x="6083305" y="244630"/>
                  <a:pt x="6095181" y="292131"/>
                </a:cubicBezTo>
                <a:lnTo>
                  <a:pt x="6112994" y="349132"/>
                </a:lnTo>
                <a:lnTo>
                  <a:pt x="6348970" y="349132"/>
                </a:lnTo>
                <a:lnTo>
                  <a:pt x="6380187" y="349132"/>
                </a:lnTo>
                <a:lnTo>
                  <a:pt x="8030505" y="349132"/>
                </a:lnTo>
                <a:lnTo>
                  <a:pt x="8165882" y="520136"/>
                </a:lnTo>
                <a:lnTo>
                  <a:pt x="6865543" y="520136"/>
                </a:lnTo>
                <a:lnTo>
                  <a:pt x="6865543" y="1353778"/>
                </a:lnTo>
                <a:cubicBezTo>
                  <a:pt x="6986671" y="1218400"/>
                  <a:pt x="7103641" y="1094898"/>
                  <a:pt x="7216457" y="983270"/>
                </a:cubicBezTo>
                <a:cubicBezTo>
                  <a:pt x="7329271" y="871643"/>
                  <a:pt x="7452179" y="780203"/>
                  <a:pt x="7585183" y="708952"/>
                </a:cubicBezTo>
                <a:lnTo>
                  <a:pt x="7927189" y="894206"/>
                </a:lnTo>
                <a:cubicBezTo>
                  <a:pt x="7829813" y="1012958"/>
                  <a:pt x="7765093" y="1136461"/>
                  <a:pt x="7733029" y="1264713"/>
                </a:cubicBezTo>
                <a:cubicBezTo>
                  <a:pt x="7700967" y="1392966"/>
                  <a:pt x="7684935" y="1522406"/>
                  <a:pt x="7684935" y="1653034"/>
                </a:cubicBezTo>
                <a:cubicBezTo>
                  <a:pt x="7684935" y="1714785"/>
                  <a:pt x="7687903" y="1775943"/>
                  <a:pt x="7693841" y="1836506"/>
                </a:cubicBezTo>
                <a:cubicBezTo>
                  <a:pt x="7699779" y="1897070"/>
                  <a:pt x="7709279" y="1958822"/>
                  <a:pt x="7722341" y="2021760"/>
                </a:cubicBezTo>
                <a:cubicBezTo>
                  <a:pt x="7735405" y="2084699"/>
                  <a:pt x="7751436" y="2150607"/>
                  <a:pt x="7770437" y="2219483"/>
                </a:cubicBezTo>
                <a:cubicBezTo>
                  <a:pt x="7789437" y="2288360"/>
                  <a:pt x="7811999" y="2363174"/>
                  <a:pt x="7838125" y="2443925"/>
                </a:cubicBezTo>
                <a:lnTo>
                  <a:pt x="7699185" y="2379799"/>
                </a:lnTo>
                <a:cubicBezTo>
                  <a:pt x="7630309" y="2223045"/>
                  <a:pt x="7574495" y="2067480"/>
                  <a:pt x="7531744" y="1913102"/>
                </a:cubicBezTo>
                <a:cubicBezTo>
                  <a:pt x="7488993" y="1758724"/>
                  <a:pt x="7467618" y="1603158"/>
                  <a:pt x="7467618" y="1446405"/>
                </a:cubicBezTo>
                <a:cubicBezTo>
                  <a:pt x="7467618" y="1384653"/>
                  <a:pt x="7471181" y="1323496"/>
                  <a:pt x="7478305" y="1262932"/>
                </a:cubicBezTo>
                <a:cubicBezTo>
                  <a:pt x="7485431" y="1202368"/>
                  <a:pt x="7498493" y="1143586"/>
                  <a:pt x="7517494" y="1086585"/>
                </a:cubicBezTo>
                <a:cubicBezTo>
                  <a:pt x="7441492" y="1145961"/>
                  <a:pt x="7371429" y="1211869"/>
                  <a:pt x="7307302" y="1284308"/>
                </a:cubicBezTo>
                <a:cubicBezTo>
                  <a:pt x="7243175" y="1356747"/>
                  <a:pt x="7180237" y="1428592"/>
                  <a:pt x="7118485" y="1499843"/>
                </a:cubicBezTo>
                <a:lnTo>
                  <a:pt x="6926107" y="1720723"/>
                </a:lnTo>
                <a:lnTo>
                  <a:pt x="6676727" y="1503406"/>
                </a:lnTo>
                <a:lnTo>
                  <a:pt x="6676727" y="520136"/>
                </a:lnTo>
                <a:lnTo>
                  <a:pt x="6515564" y="520136"/>
                </a:lnTo>
                <a:lnTo>
                  <a:pt x="6466535" y="520136"/>
                </a:lnTo>
                <a:lnTo>
                  <a:pt x="6116556" y="520136"/>
                </a:lnTo>
                <a:lnTo>
                  <a:pt x="6116556" y="2372674"/>
                </a:lnTo>
                <a:lnTo>
                  <a:pt x="5931302" y="2201670"/>
                </a:lnTo>
                <a:lnTo>
                  <a:pt x="5931302" y="798016"/>
                </a:lnTo>
                <a:cubicBezTo>
                  <a:pt x="5931302" y="781391"/>
                  <a:pt x="5924771" y="758828"/>
                  <a:pt x="5911708" y="730328"/>
                </a:cubicBezTo>
                <a:cubicBezTo>
                  <a:pt x="5898646" y="701827"/>
                  <a:pt x="5882614" y="673326"/>
                  <a:pt x="5863614" y="644826"/>
                </a:cubicBezTo>
                <a:cubicBezTo>
                  <a:pt x="5844613" y="616325"/>
                  <a:pt x="5825019" y="590200"/>
                  <a:pt x="5804831" y="566449"/>
                </a:cubicBezTo>
                <a:cubicBezTo>
                  <a:pt x="5784643" y="542698"/>
                  <a:pt x="5766236" y="527261"/>
                  <a:pt x="5749611" y="520136"/>
                </a:cubicBezTo>
                <a:lnTo>
                  <a:pt x="5722831" y="520136"/>
                </a:lnTo>
                <a:lnTo>
                  <a:pt x="5592858" y="520136"/>
                </a:lnTo>
                <a:lnTo>
                  <a:pt x="5416450" y="520136"/>
                </a:lnTo>
                <a:lnTo>
                  <a:pt x="5416450" y="2369111"/>
                </a:lnTo>
                <a:lnTo>
                  <a:pt x="5306010" y="2287172"/>
                </a:lnTo>
                <a:cubicBezTo>
                  <a:pt x="5268010" y="2158919"/>
                  <a:pt x="5215758" y="2045511"/>
                  <a:pt x="5149257" y="1946946"/>
                </a:cubicBezTo>
                <a:cubicBezTo>
                  <a:pt x="5082756" y="1848382"/>
                  <a:pt x="5007942" y="1765255"/>
                  <a:pt x="4924815" y="1697566"/>
                </a:cubicBezTo>
                <a:cubicBezTo>
                  <a:pt x="4841688" y="1629877"/>
                  <a:pt x="4750843" y="1575845"/>
                  <a:pt x="4652278" y="1535469"/>
                </a:cubicBezTo>
                <a:cubicBezTo>
                  <a:pt x="4553714" y="1495093"/>
                  <a:pt x="4453368" y="1467780"/>
                  <a:pt x="4351241" y="1453530"/>
                </a:cubicBezTo>
                <a:lnTo>
                  <a:pt x="4148174" y="1204150"/>
                </a:lnTo>
                <a:lnTo>
                  <a:pt x="5227634" y="616325"/>
                </a:lnTo>
                <a:lnTo>
                  <a:pt x="5227634" y="520136"/>
                </a:lnTo>
                <a:lnTo>
                  <a:pt x="4107089" y="520136"/>
                </a:lnTo>
                <a:lnTo>
                  <a:pt x="4066235" y="520136"/>
                </a:lnTo>
                <a:lnTo>
                  <a:pt x="3871959" y="520136"/>
                </a:lnTo>
                <a:cubicBezTo>
                  <a:pt x="3819707" y="522511"/>
                  <a:pt x="3775770" y="537949"/>
                  <a:pt x="3740144" y="566449"/>
                </a:cubicBezTo>
                <a:cubicBezTo>
                  <a:pt x="3704518" y="594950"/>
                  <a:pt x="3675423" y="629388"/>
                  <a:pt x="3652862" y="669764"/>
                </a:cubicBezTo>
                <a:cubicBezTo>
                  <a:pt x="3630298" y="710140"/>
                  <a:pt x="3614267" y="754672"/>
                  <a:pt x="3604766" y="803360"/>
                </a:cubicBezTo>
                <a:cubicBezTo>
                  <a:pt x="3595266" y="852049"/>
                  <a:pt x="3590516" y="898956"/>
                  <a:pt x="3590516" y="944082"/>
                </a:cubicBezTo>
                <a:cubicBezTo>
                  <a:pt x="3590516" y="989208"/>
                  <a:pt x="3595860" y="1040271"/>
                  <a:pt x="3606547" y="1097273"/>
                </a:cubicBezTo>
                <a:cubicBezTo>
                  <a:pt x="3617235" y="1154274"/>
                  <a:pt x="3629704" y="1217212"/>
                  <a:pt x="3643955" y="1286089"/>
                </a:cubicBezTo>
                <a:cubicBezTo>
                  <a:pt x="3662954" y="1364465"/>
                  <a:pt x="3680767" y="1446405"/>
                  <a:pt x="3697394" y="1531906"/>
                </a:cubicBezTo>
                <a:cubicBezTo>
                  <a:pt x="3714018" y="1617408"/>
                  <a:pt x="3722332" y="1702910"/>
                  <a:pt x="3722332" y="1788412"/>
                </a:cubicBezTo>
                <a:cubicBezTo>
                  <a:pt x="3722332" y="1900039"/>
                  <a:pt x="3700955" y="1996822"/>
                  <a:pt x="3658205" y="2078761"/>
                </a:cubicBezTo>
                <a:cubicBezTo>
                  <a:pt x="3615454" y="2160700"/>
                  <a:pt x="3567359" y="2228983"/>
                  <a:pt x="3513920" y="2283609"/>
                </a:cubicBezTo>
                <a:cubicBezTo>
                  <a:pt x="3460482" y="2338236"/>
                  <a:pt x="3407637" y="2378611"/>
                  <a:pt x="3355385" y="2404737"/>
                </a:cubicBezTo>
                <a:cubicBezTo>
                  <a:pt x="3303135" y="2430862"/>
                  <a:pt x="3268696" y="2443925"/>
                  <a:pt x="3252071" y="2443925"/>
                </a:cubicBezTo>
                <a:lnTo>
                  <a:pt x="3123818" y="2340610"/>
                </a:lnTo>
                <a:cubicBezTo>
                  <a:pt x="3235446" y="2326360"/>
                  <a:pt x="3325697" y="2278265"/>
                  <a:pt x="3394574" y="2196326"/>
                </a:cubicBezTo>
                <a:cubicBezTo>
                  <a:pt x="3463450" y="2114387"/>
                  <a:pt x="3497889" y="2012854"/>
                  <a:pt x="3497889" y="1891726"/>
                </a:cubicBezTo>
                <a:cubicBezTo>
                  <a:pt x="3497889" y="1839475"/>
                  <a:pt x="3491358" y="1771193"/>
                  <a:pt x="3478295" y="1686878"/>
                </a:cubicBezTo>
                <a:cubicBezTo>
                  <a:pt x="3465231" y="1602564"/>
                  <a:pt x="3449200" y="1517656"/>
                  <a:pt x="3430199" y="1432154"/>
                </a:cubicBezTo>
                <a:cubicBezTo>
                  <a:pt x="3415949" y="1358528"/>
                  <a:pt x="3402886" y="1288464"/>
                  <a:pt x="3391011" y="1221963"/>
                </a:cubicBezTo>
                <a:cubicBezTo>
                  <a:pt x="3379136" y="1155461"/>
                  <a:pt x="3373199" y="1103210"/>
                  <a:pt x="3373199" y="1065209"/>
                </a:cubicBezTo>
                <a:cubicBezTo>
                  <a:pt x="3373199" y="963082"/>
                  <a:pt x="3392199" y="863924"/>
                  <a:pt x="3430199" y="767735"/>
                </a:cubicBezTo>
                <a:cubicBezTo>
                  <a:pt x="3468201" y="671545"/>
                  <a:pt x="3525202" y="589012"/>
                  <a:pt x="3601203" y="520136"/>
                </a:cubicBezTo>
                <a:lnTo>
                  <a:pt x="2927877" y="520136"/>
                </a:lnTo>
                <a:lnTo>
                  <a:pt x="2927877" y="2372674"/>
                </a:lnTo>
                <a:lnTo>
                  <a:pt x="2817437" y="2272922"/>
                </a:lnTo>
                <a:cubicBezTo>
                  <a:pt x="2817437" y="2158919"/>
                  <a:pt x="2799030" y="2047292"/>
                  <a:pt x="2762217" y="1938040"/>
                </a:cubicBezTo>
                <a:cubicBezTo>
                  <a:pt x="2725405" y="1828788"/>
                  <a:pt x="2676716" y="1730223"/>
                  <a:pt x="2616152" y="1642346"/>
                </a:cubicBezTo>
                <a:cubicBezTo>
                  <a:pt x="2555588" y="1554469"/>
                  <a:pt x="2487899" y="1482030"/>
                  <a:pt x="2413085" y="1425029"/>
                </a:cubicBezTo>
                <a:cubicBezTo>
                  <a:pt x="2338271" y="1368028"/>
                  <a:pt x="2262863" y="1334777"/>
                  <a:pt x="2186861" y="1325277"/>
                </a:cubicBezTo>
                <a:cubicBezTo>
                  <a:pt x="2203487" y="1356153"/>
                  <a:pt x="2214768" y="1384060"/>
                  <a:pt x="2220706" y="1408998"/>
                </a:cubicBezTo>
                <a:cubicBezTo>
                  <a:pt x="2226644" y="1433936"/>
                  <a:pt x="2229612" y="1458280"/>
                  <a:pt x="2229612" y="1482030"/>
                </a:cubicBezTo>
                <a:cubicBezTo>
                  <a:pt x="2229612" y="1522406"/>
                  <a:pt x="2220706" y="1559813"/>
                  <a:pt x="2202893" y="1594251"/>
                </a:cubicBezTo>
                <a:cubicBezTo>
                  <a:pt x="2185080" y="1628690"/>
                  <a:pt x="2161923" y="1658378"/>
                  <a:pt x="2133423" y="1683316"/>
                </a:cubicBezTo>
                <a:cubicBezTo>
                  <a:pt x="2104922" y="1708254"/>
                  <a:pt x="2074047" y="1727254"/>
                  <a:pt x="2040796" y="1740317"/>
                </a:cubicBezTo>
                <a:cubicBezTo>
                  <a:pt x="2007545" y="1753380"/>
                  <a:pt x="1975482" y="1759911"/>
                  <a:pt x="1944607" y="1759911"/>
                </a:cubicBezTo>
                <a:cubicBezTo>
                  <a:pt x="1897106" y="1759911"/>
                  <a:pt x="1853761" y="1751005"/>
                  <a:pt x="1814573" y="1733192"/>
                </a:cubicBezTo>
                <a:cubicBezTo>
                  <a:pt x="1775384" y="1715379"/>
                  <a:pt x="1742134" y="1691035"/>
                  <a:pt x="1714821" y="1660159"/>
                </a:cubicBezTo>
                <a:cubicBezTo>
                  <a:pt x="1687508" y="1629283"/>
                  <a:pt x="1666726" y="1594845"/>
                  <a:pt x="1652476" y="1556844"/>
                </a:cubicBezTo>
                <a:cubicBezTo>
                  <a:pt x="1638225" y="1518844"/>
                  <a:pt x="1631100" y="1478468"/>
                  <a:pt x="1631100" y="1435717"/>
                </a:cubicBezTo>
                <a:cubicBezTo>
                  <a:pt x="1631100" y="1376341"/>
                  <a:pt x="1642976" y="1323496"/>
                  <a:pt x="1666726" y="1277182"/>
                </a:cubicBezTo>
                <a:cubicBezTo>
                  <a:pt x="1690477" y="1230869"/>
                  <a:pt x="1722540" y="1192274"/>
                  <a:pt x="1762916" y="1161399"/>
                </a:cubicBezTo>
                <a:cubicBezTo>
                  <a:pt x="1803291" y="1130523"/>
                  <a:pt x="1850198" y="1107367"/>
                  <a:pt x="1903637" y="1091929"/>
                </a:cubicBezTo>
                <a:cubicBezTo>
                  <a:pt x="1957076" y="1076491"/>
                  <a:pt x="2012295" y="1068772"/>
                  <a:pt x="2069297" y="1068772"/>
                </a:cubicBezTo>
                <a:cubicBezTo>
                  <a:pt x="2116798" y="1068772"/>
                  <a:pt x="2169642" y="1077085"/>
                  <a:pt x="2227831" y="1093710"/>
                </a:cubicBezTo>
                <a:cubicBezTo>
                  <a:pt x="2286020" y="1110335"/>
                  <a:pt x="2345397" y="1137055"/>
                  <a:pt x="2405960" y="1173868"/>
                </a:cubicBezTo>
                <a:cubicBezTo>
                  <a:pt x="2466524" y="1210681"/>
                  <a:pt x="2525900" y="1259370"/>
                  <a:pt x="2584089" y="1319933"/>
                </a:cubicBezTo>
                <a:cubicBezTo>
                  <a:pt x="2642278" y="1380497"/>
                  <a:pt x="2695122" y="1454717"/>
                  <a:pt x="2742623" y="1542594"/>
                </a:cubicBezTo>
                <a:lnTo>
                  <a:pt x="2742623" y="520136"/>
                </a:lnTo>
                <a:lnTo>
                  <a:pt x="1563970" y="520136"/>
                </a:lnTo>
                <a:lnTo>
                  <a:pt x="1520661" y="520136"/>
                </a:lnTo>
                <a:lnTo>
                  <a:pt x="1254026" y="520136"/>
                </a:lnTo>
                <a:lnTo>
                  <a:pt x="1254026" y="2379799"/>
                </a:lnTo>
                <a:lnTo>
                  <a:pt x="1136461" y="2244421"/>
                </a:lnTo>
                <a:lnTo>
                  <a:pt x="1118648" y="2208795"/>
                </a:lnTo>
                <a:lnTo>
                  <a:pt x="1122210" y="2208795"/>
                </a:lnTo>
                <a:cubicBezTo>
                  <a:pt x="1100835" y="2166044"/>
                  <a:pt x="1068178" y="2107262"/>
                  <a:pt x="1024240" y="2032448"/>
                </a:cubicBezTo>
                <a:cubicBezTo>
                  <a:pt x="980301" y="1957634"/>
                  <a:pt x="921519" y="1883414"/>
                  <a:pt x="847892" y="1809787"/>
                </a:cubicBezTo>
                <a:cubicBezTo>
                  <a:pt x="774266" y="1736161"/>
                  <a:pt x="684608" y="1672034"/>
                  <a:pt x="578918" y="1617408"/>
                </a:cubicBezTo>
                <a:cubicBezTo>
                  <a:pt x="473228" y="1562782"/>
                  <a:pt x="349132" y="1535469"/>
                  <a:pt x="206629" y="1535469"/>
                </a:cubicBezTo>
                <a:lnTo>
                  <a:pt x="0" y="1275401"/>
                </a:lnTo>
                <a:lnTo>
                  <a:pt x="548636" y="972582"/>
                </a:lnTo>
                <a:lnTo>
                  <a:pt x="545074" y="972582"/>
                </a:lnTo>
                <a:cubicBezTo>
                  <a:pt x="478572" y="972582"/>
                  <a:pt x="418008" y="962488"/>
                  <a:pt x="363382" y="942301"/>
                </a:cubicBezTo>
                <a:cubicBezTo>
                  <a:pt x="308756" y="922113"/>
                  <a:pt x="261849" y="894800"/>
                  <a:pt x="222660" y="860361"/>
                </a:cubicBezTo>
                <a:cubicBezTo>
                  <a:pt x="183472" y="825923"/>
                  <a:pt x="152597" y="787329"/>
                  <a:pt x="130034" y="744578"/>
                </a:cubicBezTo>
                <a:cubicBezTo>
                  <a:pt x="107471" y="701827"/>
                  <a:pt x="96189" y="659076"/>
                  <a:pt x="96189" y="616325"/>
                </a:cubicBezTo>
                <a:cubicBezTo>
                  <a:pt x="96189" y="580699"/>
                  <a:pt x="103908" y="547449"/>
                  <a:pt x="119346" y="516573"/>
                </a:cubicBezTo>
                <a:cubicBezTo>
                  <a:pt x="134784" y="485697"/>
                  <a:pt x="155566" y="457791"/>
                  <a:pt x="181691" y="432853"/>
                </a:cubicBezTo>
                <a:cubicBezTo>
                  <a:pt x="207816" y="407915"/>
                  <a:pt x="238098" y="388320"/>
                  <a:pt x="272537" y="374070"/>
                </a:cubicBezTo>
                <a:cubicBezTo>
                  <a:pt x="306975" y="359820"/>
                  <a:pt x="344382" y="352695"/>
                  <a:pt x="384758" y="352695"/>
                </a:cubicBezTo>
                <a:cubicBezTo>
                  <a:pt x="453634" y="352695"/>
                  <a:pt x="506479" y="371101"/>
                  <a:pt x="543292" y="407915"/>
                </a:cubicBezTo>
                <a:cubicBezTo>
                  <a:pt x="580105" y="444728"/>
                  <a:pt x="598512" y="488073"/>
                  <a:pt x="598512" y="537949"/>
                </a:cubicBezTo>
                <a:cubicBezTo>
                  <a:pt x="598512" y="583074"/>
                  <a:pt x="584262" y="621669"/>
                  <a:pt x="555761" y="653732"/>
                </a:cubicBezTo>
                <a:cubicBezTo>
                  <a:pt x="527261" y="685795"/>
                  <a:pt x="476197" y="704202"/>
                  <a:pt x="402571" y="708952"/>
                </a:cubicBezTo>
                <a:cubicBezTo>
                  <a:pt x="419196" y="744578"/>
                  <a:pt x="438790" y="771891"/>
                  <a:pt x="461353" y="790891"/>
                </a:cubicBezTo>
                <a:cubicBezTo>
                  <a:pt x="483916" y="809892"/>
                  <a:pt x="508260" y="823548"/>
                  <a:pt x="534386" y="831861"/>
                </a:cubicBezTo>
                <a:cubicBezTo>
                  <a:pt x="560511" y="840173"/>
                  <a:pt x="587824" y="845517"/>
                  <a:pt x="616325" y="847892"/>
                </a:cubicBezTo>
                <a:cubicBezTo>
                  <a:pt x="644826" y="850267"/>
                  <a:pt x="673326" y="851455"/>
                  <a:pt x="701827" y="851455"/>
                </a:cubicBezTo>
                <a:cubicBezTo>
                  <a:pt x="751703" y="851455"/>
                  <a:pt x="803954" y="837205"/>
                  <a:pt x="858580" y="808704"/>
                </a:cubicBezTo>
                <a:cubicBezTo>
                  <a:pt x="913206" y="780203"/>
                  <a:pt x="964270" y="749328"/>
                  <a:pt x="1011771" y="716077"/>
                </a:cubicBezTo>
                <a:cubicBezTo>
                  <a:pt x="1018896" y="711327"/>
                  <a:pt x="1026021" y="707171"/>
                  <a:pt x="1033146" y="703608"/>
                </a:cubicBezTo>
                <a:cubicBezTo>
                  <a:pt x="1040271" y="700046"/>
                  <a:pt x="1052146" y="693514"/>
                  <a:pt x="1068772" y="6840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0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4630995" y="680096"/>
            <a:ext cx="4481198" cy="1163350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2" y="2331676"/>
            <a:ext cx="4788606" cy="3283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B9E70-3FEF-4AB2-8BB4-67D908D52CB1}"/>
              </a:ext>
            </a:extLst>
          </p:cNvPr>
          <p:cNvSpPr txBox="1"/>
          <p:nvPr/>
        </p:nvSpPr>
        <p:spPr>
          <a:xfrm>
            <a:off x="4321277" y="753940"/>
            <a:ext cx="5275302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>
              <a:defRPr sz="6000">
                <a:blipFill>
                  <a:blip r:embed="rId3">
                    <a:alphaModFix amt="94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পরিচিতিঃ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132394-703E-4A1C-8F8D-48425CE6760F}"/>
              </a:ext>
            </a:extLst>
          </p:cNvPr>
          <p:cNvSpPr txBox="1"/>
          <p:nvPr/>
        </p:nvSpPr>
        <p:spPr>
          <a:xfrm>
            <a:off x="5273728" y="2983663"/>
            <a:ext cx="4529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779E48-B993-491D-8332-D6A2635FB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71" y="2331675"/>
            <a:ext cx="2224906" cy="2977744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F99FA2-564D-468B-B86A-C7FE8AFF38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t="46621" r="18257" b="4589"/>
          <a:stretch/>
        </p:blipFill>
        <p:spPr>
          <a:xfrm>
            <a:off x="8233410" y="4607565"/>
            <a:ext cx="2343150" cy="22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0A986273-D216-499C-A9FE-71E01B61938E}"/>
              </a:ext>
            </a:extLst>
          </p:cNvPr>
          <p:cNvSpPr/>
          <p:nvPr/>
        </p:nvSpPr>
        <p:spPr>
          <a:xfrm>
            <a:off x="2802194" y="1077084"/>
            <a:ext cx="2536058" cy="168249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7E73DD-2321-4152-B070-0A39886003EB}"/>
              </a:ext>
            </a:extLst>
          </p:cNvPr>
          <p:cNvSpPr txBox="1"/>
          <p:nvPr/>
        </p:nvSpPr>
        <p:spPr>
          <a:xfrm>
            <a:off x="1960356" y="423969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৪.২.২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4" y="842290"/>
            <a:ext cx="2554542" cy="2472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4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0044 L 0.21888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36724" y="1533832"/>
            <a:ext cx="7167716" cy="3849329"/>
          </a:xfrm>
          <a:prstGeom prst="ellipse">
            <a:avLst/>
          </a:prstGeom>
          <a:gradFill>
            <a:gsLst>
              <a:gs pos="48692">
                <a:srgbClr val="00B0F0"/>
              </a:gs>
              <a:gs pos="0">
                <a:srgbClr val="FF0000"/>
              </a:gs>
              <a:gs pos="65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4647" y="2525277"/>
            <a:ext cx="568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673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88972" y="2871032"/>
            <a:ext cx="2164566" cy="803054"/>
          </a:xfrm>
          <a:custGeom>
            <a:avLst/>
            <a:gdLst>
              <a:gd name="connsiteX0" fmla="*/ 0 w 2164566"/>
              <a:gd name="connsiteY0" fmla="*/ 0 h 803054"/>
              <a:gd name="connsiteX1" fmla="*/ 2164566 w 2164566"/>
              <a:gd name="connsiteY1" fmla="*/ 0 h 803054"/>
              <a:gd name="connsiteX2" fmla="*/ 2164566 w 2164566"/>
              <a:gd name="connsiteY2" fmla="*/ 803054 h 803054"/>
              <a:gd name="connsiteX3" fmla="*/ 0 w 2164566"/>
              <a:gd name="connsiteY3" fmla="*/ 803054 h 803054"/>
              <a:gd name="connsiteX4" fmla="*/ 0 w 2164566"/>
              <a:gd name="connsiteY4" fmla="*/ 0 h 8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66" h="803054">
                <a:moveTo>
                  <a:pt x="0" y="0"/>
                </a:moveTo>
                <a:lnTo>
                  <a:pt x="2164566" y="0"/>
                </a:lnTo>
                <a:lnTo>
                  <a:pt x="2164566" y="803054"/>
                </a:lnTo>
                <a:lnTo>
                  <a:pt x="0" y="803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270256" bIns="0" numCol="1" spcCol="1270" anchor="t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 dirty="0"/>
          </a:p>
        </p:txBody>
      </p:sp>
      <p:sp>
        <p:nvSpPr>
          <p:cNvPr id="7" name="Freeform 6"/>
          <p:cNvSpPr/>
          <p:nvPr/>
        </p:nvSpPr>
        <p:spPr>
          <a:xfrm>
            <a:off x="5890014" y="2548662"/>
            <a:ext cx="2164566" cy="803054"/>
          </a:xfrm>
          <a:custGeom>
            <a:avLst/>
            <a:gdLst>
              <a:gd name="connsiteX0" fmla="*/ 0 w 2164566"/>
              <a:gd name="connsiteY0" fmla="*/ 0 h 803054"/>
              <a:gd name="connsiteX1" fmla="*/ 2164566 w 2164566"/>
              <a:gd name="connsiteY1" fmla="*/ 0 h 803054"/>
              <a:gd name="connsiteX2" fmla="*/ 2164566 w 2164566"/>
              <a:gd name="connsiteY2" fmla="*/ 803054 h 803054"/>
              <a:gd name="connsiteX3" fmla="*/ 0 w 2164566"/>
              <a:gd name="connsiteY3" fmla="*/ 803054 h 803054"/>
              <a:gd name="connsiteX4" fmla="*/ 0 w 2164566"/>
              <a:gd name="connsiteY4" fmla="*/ 0 h 8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66" h="803054">
                <a:moveTo>
                  <a:pt x="0" y="0"/>
                </a:moveTo>
                <a:lnTo>
                  <a:pt x="2164566" y="0"/>
                </a:lnTo>
                <a:lnTo>
                  <a:pt x="2164566" y="803054"/>
                </a:lnTo>
                <a:lnTo>
                  <a:pt x="0" y="803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270256" bIns="0" numCol="1" spcCol="1270" anchor="t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/>
          </a:p>
        </p:txBody>
      </p:sp>
      <p:sp>
        <p:nvSpPr>
          <p:cNvPr id="9" name="Freeform 8"/>
          <p:cNvSpPr/>
          <p:nvPr/>
        </p:nvSpPr>
        <p:spPr>
          <a:xfrm>
            <a:off x="3419709" y="5200648"/>
            <a:ext cx="2164566" cy="803054"/>
          </a:xfrm>
          <a:custGeom>
            <a:avLst/>
            <a:gdLst>
              <a:gd name="connsiteX0" fmla="*/ 0 w 2164566"/>
              <a:gd name="connsiteY0" fmla="*/ 0 h 803054"/>
              <a:gd name="connsiteX1" fmla="*/ 2164566 w 2164566"/>
              <a:gd name="connsiteY1" fmla="*/ 0 h 803054"/>
              <a:gd name="connsiteX2" fmla="*/ 2164566 w 2164566"/>
              <a:gd name="connsiteY2" fmla="*/ 803054 h 803054"/>
              <a:gd name="connsiteX3" fmla="*/ 0 w 2164566"/>
              <a:gd name="connsiteY3" fmla="*/ 803054 h 803054"/>
              <a:gd name="connsiteX4" fmla="*/ 0 w 2164566"/>
              <a:gd name="connsiteY4" fmla="*/ 0 h 8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66" h="803054">
                <a:moveTo>
                  <a:pt x="0" y="0"/>
                </a:moveTo>
                <a:lnTo>
                  <a:pt x="2164566" y="0"/>
                </a:lnTo>
                <a:lnTo>
                  <a:pt x="2164566" y="803054"/>
                </a:lnTo>
                <a:lnTo>
                  <a:pt x="0" y="803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270256" bIns="0" numCol="1" spcCol="1270" anchor="t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/>
          </a:p>
        </p:txBody>
      </p:sp>
      <p:sp>
        <p:nvSpPr>
          <p:cNvPr id="11" name="Freeform 10"/>
          <p:cNvSpPr/>
          <p:nvPr/>
        </p:nvSpPr>
        <p:spPr>
          <a:xfrm>
            <a:off x="5800823" y="5200648"/>
            <a:ext cx="2164566" cy="803054"/>
          </a:xfrm>
          <a:custGeom>
            <a:avLst/>
            <a:gdLst>
              <a:gd name="connsiteX0" fmla="*/ 0 w 2164566"/>
              <a:gd name="connsiteY0" fmla="*/ 0 h 803054"/>
              <a:gd name="connsiteX1" fmla="*/ 2164566 w 2164566"/>
              <a:gd name="connsiteY1" fmla="*/ 0 h 803054"/>
              <a:gd name="connsiteX2" fmla="*/ 2164566 w 2164566"/>
              <a:gd name="connsiteY2" fmla="*/ 803054 h 803054"/>
              <a:gd name="connsiteX3" fmla="*/ 0 w 2164566"/>
              <a:gd name="connsiteY3" fmla="*/ 803054 h 803054"/>
              <a:gd name="connsiteX4" fmla="*/ 0 w 2164566"/>
              <a:gd name="connsiteY4" fmla="*/ 0 h 8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566" h="803054">
                <a:moveTo>
                  <a:pt x="0" y="0"/>
                </a:moveTo>
                <a:lnTo>
                  <a:pt x="2164566" y="0"/>
                </a:lnTo>
                <a:lnTo>
                  <a:pt x="2164566" y="803054"/>
                </a:lnTo>
                <a:lnTo>
                  <a:pt x="0" y="803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6" tIns="270256" rIns="270256" bIns="0" numCol="1" spcCol="1270" anchor="t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800" kern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BF6666-EBC0-4013-A643-D86D22B5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49" y="1137043"/>
            <a:ext cx="6578348" cy="4385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FC455A-70A9-4656-A21F-EFDFE80B0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74" y="1458560"/>
            <a:ext cx="6245688" cy="374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025F9A-4CDE-48B7-93A6-AF5C7D6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54" y="1362927"/>
            <a:ext cx="5107328" cy="423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06778" y="6042290"/>
            <a:ext cx="595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বলোতো আজকের পাঠ কি হতে পারে 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42ADBD6-16C3-459A-87AD-026100B3C8F5}"/>
              </a:ext>
            </a:extLst>
          </p:cNvPr>
          <p:cNvSpPr/>
          <p:nvPr/>
        </p:nvSpPr>
        <p:spPr>
          <a:xfrm>
            <a:off x="3082412" y="1430592"/>
            <a:ext cx="6504040" cy="4263759"/>
          </a:xfrm>
          <a:prstGeom prst="ellipse">
            <a:avLst/>
          </a:prstGeom>
          <a:gradFill>
            <a:gsLst>
              <a:gs pos="48692">
                <a:srgbClr val="00B0F0"/>
              </a:gs>
              <a:gs pos="0">
                <a:srgbClr val="FF0000"/>
              </a:gs>
              <a:gs pos="65000">
                <a:schemeClr val="tx1"/>
              </a:gs>
              <a:gs pos="100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756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1C1062-E6C3-4B0C-8B30-1890A38B9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22" y="1015787"/>
            <a:ext cx="3057862" cy="199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DDA871-DB17-45A7-9379-ED46A41A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2" y="1015787"/>
            <a:ext cx="3115692" cy="186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FC455A-70A9-4656-A21F-EFDFE80B0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2" y="3586444"/>
            <a:ext cx="3135146" cy="1878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F87814-E33D-42BE-9CE2-443D1150C693}"/>
              </a:ext>
            </a:extLst>
          </p:cNvPr>
          <p:cNvSpPr txBox="1"/>
          <p:nvPr/>
        </p:nvSpPr>
        <p:spPr>
          <a:xfrm>
            <a:off x="2212259" y="5913646"/>
            <a:ext cx="815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যেমন-চিপসের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071BC3-E26F-48B9-80DC-BA675B4F9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7AA77E-700E-445A-8EEF-67E9C78DC3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4BB5F2-AE60-4E49-92F3-BCCC6CF44F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6"/>
          <a:stretch/>
        </p:blipFill>
        <p:spPr>
          <a:xfrm rot="10800000" flipH="1" flipV="1">
            <a:off x="6607277" y="3495342"/>
            <a:ext cx="3227308" cy="19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5A76FC-EEE5-40D5-AE99-75A963A83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4" y="3277460"/>
            <a:ext cx="2922004" cy="2518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4E4D91-E70E-4447-A92A-884684A16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80" y="3277461"/>
            <a:ext cx="2971268" cy="2518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025F9A-4CDE-48B7-93A6-AF5C7D6BE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6" y="415555"/>
            <a:ext cx="3033972" cy="2518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2BEC71-92CF-4687-AE33-53ECD5153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36" y="489344"/>
            <a:ext cx="2830232" cy="2412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E499AD-379D-4158-8E6F-B75AF57AB258}"/>
              </a:ext>
            </a:extLst>
          </p:cNvPr>
          <p:cNvSpPr txBox="1"/>
          <p:nvPr/>
        </p:nvSpPr>
        <p:spPr>
          <a:xfrm>
            <a:off x="2513125" y="5920938"/>
            <a:ext cx="932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আগাছানাশক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726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396</Words>
  <Application>Microsoft Office PowerPoint</Application>
  <PresentationFormat>Widescreen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118</cp:revision>
  <dcterms:created xsi:type="dcterms:W3CDTF">2021-06-12T04:17:55Z</dcterms:created>
  <dcterms:modified xsi:type="dcterms:W3CDTF">2022-11-15T15:50:23Z</dcterms:modified>
</cp:coreProperties>
</file>