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  <p:pic>
        <p:nvPicPr>
          <p:cNvPr id="3" name="Picture 2" descr="Flying-Birds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76962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4864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গ ত 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073727"/>
            <a:ext cx="2528455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শুক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67399" y="3886200"/>
            <a:ext cx="2362201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জলজ গুল্ম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810001"/>
            <a:ext cx="2549236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ঝাঁঝি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67399" y="1073727"/>
            <a:ext cx="2279073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টিয়ে পাখি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2369127"/>
            <a:ext cx="2528455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থল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399" y="2438400"/>
            <a:ext cx="2362201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স্থল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399" y="5410200"/>
            <a:ext cx="2362201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চাতক পাখি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5334000"/>
            <a:ext cx="254923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ফটিক জল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38600" y="1288611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91386" y="2653284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038600" y="4101084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38600" y="5486400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0113_104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7010400" cy="46482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1981200" y="381000"/>
            <a:ext cx="3962400" cy="1066800"/>
          </a:xfrm>
          <a:prstGeom prst="flowChartPunchedTap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781800" cy="477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শিথিল সব শিলার পর </a:t>
            </a:r>
            <a:b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চরণ থুই দোদুল মন, </a:t>
            </a:r>
            <a:b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782" y="55418"/>
            <a:ext cx="8839200" cy="1087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দুপুর-ভোর ঝিঁঝিঁর ডাক,</a:t>
            </a:r>
            <a:br>
              <a:rPr kumimoji="0" lang="bn-B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ঝিমায় পথ, ঘুমায় বন।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"/>
          <a:stretch/>
        </p:blipFill>
        <p:spPr>
          <a:xfrm>
            <a:off x="381000" y="1066800"/>
            <a:ext cx="3886200" cy="2777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3810000" cy="2776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38600"/>
            <a:ext cx="3581400" cy="2686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বিজন দেশ, কূজন নাই </a:t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নিজের পায় বাজাই তাল,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857625" cy="3943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33" y="2514600"/>
            <a:ext cx="4216400" cy="3815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একলা গাই, একলা ধাই,</a:t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দিবস রাত, সাঁঝ সকাল।  </a:t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1371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ঝুঁকিয়ে ঘাড় ঝুম-পাহাড়</a:t>
            </a:r>
            <a:b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ভয় দ্যাখায়, চোখ পাকায়;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শঙ্কা নাই, সমান যাই,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796453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400"/>
            <a:ext cx="356616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2296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টগর-ফুল-নূপুর পায়, কোন গিরির হিম ললাট</a:t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ঘামল মোর উদ্ভবে,  কোন পরীর টুটুল হার</a:t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 নাচের উৎসবে। </a:t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/>
        </p:blipFill>
        <p:spPr>
          <a:xfrm>
            <a:off x="228600" y="1752600"/>
            <a:ext cx="4419600" cy="3317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96240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খেয়াল নাই- নাই রে ভাই</a:t>
            </a:r>
            <a:br>
              <a:rPr kumimoji="0" lang="bn-B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পাই নি তার সংবাদই,</a:t>
            </a:r>
            <a:br>
              <a:rPr kumimoji="0" lang="bn-B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ধাই লীলায়,-খিলখিলাই-</a:t>
            </a:r>
            <a:br>
              <a:rPr kumimoji="0" lang="bn-B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বুলবুলির বোল সাধি।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41910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0"/>
          <a:stretch/>
        </p:blipFill>
        <p:spPr>
          <a:xfrm>
            <a:off x="4682490" y="2438400"/>
            <a:ext cx="430911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বন-ঝাউয়ের ঝোপগুলায় কালসারের দল চরে, </a:t>
            </a:r>
            <a:b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শিং শিলায় শিলায় গায়,</a:t>
            </a:r>
            <a:b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ডালচিনির রং ধরে,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0"/>
            <a:ext cx="3533874" cy="2551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3581400" cy="2518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14800"/>
            <a:ext cx="3714949" cy="2575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219200"/>
            <a:ext cx="78775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কল্লোল চক্র বর্তী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রামকৃষ্ণপুর কেকে আর কে উচ্চ বিদ্যালয়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হোমনা-কুমিল্লা। 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Kallol S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1752600" cy="1736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514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** কবিতাটিতে প্রকৃতির যেসব উপাদান আছে তার একটি তালিকা তৈরি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990600"/>
            <a:ext cx="9144000" cy="15240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সত্যেন্দ্রনাথ দত্ত কত সালে জন্মগ্রহণ করেন?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ঝর্ণা দুপুর-ভোর কার গান শুনতে পায়?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ঝর্ণা কেমন পায়ে ছুটে চলে?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 শঙ্কা নেই?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‘পুলক’- শব্দের অর্থ কী?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সত্যেন্দ্রনাথ দত্ত কত সালে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মৃত্যুবরণ করেন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সত্যেন্দ্রনাথ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দত্তের অনুবাদ গ্রন্থগুলোর নাম কী?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0" y="1143000"/>
            <a:ext cx="8915400" cy="1143000"/>
          </a:xfrm>
          <a:prstGeom prst="flowChartInternalStorag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/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14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** ‘ঝর্ণা’ কবিতায় বর্ণিত প্রাকৃতিক সৌন্দর্যের স্বরূপ ব্যাখ্যা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0" y="1066800"/>
            <a:ext cx="9144000" cy="11430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819400"/>
            <a:ext cx="6048587" cy="3581400"/>
          </a:xfrm>
          <a:prstGeom prst="ellipse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0" y="1447800"/>
            <a:ext cx="31242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229600" cy="230832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বাংলা প্রথম প ত্র </a:t>
            </a:r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।১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।২০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২২ ।  </a:t>
            </a:r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৫০মিনিট   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চলো কিছু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ছবি দেখি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94" y="2514600"/>
            <a:ext cx="3203708" cy="2876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3657600" cy="3039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143000" y="838200"/>
            <a:ext cx="6134100" cy="144780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905000" y="2590800"/>
            <a:ext cx="5105400" cy="26670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ঝর্ণার গান </a:t>
            </a:r>
            <a:endParaRPr lang="en-US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**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শিক্ষার্থীরা-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সতেন্দ্রনাথ দত্তের জীবন ও কর্ম সম্পর্কে বলতে পারবে 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পাহাড়ি প্রকৃতি ও পরিবেশ সম্পর্কে বলতে পারবে 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পাহাড়ি ঝর্ণার সৌন্দর্যের পরিচয়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 পারবে 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প্রকৃতির বিচিত্র অনুষঙ্গের রূপ-সৌন্দর্যের তুলনা সম্পর্কে বলতে পারবে 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প্রকৃতির প্রতি কবির দৃষ্টিভঙ্গির স্বরূপ সম্পর্কে বলতে পারবে। 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914400" y="0"/>
            <a:ext cx="7010400" cy="76200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505200" y="3956403"/>
            <a:ext cx="2819400" cy="767997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সত্যেন্দ্রনাথ দত্ত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04801" y="3517194"/>
            <a:ext cx="2590799" cy="196920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বিশিষ্ট প্রাবন্ধিক অক্ষয়কুমার দত্ত ছিলেন তাঁর পিতামহ।</a:t>
            </a:r>
          </a:p>
        </p:txBody>
      </p:sp>
      <p:sp>
        <p:nvSpPr>
          <p:cNvPr id="5" name="Oval 4"/>
          <p:cNvSpPr/>
          <p:nvPr/>
        </p:nvSpPr>
        <p:spPr>
          <a:xfrm>
            <a:off x="6477000" y="3517194"/>
            <a:ext cx="2514600" cy="20334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কলকাতার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কাছাকাছি নিমতা  গ্রামে।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1" y="1154994"/>
            <a:ext cx="2514599" cy="196920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১৯২২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খ্রিস্টাব্দ।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53200" y="1066800"/>
            <a:ext cx="2514600" cy="2057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১৮৮২ খ্রিস্টাব্দ।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1" y="4800600"/>
            <a:ext cx="2514599" cy="194971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ছাত্রজীবন থেকেই তিনি কাব্যচর্চা করতেন।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62000"/>
            <a:ext cx="2400300" cy="304263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5200" y="2286000"/>
            <a:ext cx="2286000" cy="2209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 রচিত কাব্যগ্রন্থসমূহ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533400" y="2057400"/>
            <a:ext cx="1752600" cy="612648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সন্ধিক্ষণ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2895600" y="533400"/>
            <a:ext cx="2362200" cy="838200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র্তীর্থ-স লিল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5791200" y="685800"/>
            <a:ext cx="2209800" cy="917448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র্তীর্থ রেনু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6400800" y="2362200"/>
            <a:ext cx="2057400" cy="841248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বিদায় আরতী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6172200" y="3810000"/>
            <a:ext cx="2057400" cy="841248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বেলাশেষেগান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5410200" y="5486400"/>
            <a:ext cx="2133600" cy="765048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অভ্র-আবীর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524000" y="5638800"/>
            <a:ext cx="2286000" cy="765048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কুহূও কেকা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457200" y="3276600"/>
            <a:ext cx="1752600" cy="612648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হোমশিখা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609600" y="533400"/>
            <a:ext cx="1752600" cy="841248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সবিতা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381000" y="4343400"/>
            <a:ext cx="2057400" cy="612648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বেণুওবীণা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073727"/>
            <a:ext cx="2528455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বিভোল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67399" y="3886200"/>
            <a:ext cx="2362201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কলরব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810001"/>
            <a:ext cx="2549236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কুজন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67399" y="1073727"/>
            <a:ext cx="2279073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অচেতন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2369127"/>
            <a:ext cx="2528455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বিজন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399" y="2438400"/>
            <a:ext cx="2362201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জনশূন্য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399" y="5410200"/>
            <a:ext cx="2362201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তুষার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5334000"/>
            <a:ext cx="254923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হিম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38600" y="1288611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91386" y="2653284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038600" y="4101084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38600" y="5486400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orizontal Scroll 13"/>
          <p:cNvSpPr/>
          <p:nvPr/>
        </p:nvSpPr>
        <p:spPr>
          <a:xfrm>
            <a:off x="3311236" y="0"/>
            <a:ext cx="2556163" cy="1033272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pic>
        <p:nvPicPr>
          <p:cNvPr id="15" name="Picture 14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276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61</cp:revision>
  <dcterms:created xsi:type="dcterms:W3CDTF">2006-08-16T00:00:00Z</dcterms:created>
  <dcterms:modified xsi:type="dcterms:W3CDTF">2022-11-15T08:50:01Z</dcterms:modified>
</cp:coreProperties>
</file>