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60" r:id="rId6"/>
    <p:sldId id="258" r:id="rId7"/>
    <p:sldId id="262" r:id="rId8"/>
    <p:sldId id="277" r:id="rId9"/>
    <p:sldId id="264" r:id="rId10"/>
    <p:sldId id="266" r:id="rId11"/>
    <p:sldId id="265" r:id="rId12"/>
    <p:sldId id="267" r:id="rId13"/>
    <p:sldId id="269" r:id="rId14"/>
    <p:sldId id="284" r:id="rId15"/>
    <p:sldId id="268" r:id="rId16"/>
    <p:sldId id="270" r:id="rId17"/>
    <p:sldId id="271" r:id="rId18"/>
    <p:sldId id="272" r:id="rId19"/>
    <p:sldId id="274" r:id="rId20"/>
    <p:sldId id="275" r:id="rId21"/>
    <p:sldId id="276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41884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des.qld.gov.au/heritage-register/detail/?id=600253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627314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latin typeface="NikoshBAN" pitchFamily="2" charset="0"/>
                <a:cs typeface="NikoshBAN" pitchFamily="2" charset="0"/>
              </a:rPr>
              <a:t>সকলকে স্বাগতম </a:t>
            </a:r>
            <a:endParaRPr lang="en-US" sz="13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2BF2FE-EC0B-3D01-731A-7432383C9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78" y="5868724"/>
            <a:ext cx="9144000" cy="954107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প্রশ্নঃ-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কাজে-কর্মে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আমোদে-অবসরে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সেখানেই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তাহাদিগকে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’-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191026_152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কিছু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জেনে নিই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38200"/>
            <a:ext cx="9144000" cy="59436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প্রতাপের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শখ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ছিপ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ফেলিয়া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ইহাতে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কাটানো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অপরাহ্নে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নদীতীরে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ইহাকে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নিযুক্ত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যাইত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উপলক্ষে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সুভার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সহিত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তাহার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সাক্ষা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হইত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যে-কোনো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কাজেই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নিযুক্ত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সঙ্গী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পাইলে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প্রতাপ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ভালো। মাছ ধরার সময় বাক্যহীন সঙ্গীই সর্বাপেক্ষা শ্রেষ্ঠ- এইজন্য প্রতাপ সুভার মর্যাদা বুঝিত। এইজন্য, সকলেই সুভাকে সুভা বলিত , প্রতাপ আর-একটু অতিরিক্ত আদর সংযোগ করিয়া সুভাকে ‘সু’ বলিয়া ডাকিত।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862048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15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IMG_20191103_1113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" y="1905000"/>
            <a:ext cx="9144000" cy="4775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1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183219-0EAF-4EFF-8557-0274DAF90FD5}"/>
              </a:ext>
            </a:extLst>
          </p:cNvPr>
          <p:cNvSpPr/>
          <p:nvPr/>
        </p:nvSpPr>
        <p:spPr>
          <a:xfrm>
            <a:off x="0" y="6242745"/>
            <a:ext cx="9144000" cy="584775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‘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ধরার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বাক্যহীন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সংগীই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সর্বাপেক্ষা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’-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6521CC-DAF8-43E3-A0C0-CB02FB19D146}"/>
              </a:ext>
            </a:extLst>
          </p:cNvPr>
          <p:cNvSpPr/>
          <p:nvPr/>
        </p:nvSpPr>
        <p:spPr>
          <a:xfrm>
            <a:off x="0" y="838200"/>
            <a:ext cx="9144000" cy="5878532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সুভা তেঁতুলতলায় বসিয়া থাকিত এবং প্রতাপ অনতিদূরে ছিপ ফেলিয়া জলের দিকে চাহিয়া থাকিত। </a:t>
            </a:r>
            <a:r>
              <a:rPr lang="bn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প্রতাপের জন্য একটি করিয়া পান বরাদ্দ ছিল, সুভা তাহা নিজে সাজিয়া আনিত। এবং বোধ করি অনেকক্ষণ বসিয়া বসিয়া চাহিয়া ইচ্ছা করিত, প্রতাপের কোনো-একটা বিশেষ সাহায্য করিতে,  একটা-কোনো কাজে লাগিতে, কোনোমতে জানাইয়া দিতে যে এই পৃথিবীতে সেও একজন কম প্রয়োজনীয় লোক নহে। কিন্তু কিছুই করিবার ছিল না। তখন সে মনে মনে বিধাতার কাছে অলৌকিক ক্ষমতা প্রার্থনা করিত- মন্ত্রবলে সহসা এমন একটা আশ্চর্য কান্ড ঘটাইতে ইচ্ছা করিত যাহা দেখিয়া প্রতাপ আশ্চর্য হইয়া যাইত, বলিত, ‘তাই তো , </a:t>
            </a:r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আমাদের সুভির যে এত ক্ষমতা তাহা তো জানিতাম না।’ </a:t>
            </a:r>
            <a:endParaRPr lang="bn-IN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D8AB68-4CCB-4C08-83D2-5223C5E6FC44}"/>
              </a:ext>
            </a:extLst>
          </p:cNvPr>
          <p:cNvSpPr/>
          <p:nvPr/>
        </p:nvSpPr>
        <p:spPr>
          <a:xfrm>
            <a:off x="0" y="4689"/>
            <a:ext cx="9144000" cy="830997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কিছু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জেনে নিই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নিরব পাঠ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56271"/>
            <a:ext cx="9144000" cy="1323439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1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40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ABC471-6396-4281-A348-4E9D41DC4649}"/>
              </a:ext>
            </a:extLst>
          </p:cNvPr>
          <p:cNvSpPr/>
          <p:nvPr/>
        </p:nvSpPr>
        <p:spPr>
          <a:xfrm>
            <a:off x="5862" y="5750004"/>
            <a:ext cx="9144000" cy="954107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সুভির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এত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তাহাতো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জানিতাম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।’-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একথাটি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সুভাষিণীকে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বলেছিল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বলাছিল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বলেছিল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1723"/>
            <a:ext cx="9144000" cy="156966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মূল্যায়ন-০১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0"/>
            <a:ext cx="9144000" cy="5016758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প্রশ্নঃ-০১-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একেবারে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উপরেই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প্রতাপদের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খ</a:t>
            </a:r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গোঁসাইদের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</a:t>
            </a: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বাণীকন্ঠের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ঘ</a:t>
            </a:r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ইন্দ্রজিৎদের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প্রশ্নঃ-০২-</a:t>
            </a:r>
            <a:r>
              <a:rPr lang="bn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লোকটি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নিতান্ত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অকর্মণ্য-লোকটি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bn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  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প্রতাপ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খ.   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বাণীকন্ঠ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প্রবীর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ঘ.   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সুকেশিনী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প্রশ্নঃ-০৩-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প্রতাপের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শখ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খেলাধুলা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খ.   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ঘুরে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বেড়ানো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ctr"/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   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ছিপ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ফেলে</a:t>
            </a:r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ঘ.   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747103-244A-47B2-A922-46797F77C076}"/>
              </a:ext>
            </a:extLst>
          </p:cNvPr>
          <p:cNvSpPr/>
          <p:nvPr/>
        </p:nvSpPr>
        <p:spPr>
          <a:xfrm>
            <a:off x="5334000" y="2133600"/>
            <a:ext cx="5334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700796-71CE-4D1A-8ACC-BFCC0F6A3BDA}"/>
              </a:ext>
            </a:extLst>
          </p:cNvPr>
          <p:cNvSpPr/>
          <p:nvPr/>
        </p:nvSpPr>
        <p:spPr>
          <a:xfrm>
            <a:off x="2133600" y="3657600"/>
            <a:ext cx="5334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F9E1108-E3E0-424D-9D07-343CB28958EB}"/>
              </a:ext>
            </a:extLst>
          </p:cNvPr>
          <p:cNvSpPr/>
          <p:nvPr/>
        </p:nvSpPr>
        <p:spPr>
          <a:xfrm>
            <a:off x="1219200" y="5867400"/>
            <a:ext cx="5334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56271"/>
            <a:ext cx="9144000" cy="1015663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মূল্যায়ন-০২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A1C279-854B-4DA6-B1F8-1323A022BA2B}"/>
              </a:ext>
            </a:extLst>
          </p:cNvPr>
          <p:cNvSpPr/>
          <p:nvPr/>
        </p:nvSpPr>
        <p:spPr>
          <a:xfrm>
            <a:off x="0" y="990600"/>
            <a:ext cx="9144000" cy="5693866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প্রশ্নঃ-০৪- </a:t>
            </a:r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প্রতাপকে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ধরতে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 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সকালে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খ.      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পূর্বাহ্রে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গ.        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অপরাহ্রে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ঘ.    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রাতে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bn-IN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প্রশ্নঃ-০৫-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সঙ্গী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সর্বাপেক্ষা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 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বাক্যহীন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খ.    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চালাক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</a:t>
            </a: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     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অলস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  ঘ.  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বাচাল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প্রশ্নঃ-০৬- প্রতাপ অতিরিক্ত আদর সংযোগ করে সুভাকে কী বলে ডাকত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      সুভাষী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খ.          সু           </a:t>
            </a:r>
          </a:p>
          <a:p>
            <a:pPr algn="ctr"/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      ভাষী                  ঘ.        শিণী  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                      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1DA36A8-B59D-4921-8786-D5DBB402AA76}"/>
              </a:ext>
            </a:extLst>
          </p:cNvPr>
          <p:cNvSpPr/>
          <p:nvPr/>
        </p:nvSpPr>
        <p:spPr>
          <a:xfrm>
            <a:off x="1981200" y="22098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36EF71-5B95-4123-9B3E-6E7EB7B7616C}"/>
              </a:ext>
            </a:extLst>
          </p:cNvPr>
          <p:cNvSpPr/>
          <p:nvPr/>
        </p:nvSpPr>
        <p:spPr>
          <a:xfrm>
            <a:off x="1295400" y="33528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66C573A-5020-62F8-B238-0C87B002113C}"/>
              </a:ext>
            </a:extLst>
          </p:cNvPr>
          <p:cNvSpPr/>
          <p:nvPr/>
        </p:nvSpPr>
        <p:spPr>
          <a:xfrm>
            <a:off x="5791200" y="54864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কাজ-০১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563C0D-057E-72C8-2D26-3078A3901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200" y="1600200"/>
            <a:ext cx="89916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02688"/>
            <a:ext cx="9144000" cy="5355312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বিনয় কুমার বিশ্বাস </a:t>
            </a:r>
          </a:p>
          <a:p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কোলা সদর উদ্দিন উচ্চ বিদ্যালয় </a:t>
            </a:r>
          </a:p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রাজবাড়ী সদর, রাজবাড়ী।</a:t>
            </a:r>
          </a:p>
          <a:p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মোবাঃ ০১৭১৭৭৫৪৮০৭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D9808D-4EE4-4F98-B814-FB7E61A7D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76400"/>
            <a:ext cx="2057400" cy="2057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কাজ-০২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A7E374-81CE-40CD-BA5C-6332D08005AE}"/>
              </a:ext>
            </a:extLst>
          </p:cNvPr>
          <p:cNvSpPr/>
          <p:nvPr/>
        </p:nvSpPr>
        <p:spPr>
          <a:xfrm>
            <a:off x="0" y="1447800"/>
            <a:ext cx="9144000" cy="5262979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প্রশ্নঃ-নীচের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উদ্দীপকটি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দাওঃ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নিরুপমার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সুকৃতি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সুকৃতি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মণি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পুত্রহীন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মেয়েকে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আচরণে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সুকৃতি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বড্ড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দুঃখ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 কষ্ট চলে যায় নিরুপমার সীমাহীন ভালোবাসায় । সুকৃতির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বলা না বলা সব সুখ-দুঃখ একমাত্র তার মা-ই বোঝেন।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কাজ-০৩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F9EC69-50FB-487D-807D-D1D6FB3B6509}"/>
              </a:ext>
            </a:extLst>
          </p:cNvPr>
          <p:cNvSpPr/>
          <p:nvPr/>
        </p:nvSpPr>
        <p:spPr>
          <a:xfrm>
            <a:off x="0" y="1447800"/>
            <a:ext cx="9144000" cy="5170646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প্রশ্নসমূহ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প্রতাপ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সুভাষিণীকে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ডাকত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প্রতাপ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সুভার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বুঝত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IN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উদ্দীপকে ‘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সুভা</a:t>
            </a:r>
            <a:r>
              <a:rPr lang="bn-IN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গল্পে</a:t>
            </a:r>
            <a:r>
              <a:rPr lang="bn-IN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দিকটি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কর। </a:t>
            </a:r>
          </a:p>
          <a:p>
            <a:r>
              <a:rPr lang="bn-IN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ঘ.   “উদ্দীপক ও  ‘সুভা’ গল্পটি ভিন্ন ধারায় প্রভাবিত” 	– উক্তিটির যথার্থতা যাচাই কর। 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862048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8E42C-0DF2-A3AC-714B-B5F54207D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৯ম/১০ম </a:t>
            </a:r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বিষয়ঃ বাংলা ১ম পত্র </a:t>
            </a:r>
          </a:p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দ্যাংশ ) </a:t>
            </a:r>
          </a:p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সময়ঃ  ৫০ মিনিট </a:t>
            </a:r>
          </a:p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১৭/১১/২০২২ইং</a:t>
            </a:r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78" y="0"/>
            <a:ext cx="9144000" cy="1323439"/>
          </a:xfrm>
          <a:prstGeom prst="rect">
            <a:avLst/>
          </a:prstGeom>
          <a:ln w="762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E543EA-12C4-7B23-A604-71CE1C355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4572000" cy="541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089D53-73C2-DBB0-5DE3-05D6DE4C2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51" y="1447800"/>
            <a:ext cx="4572000" cy="541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  <a:ln w="762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আরও কিছু  ছবি দেখি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CAEB43-C8D8-F071-4BA6-64205F9BE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862048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 পাঠ 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05000"/>
            <a:ext cx="9144000" cy="4816703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115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সুভা</a:t>
            </a:r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”</a:t>
            </a:r>
            <a:r>
              <a:rPr lang="en-US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9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9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গদ্যাংশ</a:t>
            </a:r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215991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13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13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86000"/>
            <a:ext cx="9144000" cy="4247317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পরিচিতি জানতে পারবে । </a:t>
            </a:r>
            <a:endParaRPr lang="bn-IN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২.</a:t>
            </a:r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শিক্ষার্থীরা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গোঁসাইদের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ছেলেটি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	‘</a:t>
            </a:r>
            <a:r>
              <a:rPr lang="bn-IN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প্রতাপ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IN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সম্পর্কে জানতে 	পারবে।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bn-IN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শিক্ষার্থীরা ‘সুভা’ গল্পের ভাবার্থ জানতে পারবে। </a:t>
            </a:r>
            <a:endParaRPr lang="bn-BD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52" y="457200"/>
            <a:ext cx="9144000" cy="92333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নিই</a:t>
            </a:r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1EAAC8-E5E4-664A-BF81-9B7DBC374A00}"/>
              </a:ext>
            </a:extLst>
          </p:cNvPr>
          <p:cNvSpPr/>
          <p:nvPr/>
        </p:nvSpPr>
        <p:spPr>
          <a:xfrm>
            <a:off x="0" y="1447800"/>
            <a:ext cx="9144000" cy="5078313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গোঁসাইদের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ছোটো ছেলেটি- তাহার নাম প্রতাপ </a:t>
            </a:r>
            <a:r>
              <a:rPr lang="bn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লোকটি নিতান্ত অকর্মণ্য।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 যে কাজকর্ম করিয়া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সংসারের উন্নতি করিতে যত্ন করিতে, বহু চেষ্টার পর বাপ-মা সে আশা ত্যাগ করিয়াছেন। অকর্মণ্য লোকের একটা সুবিধা এই যে , আত্মীয় লোকেরা তাহাদের উপর বিরক্ত হয় বটে , কিন্তু প্রায় তাহারা নিঃসম্পর্ক লোকেদের প্রিয়পাত্র হয়- কারণ, কোনো কার্যে আবদ্ধ না থাকাতে তাহারা সরকারি সম্পত্তি হইয়া দাঁড়ায়। শহরের যেমন এক-আধটা গৃহসম্পর্ক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হীন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বাগান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আবশ্যক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দুই-চারিটা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অকর্মণ্য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কাজে-কর্মে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আমোদে-অবসরে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সেখানেই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তাহাদিগকে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আদর্শ পাঠ 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728</Words>
  <Application>Microsoft Office PowerPoint</Application>
  <PresentationFormat>On-screen Show (4:3)</PresentationFormat>
  <Paragraphs>69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BINAY</dc:creator>
  <cp:lastModifiedBy>DELL</cp:lastModifiedBy>
  <cp:revision>74</cp:revision>
  <dcterms:created xsi:type="dcterms:W3CDTF">2006-08-16T00:00:00Z</dcterms:created>
  <dcterms:modified xsi:type="dcterms:W3CDTF">2022-11-17T11:50:46Z</dcterms:modified>
</cp:coreProperties>
</file>