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83" r:id="rId4"/>
    <p:sldId id="284" r:id="rId5"/>
    <p:sldId id="285" r:id="rId6"/>
    <p:sldId id="290" r:id="rId7"/>
    <p:sldId id="258" r:id="rId8"/>
    <p:sldId id="286" r:id="rId9"/>
    <p:sldId id="264" r:id="rId10"/>
    <p:sldId id="288" r:id="rId11"/>
    <p:sldId id="287" r:id="rId12"/>
    <p:sldId id="257" r:id="rId13"/>
    <p:sldId id="282" r:id="rId14"/>
    <p:sldId id="261" r:id="rId15"/>
    <p:sldId id="265" r:id="rId16"/>
    <p:sldId id="259" r:id="rId17"/>
    <p:sldId id="260" r:id="rId18"/>
    <p:sldId id="262" r:id="rId19"/>
    <p:sldId id="263" r:id="rId20"/>
    <p:sldId id="266" r:id="rId21"/>
    <p:sldId id="267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2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0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1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2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2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7B43-BB48-4DE4-A3C2-D255E2FC1A76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99E9-0141-4060-9791-009F302C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7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0B365-C9FF-426F-B067-8A3D9E9CC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CE3D7-0E1D-4327-AA6A-D1E1B5255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" y="2912012"/>
            <a:ext cx="11952849" cy="3348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384DA-224B-43CE-BDDD-56A496BE9B84}"/>
              </a:ext>
            </a:extLst>
          </p:cNvPr>
          <p:cNvSpPr txBox="1"/>
          <p:nvPr/>
        </p:nvSpPr>
        <p:spPr>
          <a:xfrm>
            <a:off x="675250" y="3770142"/>
            <a:ext cx="10972800" cy="15333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b="1" i="1" dirty="0" err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লাইকুম</a:t>
            </a:r>
            <a:r>
              <a:rPr lang="en-US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23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A31F02-0F8D-4714-BA4B-AAA4E4C48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53" y="2345345"/>
            <a:ext cx="6667500" cy="3752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B7AA0A-98AF-448D-BB18-543F923FF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3" y="392279"/>
            <a:ext cx="5146057" cy="22243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E9324E-4B6F-4F0F-AA07-E56E9A280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8" y="2539107"/>
            <a:ext cx="4941504" cy="38023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028BC8C-E713-49EB-8851-6193C0B98C8C}"/>
              </a:ext>
            </a:extLst>
          </p:cNvPr>
          <p:cNvSpPr/>
          <p:nvPr/>
        </p:nvSpPr>
        <p:spPr>
          <a:xfrm>
            <a:off x="6178949" y="298262"/>
            <a:ext cx="4774268" cy="153802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পুরস্কারঃ</a:t>
            </a:r>
            <a:r>
              <a:rPr lang="en-US" sz="36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7155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EB22305-D122-4668-BA99-EE570D3FF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1" r="5679" b="29231"/>
          <a:stretch/>
        </p:blipFill>
        <p:spPr>
          <a:xfrm>
            <a:off x="621595" y="323557"/>
            <a:ext cx="10928731" cy="48533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7A6827-C2E9-426D-9E4E-D950DDAFA562}"/>
              </a:ext>
            </a:extLst>
          </p:cNvPr>
          <p:cNvSpPr txBox="1"/>
          <p:nvPr/>
        </p:nvSpPr>
        <p:spPr>
          <a:xfrm>
            <a:off x="1392702" y="5486400"/>
            <a:ext cx="9349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r>
              <a:rPr lang="en-US" sz="32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মাহমুদের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উল্ল</a:t>
            </a:r>
            <a:r>
              <a:rPr lang="as-IN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2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খযোগ্য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বয়ের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লিখঃ</a:t>
            </a:r>
            <a:r>
              <a:rPr lang="en-US" sz="3200" b="1" i="1" dirty="0">
                <a:latin typeface="Kalpurush" panose="02000600000000000000" pitchFamily="2" charset="0"/>
                <a:cs typeface="Kalpurush" panose="02000600000000000000" pitchFamily="2" charset="0"/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28866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72" y="151556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46" y="3975226"/>
            <a:ext cx="3218652" cy="22162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21" y="1548214"/>
            <a:ext cx="3218652" cy="186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ight Arrow 1"/>
          <p:cNvSpPr/>
          <p:nvPr/>
        </p:nvSpPr>
        <p:spPr>
          <a:xfrm>
            <a:off x="1415845" y="1548214"/>
            <a:ext cx="3126658" cy="19913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গির্জে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8293757" y="4041099"/>
            <a:ext cx="3126658" cy="19913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মসজিদের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উঁচু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স্তম্ভ</a:t>
            </a:r>
            <a:r>
              <a:rPr lang="en-US" sz="32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8138498" y="1418863"/>
            <a:ext cx="3126658" cy="19913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খিষ্টানদের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উপাসনালয়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2363" y="3951017"/>
            <a:ext cx="3126658" cy="199139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মিনার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B514C0-A50B-4EC7-BED2-4AD00E971346}"/>
              </a:ext>
            </a:extLst>
          </p:cNvPr>
          <p:cNvSpPr/>
          <p:nvPr/>
        </p:nvSpPr>
        <p:spPr>
          <a:xfrm>
            <a:off x="3376246" y="281354"/>
            <a:ext cx="6246056" cy="746881"/>
          </a:xfrm>
          <a:prstGeom prst="ellips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শব্দার্থ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95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7B36CF-4D51-423A-9C49-058FB26DB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25" y="3209519"/>
            <a:ext cx="3373956" cy="30982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282823-260C-444F-915B-CA43E1A6A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25" y="532836"/>
            <a:ext cx="3373956" cy="2571750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63C4DA2D-E1DB-42C7-B3F4-65B602EEC9A4}"/>
              </a:ext>
            </a:extLst>
          </p:cNvPr>
          <p:cNvSpPr/>
          <p:nvPr/>
        </p:nvSpPr>
        <p:spPr>
          <a:xfrm>
            <a:off x="689663" y="626183"/>
            <a:ext cx="2968052" cy="23342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থর</a:t>
            </a:r>
            <a:r>
              <a:rPr lang="as-IN" sz="6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6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D143EEE-46C0-4AB7-8B87-3297DB98DCC7}"/>
              </a:ext>
            </a:extLst>
          </p:cNvPr>
          <p:cNvSpPr/>
          <p:nvPr/>
        </p:nvSpPr>
        <p:spPr>
          <a:xfrm>
            <a:off x="660985" y="3391525"/>
            <a:ext cx="2968052" cy="233428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ছিটকিনি</a:t>
            </a:r>
            <a:r>
              <a:rPr lang="en-US" sz="5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6F06FA-2BB8-49CC-9203-6572C5277E4C}"/>
              </a:ext>
            </a:extLst>
          </p:cNvPr>
          <p:cNvSpPr/>
          <p:nvPr/>
        </p:nvSpPr>
        <p:spPr>
          <a:xfrm>
            <a:off x="8306424" y="707348"/>
            <a:ext cx="3193195" cy="2571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কেঁপে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উঠার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ভাব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বোঝায়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এমন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ব্দ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4F400-6A02-4A56-9AE9-ADA8D31E6EB0}"/>
              </a:ext>
            </a:extLst>
          </p:cNvPr>
          <p:cNvSpPr/>
          <p:nvPr/>
        </p:nvSpPr>
        <p:spPr>
          <a:xfrm>
            <a:off x="8310105" y="3410262"/>
            <a:ext cx="3193195" cy="25717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দরজা-জানালা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প্রভ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 </a:t>
            </a:r>
            <a:r>
              <a:rPr lang="en-US" sz="4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রাখার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70481B2-0923-4625-AF8D-D8B9E5111BDE}"/>
              </a:ext>
            </a:extLst>
          </p:cNvPr>
          <p:cNvSpPr/>
          <p:nvPr/>
        </p:nvSpPr>
        <p:spPr>
          <a:xfrm>
            <a:off x="7070362" y="1223788"/>
            <a:ext cx="1233344" cy="132454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B13191-0D2E-42F0-8B3E-D241BA62FCD5}"/>
              </a:ext>
            </a:extLst>
          </p:cNvPr>
          <p:cNvSpPr/>
          <p:nvPr/>
        </p:nvSpPr>
        <p:spPr>
          <a:xfrm>
            <a:off x="7077769" y="4096350"/>
            <a:ext cx="1233344" cy="1324540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D4AB82D0-5E24-426C-A2E8-451766D8C776}"/>
              </a:ext>
            </a:extLst>
          </p:cNvPr>
          <p:cNvSpPr/>
          <p:nvPr/>
        </p:nvSpPr>
        <p:spPr>
          <a:xfrm>
            <a:off x="2373849" y="161763"/>
            <a:ext cx="7807569" cy="1413117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65F83A-7934-47ED-B3CC-6C83F5C3E02B}"/>
              </a:ext>
            </a:extLst>
          </p:cNvPr>
          <p:cNvSpPr txBox="1"/>
          <p:nvPr/>
        </p:nvSpPr>
        <p:spPr>
          <a:xfrm>
            <a:off x="1189890" y="2546252"/>
            <a:ext cx="10148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থর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বং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গির্জে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অর</a:t>
            </a:r>
            <a:r>
              <a:rPr lang="as-IN" sz="60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থ ও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করো</a:t>
            </a:r>
            <a:r>
              <a:rPr lang="en-US" sz="6000" dirty="0">
                <a:latin typeface="Kalpurush" panose="02000600000000000000" pitchFamily="2" charset="0"/>
                <a:cs typeface="Kalpurush" panose="02000600000000000000" pitchFamily="2" charset="0"/>
              </a:rPr>
              <a:t>……… </a:t>
            </a:r>
          </a:p>
        </p:txBody>
      </p:sp>
    </p:spTree>
    <p:extLst>
      <p:ext uri="{BB962C8B-B14F-4D97-AF65-F5344CB8AC3E}">
        <p14:creationId xmlns:p14="http://schemas.microsoft.com/office/powerpoint/2010/main" val="312162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216D4C-D469-4E6A-945C-116A59FAD4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9" b="22798"/>
          <a:stretch/>
        </p:blipFill>
        <p:spPr>
          <a:xfrm>
            <a:off x="6096000" y="1028235"/>
            <a:ext cx="5621195" cy="35296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F0C32E-9B6F-498D-A6D8-8B0E765B2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5" y="919814"/>
            <a:ext cx="5321084" cy="457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4E7361-CEDC-402F-8D8E-6DB65D6C721C}"/>
              </a:ext>
            </a:extLst>
          </p:cNvPr>
          <p:cNvSpPr txBox="1"/>
          <p:nvPr/>
        </p:nvSpPr>
        <p:spPr>
          <a:xfrm>
            <a:off x="6722729" y="4585414"/>
            <a:ext cx="489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সরব</a:t>
            </a:r>
            <a:r>
              <a:rPr lang="en-US" sz="7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7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sz="7200" b="1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2945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9871" y="382291"/>
            <a:ext cx="10743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নারিকেলের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 ঐ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লম্বা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মাথায়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হঠা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কাল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ডাবের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চাঁদ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উঠেছে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ঠান্ডা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গোলগাল</a:t>
            </a:r>
            <a:r>
              <a:rPr lang="en-US" sz="4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24223" y="2159528"/>
            <a:ext cx="10657751" cy="4348378"/>
            <a:chOff x="1996568" y="2350447"/>
            <a:chExt cx="4949034" cy="18478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627" y="2350447"/>
              <a:ext cx="2466975" cy="18478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568" y="2350447"/>
              <a:ext cx="2466975" cy="184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32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72" y="185079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89890" y="4933971"/>
            <a:ext cx="112155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ছিটকিনিটা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আস্তে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খুলে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পেরিয়ে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গেলেম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ঘর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ঝিমধরা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মস্ত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শহর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কাঁপছিলো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থরথর</a:t>
            </a:r>
            <a:r>
              <a:rPr lang="en-US" sz="4400" b="1" i="1" dirty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  <a:p>
            <a:endParaRPr lang="en-US" sz="4400" b="1" i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358900-42F3-40DC-8274-895C7C2C5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2" y="2171700"/>
            <a:ext cx="1819275" cy="251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30A145-AF15-4758-868B-121BF0848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" y="354369"/>
            <a:ext cx="5829300" cy="388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54E2F6-C8FC-4204-822B-AD0AC0857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64" y="354369"/>
            <a:ext cx="5689378" cy="43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571" y="151556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" y="238632"/>
            <a:ext cx="6108429" cy="29322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300" y="238632"/>
            <a:ext cx="4485635" cy="61027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3178" y="3599841"/>
            <a:ext cx="6618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মিনারটাকে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দেখছি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যেন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দাঁড়িয়ে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আছেন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কেউ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</a:p>
          <a:p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পাথরঘাটার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গির্জাটা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লাল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পাথরের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ঢেউ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40885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872" y="-79189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98132" y="4993701"/>
            <a:ext cx="9625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দরগাতলা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যেই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মোড়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ফিরেছি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বাঁয়</a:t>
            </a:r>
            <a:endParaRPr lang="en-US" sz="4000" b="1" i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কোথেকে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উটকো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পাহাড়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ডাক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দিলো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আয়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আয়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0"/>
          <a:stretch/>
        </p:blipFill>
        <p:spPr>
          <a:xfrm>
            <a:off x="1041203" y="167357"/>
            <a:ext cx="5715000" cy="44389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D3AAC1-9D59-4E27-8A70-AFEA951C84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5843" r="1581" b="5843"/>
          <a:stretch/>
        </p:blipFill>
        <p:spPr>
          <a:xfrm>
            <a:off x="6547849" y="116993"/>
            <a:ext cx="5314870" cy="44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2E86CF-BB07-4D8E-B862-86A5336A2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985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79" y="202367"/>
            <a:ext cx="8592707" cy="6439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5B9047-7316-4A30-9FB9-DC5BD54F9DCA}"/>
              </a:ext>
            </a:extLst>
          </p:cNvPr>
          <p:cNvSpPr txBox="1"/>
          <p:nvPr/>
        </p:nvSpPr>
        <p:spPr>
          <a:xfrm>
            <a:off x="1019333" y="189030"/>
            <a:ext cx="10927564" cy="657153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</a:t>
            </a:r>
            <a:r>
              <a:rPr lang="as-IN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dirty="0">
                <a:ln>
                  <a:solidFill>
                    <a:srgbClr val="FFC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44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D9E6C544-472F-4478-A5BA-563EFEF16927}"/>
              </a:ext>
            </a:extLst>
          </p:cNvPr>
          <p:cNvSpPr/>
          <p:nvPr/>
        </p:nvSpPr>
        <p:spPr>
          <a:xfrm>
            <a:off x="2950624" y="271019"/>
            <a:ext cx="6541477" cy="146938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16185-062A-4072-BCAD-A2AB53B79C27}"/>
              </a:ext>
            </a:extLst>
          </p:cNvPr>
          <p:cNvSpPr txBox="1"/>
          <p:nvPr/>
        </p:nvSpPr>
        <p:spPr>
          <a:xfrm>
            <a:off x="1649620" y="4903930"/>
            <a:ext cx="943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ঝিমধরা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মস্ত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শহর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as-IN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পছিলো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থর</a:t>
            </a:r>
            <a:r>
              <a:rPr lang="as-IN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র’</a:t>
            </a:r>
          </a:p>
          <a:p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ঝ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ধরা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শহর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বুঝানো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as-IN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sz="4000" b="1" i="1" dirty="0">
                <a:latin typeface="Kalpurush" panose="02000600000000000000" pitchFamily="2" charset="0"/>
                <a:cs typeface="Kalpurush" panose="02000600000000000000" pitchFamily="2" charset="0"/>
              </a:rPr>
              <a:t>ে?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B0C15C7-131F-4963-83BE-A682B6E99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4" y="1646355"/>
            <a:ext cx="7526215" cy="32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351" y="183629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4644" y="177262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9267" y="5881906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3248" y="5874370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2589" y="242222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id="{8DB17F22-850D-4137-B6DC-5993A97BBB56}"/>
              </a:ext>
            </a:extLst>
          </p:cNvPr>
          <p:cNvSpPr/>
          <p:nvPr/>
        </p:nvSpPr>
        <p:spPr>
          <a:xfrm>
            <a:off x="3843909" y="222057"/>
            <a:ext cx="3614466" cy="754228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মূল্যায়নঃ</a:t>
            </a:r>
            <a:r>
              <a: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0D282A-8DB7-45DF-83EE-8EFF10BD42EC}"/>
              </a:ext>
            </a:extLst>
          </p:cNvPr>
          <p:cNvSpPr txBox="1"/>
          <p:nvPr/>
        </p:nvSpPr>
        <p:spPr>
          <a:xfrm>
            <a:off x="1325793" y="1314131"/>
            <a:ext cx="9899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দ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জেলায়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জন্মগ্রহন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	ক-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		খ-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বরিশাল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		গ-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রাজশাহী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	ঘ-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ব্রা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্ষ্মণবাড়িয়া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68EBA8-CE7A-4074-B2BF-51370D54D60E}"/>
              </a:ext>
            </a:extLst>
          </p:cNvPr>
          <p:cNvSpPr txBox="1"/>
          <p:nvPr/>
        </p:nvSpPr>
        <p:spPr>
          <a:xfrm>
            <a:off x="1257005" y="2122188"/>
            <a:ext cx="9899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দ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োথায়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চাকরী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  <a:p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	ক-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াংলাদেশ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শিল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		খ-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াংলাদেশ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ন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          গ-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াংলা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একাডেমি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			ঘ-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ুঘরে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1B16E0-AF21-4DD9-9BE4-E8E1AB4336EF}"/>
              </a:ext>
            </a:extLst>
          </p:cNvPr>
          <p:cNvSpPr txBox="1"/>
          <p:nvPr/>
        </p:nvSpPr>
        <p:spPr>
          <a:xfrm>
            <a:off x="1325793" y="3760521"/>
            <a:ext cx="9899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৩।  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রথর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কাঁপে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 ?</a:t>
            </a: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	ক-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  	খ-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বন্দর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		গ-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পথ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		ঘ-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291F3B-4C67-4319-870F-BEF44A9C0D2B}"/>
              </a:ext>
            </a:extLst>
          </p:cNvPr>
          <p:cNvSpPr txBox="1"/>
          <p:nvPr/>
        </p:nvSpPr>
        <p:spPr>
          <a:xfrm>
            <a:off x="1325793" y="4951730"/>
            <a:ext cx="9899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৪। 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ড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 ?</a:t>
            </a:r>
          </a:p>
          <a:p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	ক-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শহর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ে    	খ-</a:t>
            </a:r>
            <a:r>
              <a:rPr lang="as-IN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দীকে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		গ-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কবিকে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		ঘ-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চাঁদকে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D4ED90E-C617-436F-8EDC-51995B1C7BEC}"/>
              </a:ext>
            </a:extLst>
          </p:cNvPr>
          <p:cNvSpPr/>
          <p:nvPr/>
        </p:nvSpPr>
        <p:spPr>
          <a:xfrm>
            <a:off x="8564507" y="1659619"/>
            <a:ext cx="492369" cy="40593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9FDFAD-B8CB-4CAC-BAED-1BAE20DBC5F7}"/>
              </a:ext>
            </a:extLst>
          </p:cNvPr>
          <p:cNvSpPr/>
          <p:nvPr/>
        </p:nvSpPr>
        <p:spPr>
          <a:xfrm>
            <a:off x="6631283" y="5307241"/>
            <a:ext cx="492369" cy="40593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A6C245D-D137-42FA-9BA0-866C3C9FB9BA}"/>
              </a:ext>
            </a:extLst>
          </p:cNvPr>
          <p:cNvSpPr/>
          <p:nvPr/>
        </p:nvSpPr>
        <p:spPr>
          <a:xfrm>
            <a:off x="2100029" y="2867928"/>
            <a:ext cx="492369" cy="40593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2D50661-9531-4DE8-8168-89A7DFC6FA82}"/>
              </a:ext>
            </a:extLst>
          </p:cNvPr>
          <p:cNvSpPr/>
          <p:nvPr/>
        </p:nvSpPr>
        <p:spPr>
          <a:xfrm>
            <a:off x="2114470" y="4155638"/>
            <a:ext cx="492369" cy="40593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219D631-C085-482B-BB0D-D9CFC9AAB042}"/>
              </a:ext>
            </a:extLst>
          </p:cNvPr>
          <p:cNvSpPr/>
          <p:nvPr/>
        </p:nvSpPr>
        <p:spPr>
          <a:xfrm>
            <a:off x="1706880" y="454801"/>
            <a:ext cx="8778240" cy="1359931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2376E-C38A-4F3F-843A-220FAC1A814C}"/>
              </a:ext>
            </a:extLst>
          </p:cNvPr>
          <p:cNvSpPr txBox="1"/>
          <p:nvPr/>
        </p:nvSpPr>
        <p:spPr>
          <a:xfrm>
            <a:off x="808700" y="5415213"/>
            <a:ext cx="11130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ড়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8956CB-977B-46AE-BAD7-D61A6A6B7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00" y="1944282"/>
            <a:ext cx="7431845" cy="343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7D1781C-2AD8-4EF2-A694-A2A3BE6E2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47" y="8351"/>
            <a:ext cx="11394831" cy="66472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4758CB-1973-415D-A7C4-BBA614AF524E}"/>
              </a:ext>
            </a:extLst>
          </p:cNvPr>
          <p:cNvSpPr txBox="1"/>
          <p:nvPr/>
        </p:nvSpPr>
        <p:spPr>
          <a:xfrm>
            <a:off x="989350" y="1932693"/>
            <a:ext cx="10628935" cy="249863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dirty="0" err="1">
                <a:ln w="28575">
                  <a:solidFill>
                    <a:srgbClr val="0070C0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71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Decagon 17">
            <a:extLst>
              <a:ext uri="{FF2B5EF4-FFF2-40B4-BE49-F238E27FC236}">
                <a16:creationId xmlns:a16="http://schemas.microsoft.com/office/drawing/2014/main" id="{224D3E43-9AD2-40F1-A302-1A9BE0724249}"/>
              </a:ext>
            </a:extLst>
          </p:cNvPr>
          <p:cNvSpPr/>
          <p:nvPr/>
        </p:nvSpPr>
        <p:spPr>
          <a:xfrm>
            <a:off x="4121833" y="430358"/>
            <a:ext cx="2695173" cy="597877"/>
          </a:xfrm>
          <a:prstGeom prst="dec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পরিচিতিঃ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F9D73D-1988-4A15-A6F8-280BDB40C979}"/>
              </a:ext>
            </a:extLst>
          </p:cNvPr>
          <p:cNvCxnSpPr/>
          <p:nvPr/>
        </p:nvCxnSpPr>
        <p:spPr>
          <a:xfrm>
            <a:off x="5387926" y="1308295"/>
            <a:ext cx="0" cy="509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73AA118-7495-4918-8862-CD02340B1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2" b="100000" l="0" r="38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2" t="-1" r="56744" b="3012"/>
          <a:stretch/>
        </p:blipFill>
        <p:spPr>
          <a:xfrm>
            <a:off x="5534153" y="444550"/>
            <a:ext cx="995019" cy="61977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4A630C-E89B-4A4A-A29E-95C3B94D9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53" y="511795"/>
            <a:ext cx="2341846" cy="2365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754291-96B7-44A7-9B42-99E09DCDD0E2}"/>
              </a:ext>
            </a:extLst>
          </p:cNvPr>
          <p:cNvSpPr txBox="1"/>
          <p:nvPr/>
        </p:nvSpPr>
        <p:spPr>
          <a:xfrm>
            <a:off x="570888" y="3024554"/>
            <a:ext cx="452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মোঃ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তোফাজ্জল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হোসেন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( ক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ষি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সিংরাইশ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রহমানিয়া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মাদ্র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ৌ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০১৭৩৮০২৯৯৭৬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9E84E5-32BC-47B2-9FFA-FEE4A05AE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60" y="1028235"/>
            <a:ext cx="2143211" cy="260123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2FB2AB9-F9B9-40FF-A52C-E2E394142443}"/>
              </a:ext>
            </a:extLst>
          </p:cNvPr>
          <p:cNvSpPr txBox="1"/>
          <p:nvPr/>
        </p:nvSpPr>
        <p:spPr>
          <a:xfrm>
            <a:off x="7180166" y="3925142"/>
            <a:ext cx="3979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ষয়ঃ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as-IN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- ষ</a:t>
            </a:r>
            <a:r>
              <a:rPr lang="as-IN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্ঠ</a:t>
            </a:r>
            <a:endParaRPr lang="en-US" sz="2800" b="1" i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</a:t>
            </a:r>
            <a:r>
              <a:rPr lang="as-IN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ধ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ণ </a:t>
            </a:r>
            <a:r>
              <a:rPr lang="as-IN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াঠ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- ৪০ </a:t>
            </a:r>
            <a:r>
              <a:rPr lang="en-US" sz="2800" b="1" i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800" b="1" i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38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F6A5F0C-38D9-41B8-AA96-E981616083F5}"/>
              </a:ext>
            </a:extLst>
          </p:cNvPr>
          <p:cNvSpPr/>
          <p:nvPr/>
        </p:nvSpPr>
        <p:spPr>
          <a:xfrm>
            <a:off x="2391839" y="315918"/>
            <a:ext cx="7211650" cy="1173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এসো</a:t>
            </a:r>
            <a:r>
              <a:rPr lang="en-US" sz="4000" b="1" i="1" dirty="0"/>
              <a:t> </a:t>
            </a:r>
            <a:r>
              <a:rPr lang="en-US" sz="4000" b="1" i="1" dirty="0" err="1"/>
              <a:t>আমরা</a:t>
            </a:r>
            <a:r>
              <a:rPr lang="en-US" sz="4000" b="1" i="1" dirty="0"/>
              <a:t> </a:t>
            </a:r>
            <a:r>
              <a:rPr lang="en-US" sz="4000" b="1" i="1" dirty="0" err="1"/>
              <a:t>কিছু</a:t>
            </a:r>
            <a:r>
              <a:rPr lang="en-US" sz="4000" b="1" i="1" dirty="0"/>
              <a:t> </a:t>
            </a:r>
            <a:r>
              <a:rPr lang="as-IN" sz="4000" b="1" i="1" dirty="0"/>
              <a:t>ছ</a:t>
            </a:r>
            <a:r>
              <a:rPr lang="en-US" sz="4000" b="1" i="1" dirty="0" err="1"/>
              <a:t>বি</a:t>
            </a:r>
            <a:r>
              <a:rPr lang="en-US" sz="4000" b="1" i="1" dirty="0"/>
              <a:t> </a:t>
            </a:r>
            <a:r>
              <a:rPr lang="en-US" sz="4000" b="1" i="1" dirty="0" err="1"/>
              <a:t>দেখি</a:t>
            </a:r>
            <a:r>
              <a:rPr lang="en-US" sz="4000" b="1" i="1" dirty="0"/>
              <a:t>----</a:t>
            </a:r>
          </a:p>
        </p:txBody>
      </p:sp>
      <p:pic>
        <p:nvPicPr>
          <p:cNvPr id="17" name="Picture 16" descr="Charupath2012.pdf - Adobe Reader">
            <a:extLst>
              <a:ext uri="{FF2B5EF4-FFF2-40B4-BE49-F238E27FC236}">
                <a16:creationId xmlns:a16="http://schemas.microsoft.com/office/drawing/2014/main" id="{F3A92827-A108-4F86-ADB0-0E15557852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3" t="23539" r="31268" b="17614"/>
          <a:stretch/>
        </p:blipFill>
        <p:spPr>
          <a:xfrm>
            <a:off x="895202" y="597796"/>
            <a:ext cx="4592011" cy="54648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5A3C4F-E15F-42EB-9F92-D874FAA37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43" y="457886"/>
            <a:ext cx="5646358" cy="546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20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8363755-DE33-459A-A11A-9504E6E26F45}"/>
              </a:ext>
            </a:extLst>
          </p:cNvPr>
          <p:cNvSpPr/>
          <p:nvPr/>
        </p:nvSpPr>
        <p:spPr>
          <a:xfrm>
            <a:off x="2788543" y="447674"/>
            <a:ext cx="6766560" cy="94575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পাঠঃ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--- 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B6BDE-FD13-4E9A-B25D-FAAF3F7153CB}"/>
              </a:ext>
            </a:extLst>
          </p:cNvPr>
          <p:cNvSpPr txBox="1"/>
          <p:nvPr/>
        </p:nvSpPr>
        <p:spPr>
          <a:xfrm>
            <a:off x="2710222" y="1676210"/>
            <a:ext cx="6766560" cy="473411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খির</a:t>
            </a:r>
            <a:r>
              <a:rPr lang="en-US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ফুলের</a:t>
            </a:r>
            <a:r>
              <a:rPr lang="en-US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as-IN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D77871-ECC8-4FC0-A14F-2FEB2603D797}"/>
              </a:ext>
            </a:extLst>
          </p:cNvPr>
          <p:cNvSpPr txBox="1"/>
          <p:nvPr/>
        </p:nvSpPr>
        <p:spPr>
          <a:xfrm>
            <a:off x="4778173" y="3269365"/>
            <a:ext cx="3113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as-IN" sz="4800" b="1" i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800" b="1" i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i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4800" b="1" i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াহমুদ</a:t>
            </a:r>
            <a:r>
              <a:rPr lang="en-US" sz="4800" b="1" i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BFF583-D88F-4EFB-AA7C-DFCF8DBDC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52"/>
          <a:stretch/>
        </p:blipFill>
        <p:spPr>
          <a:xfrm>
            <a:off x="9506763" y="1962100"/>
            <a:ext cx="1011555" cy="1543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80DFC5-8D62-44C4-8433-1692DAB4681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0" y="980710"/>
            <a:ext cx="2561300" cy="25717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99B30B-A4B2-40C0-ACA9-1801A6115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52"/>
          <a:stretch/>
        </p:blipFill>
        <p:spPr>
          <a:xfrm>
            <a:off x="9801954" y="3429000"/>
            <a:ext cx="1011555" cy="15430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E4DD22-CB9B-4808-AFCC-C691F9C4B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52"/>
          <a:stretch/>
        </p:blipFill>
        <p:spPr>
          <a:xfrm>
            <a:off x="10036360" y="4993506"/>
            <a:ext cx="1011555" cy="1543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3C73EE-19F4-4495-833F-08F497E41F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6" y="2612329"/>
            <a:ext cx="2561300" cy="25717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49211A-5702-4790-BFC6-224E119448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7" y="4386668"/>
            <a:ext cx="2561300" cy="15118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A6719C-2BE3-4B50-9436-18A3E0DA3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52"/>
          <a:stretch/>
        </p:blipFill>
        <p:spPr>
          <a:xfrm>
            <a:off x="5447511" y="4803063"/>
            <a:ext cx="1011555" cy="1543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D4AC71-CA3C-4FED-A894-3013AE03B4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52"/>
          <a:stretch/>
        </p:blipFill>
        <p:spPr>
          <a:xfrm>
            <a:off x="3121216" y="4803063"/>
            <a:ext cx="1011555" cy="1543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6C63B1-DF81-4532-93CC-E3D4BFF47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30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52"/>
          <a:stretch/>
        </p:blipFill>
        <p:spPr>
          <a:xfrm>
            <a:off x="7735226" y="4921992"/>
            <a:ext cx="101155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F63C07-6B4F-46F2-9528-05312F51D0C7}"/>
              </a:ext>
            </a:extLst>
          </p:cNvPr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02D2DE-78D2-4687-B176-443A9553B80E}"/>
              </a:ext>
            </a:extLst>
          </p:cNvPr>
          <p:cNvSpPr/>
          <p:nvPr/>
        </p:nvSpPr>
        <p:spPr>
          <a:xfrm>
            <a:off x="1866160" y="351692"/>
            <a:ext cx="8454683" cy="1055077"/>
          </a:xfrm>
          <a:prstGeom prst="ellipse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শে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শিক্ষার্থীরাঃ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--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65F176-4F49-43B5-805C-4ADA43EE3CD9}"/>
              </a:ext>
            </a:extLst>
          </p:cNvPr>
          <p:cNvSpPr txBox="1"/>
          <p:nvPr/>
        </p:nvSpPr>
        <p:spPr>
          <a:xfrm>
            <a:off x="787791" y="2067951"/>
            <a:ext cx="110572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ক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মাহমুদ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্কে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অর্থ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গ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             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প্রক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ৃ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েছে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প্রশ্নের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দিতে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1318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830" y="14000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41206" y="820446"/>
            <a:ext cx="457858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আল</a:t>
            </a: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মাহমুদ</a:t>
            </a: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BEF4B4-9BC6-4FAE-964F-73E270F41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59" y="1551455"/>
            <a:ext cx="3737779" cy="439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ecagon 2">
            <a:extLst>
              <a:ext uri="{FF2B5EF4-FFF2-40B4-BE49-F238E27FC236}">
                <a16:creationId xmlns:a16="http://schemas.microsoft.com/office/drawing/2014/main" id="{2E5AD171-B64F-4DBF-9E24-8C309879AA1B}"/>
              </a:ext>
            </a:extLst>
          </p:cNvPr>
          <p:cNvSpPr/>
          <p:nvPr/>
        </p:nvSpPr>
        <p:spPr>
          <a:xfrm>
            <a:off x="7775238" y="1455418"/>
            <a:ext cx="2825978" cy="1195753"/>
          </a:xfrm>
          <a:prstGeom prst="dec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জন্ম-১৯৩৫সাল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ব্রাক্ষণবাড়িয়া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মোড়াইল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গ্রাম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8" name="Decagon 17">
            <a:extLst>
              <a:ext uri="{FF2B5EF4-FFF2-40B4-BE49-F238E27FC236}">
                <a16:creationId xmlns:a16="http://schemas.microsoft.com/office/drawing/2014/main" id="{16E1481A-A15D-4139-B35E-A44B19FEA976}"/>
              </a:ext>
            </a:extLst>
          </p:cNvPr>
          <p:cNvSpPr/>
          <p:nvPr/>
        </p:nvSpPr>
        <p:spPr>
          <a:xfrm>
            <a:off x="316702" y="1029133"/>
            <a:ext cx="3973943" cy="4991528"/>
          </a:xfrm>
          <a:prstGeom prst="dec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র, 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 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াবিন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মায়াবী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পর্দা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দুলে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উ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ো, 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িথ্যেবাদী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ষু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হরিণ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আরব্য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রজ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ঁ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াখির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ফুলের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ে।</a:t>
            </a:r>
          </a:p>
        </p:txBody>
      </p:sp>
      <p:sp>
        <p:nvSpPr>
          <p:cNvPr id="19" name="Decagon 18">
            <a:extLst>
              <a:ext uri="{FF2B5EF4-FFF2-40B4-BE49-F238E27FC236}">
                <a16:creationId xmlns:a16="http://schemas.microsoft.com/office/drawing/2014/main" id="{F21B649E-0A84-43CD-9777-3137398CB050}"/>
              </a:ext>
            </a:extLst>
          </p:cNvPr>
          <p:cNvSpPr/>
          <p:nvPr/>
        </p:nvSpPr>
        <p:spPr>
          <a:xfrm>
            <a:off x="8011402" y="3297878"/>
            <a:ext cx="2825978" cy="1457002"/>
          </a:xfrm>
          <a:prstGeom prst="dec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াংবাদিকতা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চাকরি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0" name="Decagon 19">
            <a:extLst>
              <a:ext uri="{FF2B5EF4-FFF2-40B4-BE49-F238E27FC236}">
                <a16:creationId xmlns:a16="http://schemas.microsoft.com/office/drawing/2014/main" id="{0A6DC0F1-13AE-49AE-82B0-B880E4BF4562}"/>
              </a:ext>
            </a:extLst>
          </p:cNvPr>
          <p:cNvSpPr/>
          <p:nvPr/>
        </p:nvSpPr>
        <p:spPr>
          <a:xfrm>
            <a:off x="7427614" y="5203260"/>
            <a:ext cx="2825978" cy="1195753"/>
          </a:xfrm>
          <a:prstGeom prst="decagon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ৃত্যু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২০১৯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ঢাকায়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291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9BCE287-5CD7-4A3B-98C3-3BF0F1FA0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1" y="945022"/>
            <a:ext cx="3181968" cy="3223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35A488-28A2-43C8-B492-EFE96B3AD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8" y="1229567"/>
            <a:ext cx="3737779" cy="439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ECA9C657-AA6A-4929-B616-FDD1082B7E42}"/>
              </a:ext>
            </a:extLst>
          </p:cNvPr>
          <p:cNvSpPr/>
          <p:nvPr/>
        </p:nvSpPr>
        <p:spPr>
          <a:xfrm>
            <a:off x="3672590" y="344774"/>
            <a:ext cx="3552669" cy="86087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err="1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পেশাঃ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B6A38D-87C2-45CB-BF47-F06CC4F805F3}"/>
              </a:ext>
            </a:extLst>
          </p:cNvPr>
          <p:cNvSpPr/>
          <p:nvPr/>
        </p:nvSpPr>
        <p:spPr>
          <a:xfrm>
            <a:off x="8023640" y="4324705"/>
            <a:ext cx="3181968" cy="1567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কর্ণফুলী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7967AB-A125-4131-841A-590ECC1634B8}"/>
              </a:ext>
            </a:extLst>
          </p:cNvPr>
          <p:cNvSpPr txBox="1"/>
          <p:nvPr/>
        </p:nvSpPr>
        <p:spPr>
          <a:xfrm>
            <a:off x="4946753" y="1768839"/>
            <a:ext cx="13940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পত্রিকার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সম্পাদক</a:t>
            </a:r>
            <a:r>
              <a:rPr lang="en-US" sz="6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8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853" y="164892"/>
            <a:ext cx="11737298" cy="64907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2146" y="158525"/>
            <a:ext cx="820470" cy="748622"/>
            <a:chOff x="282146" y="158525"/>
            <a:chExt cx="820470" cy="748622"/>
          </a:xfrm>
        </p:grpSpPr>
        <p:sp>
          <p:nvSpPr>
            <p:cNvPr id="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2025109">
            <a:off x="11116769" y="5863169"/>
            <a:ext cx="820470" cy="748622"/>
            <a:chOff x="282146" y="158525"/>
            <a:chExt cx="820470" cy="748622"/>
          </a:xfrm>
        </p:grpSpPr>
        <p:sp>
          <p:nvSpPr>
            <p:cNvPr id="9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17713117">
            <a:off x="250750" y="5855633"/>
            <a:ext cx="820470" cy="748622"/>
            <a:chOff x="282146" y="158525"/>
            <a:chExt cx="820470" cy="748622"/>
          </a:xfrm>
        </p:grpSpPr>
        <p:sp>
          <p:nvSpPr>
            <p:cNvPr id="12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6551373">
            <a:off x="11140091" y="223485"/>
            <a:ext cx="820470" cy="748622"/>
            <a:chOff x="282146" y="158525"/>
            <a:chExt cx="820470" cy="748622"/>
          </a:xfrm>
        </p:grpSpPr>
        <p:sp>
          <p:nvSpPr>
            <p:cNvPr id="15" name="Pie 4"/>
            <p:cNvSpPr/>
            <p:nvPr/>
          </p:nvSpPr>
          <p:spPr>
            <a:xfrm rot="4440120">
              <a:off x="318070" y="122601"/>
              <a:ext cx="748622" cy="820470"/>
            </a:xfrm>
            <a:custGeom>
              <a:avLst/>
              <a:gdLst>
                <a:gd name="connsiteX0" fmla="*/ 449705 w 449705"/>
                <a:gd name="connsiteY0" fmla="*/ 307298 h 614596"/>
                <a:gd name="connsiteX1" fmla="*/ 224852 w 449705"/>
                <a:gd name="connsiteY1" fmla="*/ 614596 h 614596"/>
                <a:gd name="connsiteX2" fmla="*/ -1 w 449705"/>
                <a:gd name="connsiteY2" fmla="*/ 307298 h 614596"/>
                <a:gd name="connsiteX3" fmla="*/ 224852 w 449705"/>
                <a:gd name="connsiteY3" fmla="*/ 0 h 614596"/>
                <a:gd name="connsiteX4" fmla="*/ 224853 w 449705"/>
                <a:gd name="connsiteY4" fmla="*/ 307298 h 614596"/>
                <a:gd name="connsiteX5" fmla="*/ 449705 w 449705"/>
                <a:gd name="connsiteY5" fmla="*/ 307298 h 614596"/>
                <a:gd name="connsiteX0" fmla="*/ 748277 w 748277"/>
                <a:gd name="connsiteY0" fmla="*/ 299336 h 614605"/>
                <a:gd name="connsiteX1" fmla="*/ 224853 w 748277"/>
                <a:gd name="connsiteY1" fmla="*/ 614596 h 614605"/>
                <a:gd name="connsiteX2" fmla="*/ 0 w 748277"/>
                <a:gd name="connsiteY2" fmla="*/ 307298 h 614605"/>
                <a:gd name="connsiteX3" fmla="*/ 224853 w 748277"/>
                <a:gd name="connsiteY3" fmla="*/ 0 h 614605"/>
                <a:gd name="connsiteX4" fmla="*/ 224854 w 748277"/>
                <a:gd name="connsiteY4" fmla="*/ 307298 h 614605"/>
                <a:gd name="connsiteX5" fmla="*/ 748277 w 748277"/>
                <a:gd name="connsiteY5" fmla="*/ 299336 h 614605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25199 w 748622"/>
                <a:gd name="connsiteY4" fmla="*/ 513165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26167 w 748622"/>
                <a:gd name="connsiteY4" fmla="*/ 432954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247971 w 748622"/>
                <a:gd name="connsiteY4" fmla="*/ 379347 h 820470"/>
                <a:gd name="connsiteX5" fmla="*/ 748622 w 748622"/>
                <a:gd name="connsiteY5" fmla="*/ 505203 h 820470"/>
                <a:gd name="connsiteX0" fmla="*/ 748622 w 748622"/>
                <a:gd name="connsiteY0" fmla="*/ 505203 h 820470"/>
                <a:gd name="connsiteX1" fmla="*/ 225198 w 748622"/>
                <a:gd name="connsiteY1" fmla="*/ 820463 h 820470"/>
                <a:gd name="connsiteX2" fmla="*/ 345 w 748622"/>
                <a:gd name="connsiteY2" fmla="*/ 513165 h 820470"/>
                <a:gd name="connsiteX3" fmla="*/ 268628 w 748622"/>
                <a:gd name="connsiteY3" fmla="*/ 0 h 820470"/>
                <a:gd name="connsiteX4" fmla="*/ 340575 w 748622"/>
                <a:gd name="connsiteY4" fmla="*/ 437085 h 820470"/>
                <a:gd name="connsiteX5" fmla="*/ 748622 w 748622"/>
                <a:gd name="connsiteY5" fmla="*/ 505203 h 8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8622" h="820470">
                  <a:moveTo>
                    <a:pt x="748622" y="505203"/>
                  </a:moveTo>
                  <a:cubicBezTo>
                    <a:pt x="748622" y="674919"/>
                    <a:pt x="349911" y="819136"/>
                    <a:pt x="225198" y="820463"/>
                  </a:cubicBezTo>
                  <a:cubicBezTo>
                    <a:pt x="100485" y="821790"/>
                    <a:pt x="-6893" y="649909"/>
                    <a:pt x="345" y="513165"/>
                  </a:cubicBezTo>
                  <a:cubicBezTo>
                    <a:pt x="7583" y="376421"/>
                    <a:pt x="144445" y="0"/>
                    <a:pt x="268628" y="0"/>
                  </a:cubicBezTo>
                  <a:cubicBezTo>
                    <a:pt x="268628" y="102433"/>
                    <a:pt x="369494" y="233785"/>
                    <a:pt x="340575" y="437085"/>
                  </a:cubicBezTo>
                  <a:cubicBezTo>
                    <a:pt x="415526" y="437085"/>
                    <a:pt x="673671" y="505203"/>
                    <a:pt x="748622" y="50520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Sun 15"/>
            <p:cNvSpPr/>
            <p:nvPr/>
          </p:nvSpPr>
          <p:spPr>
            <a:xfrm>
              <a:off x="692381" y="457886"/>
              <a:ext cx="296970" cy="336594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79689D3-5E87-4CA9-B57B-AA7659DE5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0" y="1631240"/>
            <a:ext cx="3737779" cy="439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9C2652-E72B-421D-BCB3-63C2501AD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92" y="331277"/>
            <a:ext cx="2195899" cy="2746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A75586-6DE2-4E47-A5D5-8B14B8A64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62" y="4049452"/>
            <a:ext cx="2034621" cy="23571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BEF242-4E05-44B8-A868-2C49B0C525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31" y="2050147"/>
            <a:ext cx="2677869" cy="3434521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E9159D-B973-4413-9680-EA5AC0947297}"/>
              </a:ext>
            </a:extLst>
          </p:cNvPr>
          <p:cNvSpPr/>
          <p:nvPr/>
        </p:nvSpPr>
        <p:spPr>
          <a:xfrm>
            <a:off x="1350498" y="451356"/>
            <a:ext cx="3400657" cy="868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উ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ল্লেখযোগ্য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বইঃ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67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690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NCG</dc:creator>
  <cp:lastModifiedBy>tuhinahmmad83@gmail.com</cp:lastModifiedBy>
  <cp:revision>40</cp:revision>
  <dcterms:created xsi:type="dcterms:W3CDTF">2022-11-03T01:02:03Z</dcterms:created>
  <dcterms:modified xsi:type="dcterms:W3CDTF">2022-11-18T01:16:23Z</dcterms:modified>
</cp:coreProperties>
</file>