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84" r:id="rId4"/>
    <p:sldId id="286" r:id="rId5"/>
    <p:sldId id="287" r:id="rId6"/>
    <p:sldId id="311" r:id="rId7"/>
    <p:sldId id="288" r:id="rId8"/>
    <p:sldId id="289" r:id="rId9"/>
    <p:sldId id="290" r:id="rId10"/>
    <p:sldId id="291" r:id="rId11"/>
    <p:sldId id="310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1340-EBF9-4AF7-9384-44EEC6A3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1BCC2-E14B-4FF1-9C90-008A22013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2318-05EF-4C8A-BC11-147AC704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614D-BC0F-4627-B80A-F186A242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49A-CABA-474B-B621-5C21E78F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2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F54C-A42D-4848-9432-81252DAE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2F040-7E34-4C9F-A6C6-E66ACC927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339A2-BD96-432C-BF03-3C56B1FD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10E9-117C-439F-9022-FD77366B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15C3-4EA8-4DBA-8B0A-78FA5524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2E258-5FE8-4B98-9924-D144A957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4D885-EBA4-468C-BFFF-F7721732D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FC66-F519-44AC-BB74-8371B734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4C23-9101-4005-B40A-12E6DB75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C8D4-0D1D-4D41-8BBE-A65042A6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4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8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2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 userDrawn="1"/>
        </p:nvGrpSpPr>
        <p:grpSpPr>
          <a:xfrm>
            <a:off x="5874590" y="0"/>
            <a:ext cx="429176" cy="7065027"/>
            <a:chOff x="6028401" y="0"/>
            <a:chExt cx="577970" cy="9730608"/>
          </a:xfrm>
        </p:grpSpPr>
        <p:sp>
          <p:nvSpPr>
            <p:cNvPr id="6" name="Block Arc 5"/>
            <p:cNvSpPr/>
            <p:nvPr userDrawn="1"/>
          </p:nvSpPr>
          <p:spPr>
            <a:xfrm>
              <a:off x="6028401" y="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 userDrawn="1"/>
          </p:nvSpPr>
          <p:spPr>
            <a:xfrm>
              <a:off x="6028401" y="20272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 userDrawn="1"/>
          </p:nvSpPr>
          <p:spPr>
            <a:xfrm>
              <a:off x="6028401" y="40544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 userDrawn="1"/>
          </p:nvSpPr>
          <p:spPr>
            <a:xfrm>
              <a:off x="6028401" y="60816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 userDrawn="1"/>
          </p:nvSpPr>
          <p:spPr>
            <a:xfrm>
              <a:off x="6028401" y="81088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 userDrawn="1"/>
          </p:nvSpPr>
          <p:spPr>
            <a:xfrm>
              <a:off x="6028401" y="101360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 userDrawn="1"/>
          </p:nvSpPr>
          <p:spPr>
            <a:xfrm>
              <a:off x="6028401" y="121632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 userDrawn="1"/>
          </p:nvSpPr>
          <p:spPr>
            <a:xfrm>
              <a:off x="6028401" y="141904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 userDrawn="1"/>
          </p:nvSpPr>
          <p:spPr>
            <a:xfrm>
              <a:off x="6028401" y="162176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 userDrawn="1"/>
          </p:nvSpPr>
          <p:spPr>
            <a:xfrm>
              <a:off x="6028401" y="182448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 userDrawn="1"/>
          </p:nvSpPr>
          <p:spPr>
            <a:xfrm>
              <a:off x="6028401" y="202721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 userDrawn="1"/>
          </p:nvSpPr>
          <p:spPr>
            <a:xfrm>
              <a:off x="6028401" y="222993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 userDrawn="1"/>
          </p:nvSpPr>
          <p:spPr>
            <a:xfrm>
              <a:off x="6028401" y="243265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 userDrawn="1"/>
          </p:nvSpPr>
          <p:spPr>
            <a:xfrm>
              <a:off x="6028401" y="263537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 userDrawn="1"/>
          </p:nvSpPr>
          <p:spPr>
            <a:xfrm>
              <a:off x="6028401" y="283809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 userDrawn="1"/>
          </p:nvSpPr>
          <p:spPr>
            <a:xfrm>
              <a:off x="6028401" y="304081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 userDrawn="1"/>
          </p:nvSpPr>
          <p:spPr>
            <a:xfrm>
              <a:off x="6028401" y="324353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 userDrawn="1"/>
          </p:nvSpPr>
          <p:spPr>
            <a:xfrm>
              <a:off x="6028401" y="344625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 userDrawn="1"/>
          </p:nvSpPr>
          <p:spPr>
            <a:xfrm>
              <a:off x="6028401" y="364897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 userDrawn="1"/>
          </p:nvSpPr>
          <p:spPr>
            <a:xfrm>
              <a:off x="6028401" y="385169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 userDrawn="1"/>
          </p:nvSpPr>
          <p:spPr>
            <a:xfrm>
              <a:off x="6028401" y="405442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/>
            <p:cNvSpPr/>
            <p:nvPr userDrawn="1"/>
          </p:nvSpPr>
          <p:spPr>
            <a:xfrm>
              <a:off x="6028401" y="425714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 userDrawn="1"/>
          </p:nvSpPr>
          <p:spPr>
            <a:xfrm>
              <a:off x="6028401" y="445986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 userDrawn="1"/>
          </p:nvSpPr>
          <p:spPr>
            <a:xfrm>
              <a:off x="6028401" y="466258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 userDrawn="1"/>
          </p:nvSpPr>
          <p:spPr>
            <a:xfrm>
              <a:off x="6028401" y="486530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 userDrawn="1"/>
          </p:nvSpPr>
          <p:spPr>
            <a:xfrm>
              <a:off x="6028401" y="506802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 userDrawn="1"/>
          </p:nvSpPr>
          <p:spPr>
            <a:xfrm>
              <a:off x="6028401" y="527074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 userDrawn="1"/>
          </p:nvSpPr>
          <p:spPr>
            <a:xfrm>
              <a:off x="6028401" y="547346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 userDrawn="1"/>
          </p:nvSpPr>
          <p:spPr>
            <a:xfrm>
              <a:off x="6028401" y="567618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 userDrawn="1"/>
          </p:nvSpPr>
          <p:spPr>
            <a:xfrm>
              <a:off x="6028401" y="587890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 userDrawn="1"/>
          </p:nvSpPr>
          <p:spPr>
            <a:xfrm>
              <a:off x="6028401" y="608163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Block Arc 36"/>
            <p:cNvSpPr/>
            <p:nvPr userDrawn="1"/>
          </p:nvSpPr>
          <p:spPr>
            <a:xfrm>
              <a:off x="6028401" y="628435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 userDrawn="1"/>
          </p:nvSpPr>
          <p:spPr>
            <a:xfrm>
              <a:off x="6028401" y="648707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 userDrawn="1"/>
          </p:nvSpPr>
          <p:spPr>
            <a:xfrm>
              <a:off x="6028401" y="668979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Block Arc 39"/>
            <p:cNvSpPr/>
            <p:nvPr userDrawn="1"/>
          </p:nvSpPr>
          <p:spPr>
            <a:xfrm>
              <a:off x="6028401" y="689251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Block Arc 40"/>
            <p:cNvSpPr/>
            <p:nvPr userDrawn="1"/>
          </p:nvSpPr>
          <p:spPr>
            <a:xfrm>
              <a:off x="6028401" y="709523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41"/>
            <p:cNvSpPr/>
            <p:nvPr userDrawn="1"/>
          </p:nvSpPr>
          <p:spPr>
            <a:xfrm>
              <a:off x="6028401" y="729795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 userDrawn="1"/>
          </p:nvSpPr>
          <p:spPr>
            <a:xfrm>
              <a:off x="6028401" y="750067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 userDrawn="1"/>
          </p:nvSpPr>
          <p:spPr>
            <a:xfrm>
              <a:off x="6028401" y="770339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Block Arc 44"/>
            <p:cNvSpPr/>
            <p:nvPr userDrawn="1"/>
          </p:nvSpPr>
          <p:spPr>
            <a:xfrm>
              <a:off x="6028401" y="790611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 userDrawn="1"/>
          </p:nvSpPr>
          <p:spPr>
            <a:xfrm>
              <a:off x="6028401" y="810884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46"/>
            <p:cNvSpPr/>
            <p:nvPr userDrawn="1"/>
          </p:nvSpPr>
          <p:spPr>
            <a:xfrm>
              <a:off x="6028401" y="831156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 userDrawn="1"/>
          </p:nvSpPr>
          <p:spPr>
            <a:xfrm>
              <a:off x="6028401" y="851428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 userDrawn="1"/>
          </p:nvSpPr>
          <p:spPr>
            <a:xfrm>
              <a:off x="6028401" y="871700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 userDrawn="1"/>
          </p:nvSpPr>
          <p:spPr>
            <a:xfrm>
              <a:off x="6028401" y="891972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 userDrawn="1"/>
          </p:nvSpPr>
          <p:spPr>
            <a:xfrm>
              <a:off x="6028401" y="912244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 userDrawn="1"/>
          </p:nvSpPr>
          <p:spPr>
            <a:xfrm>
              <a:off x="6028401" y="932516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13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9222" y="187657"/>
            <a:ext cx="11873553" cy="6482686"/>
          </a:xfrm>
          <a:prstGeom prst="rect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chemeClr val="accent4">
                  <a:lumMod val="20000"/>
                  <a:lumOff val="80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4552E-F7B7-422F-AE83-30DE59B3E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48" y="5732060"/>
            <a:ext cx="935237" cy="938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9F79A-D8BD-4D65-A173-A10AA07E8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85933" y="5732060"/>
            <a:ext cx="935237" cy="9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7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9219-EF26-4E7C-B556-42553BCE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E903-C6AB-4ECA-919D-FD7A9983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C843-8832-46DB-A771-F6705DC9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6320A-4868-4863-9FC8-0B04055B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3BB5C-C97A-4049-837C-853A7036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3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0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2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1213-940A-447D-ACFC-F5F4EF5A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CC2F0-D017-4395-A091-223A0F44E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D02-46F1-4C4E-91D0-4E4393DB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E799D-F2AB-40FB-9E88-2C5C30A7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6A5A-FE44-44D2-AF42-B1158114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1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BDD9-7313-4905-BFF7-72E42DD6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156E-EEBD-421C-B656-380DD5884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B3F92-6A15-454D-BFD8-6241FECC2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A62A1-AC0B-4A82-B29F-B9359DBF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AC4E-C4A8-4F8A-959F-EED88ACB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13C33-E922-400F-8842-C0C72E81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7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9A3-C851-4737-B349-043B44B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27D7-59F8-46B0-B47C-F788305E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8B1B-8912-44CC-BCD0-8F87D0342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811B0-8B0F-4740-B54A-D1F492E2A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CD3E5-9E0A-4D51-A4D0-A24ACB1B2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8E836-C2B8-46C9-B80C-51DCCA0F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6E29A-A467-44A6-8382-FA9E15D2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0C830-057A-468B-8BA6-21BC901F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4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7608-3329-494D-92B1-2A90F0AA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2A35F-7FB2-4EE7-A1C7-8E66A63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ABC1C-B057-4653-BD6F-6140326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1D43-D62E-4E3B-8C24-0F3A2FA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B6F52-2488-4495-BA2D-51D9C279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4AD13-0999-4188-9024-1ACBB022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38B00-EBAC-4203-B7B3-7FF923D9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4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84F7-7786-44B4-9C6B-F71E14AD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1036-81B6-4274-AF47-2D0401BD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B0E69-8FFB-49E2-91D9-586BD8B8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C5AB-CBAD-4A64-83F1-85A3218C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6D9A7-90E6-4D8A-88BE-60BBD1BB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7CCF0-A708-4F03-8242-3FCD3FD2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5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C523-9E33-4C57-A187-1473846E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C365A-FD56-4AA0-AAC8-063FF4AD0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B0DC7-6471-4127-B57C-874B0B18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883EA-9CAE-43DE-B512-A2E7F3C0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7653C-E6B2-429E-A787-15B9A282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20704-7711-44EC-99B6-F708B37F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4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A9066-E7A9-47B8-ADB0-DACA6C9C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D1FA-E704-4B5A-B426-ABBE73FA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42B62-A342-4C21-ADB2-FB7050431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80D3-C2B4-4069-9549-62EAF5D78DEA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6C65-4C1E-4E7D-9E51-34F3838F6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55ED-12BF-4A95-A14F-6C4324336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EA11-8081-46B0-87E4-E63698A06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BF58-6E95-4878-AD01-5E4238A96484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FAD5-9FD2-4803-B116-C2648D4D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png"/><Relationship Id="rId7" Type="http://schemas.microsoft.com/office/2007/relationships/hdphoto" Target="../media/hdphoto2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gif"/><Relationship Id="rId4" Type="http://schemas.openxmlformats.org/officeDocument/2006/relationships/image" Target="../media/image68.png"/><Relationship Id="rId9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gif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7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4BDA24-9F62-44A8-9247-482DD2E4A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1" y="104451"/>
            <a:ext cx="11810595" cy="6517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446770-6F45-422A-B5E6-A5E4CB0A27E4}"/>
              </a:ext>
            </a:extLst>
          </p:cNvPr>
          <p:cNvSpPr txBox="1"/>
          <p:nvPr/>
        </p:nvSpPr>
        <p:spPr>
          <a:xfrm>
            <a:off x="914401" y="2855310"/>
            <a:ext cx="10782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Print" panose="02000600000000000000" pitchFamily="2" charset="0"/>
              </a:rPr>
              <a:t>WELCOME TO THE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C0E99-E2EB-4FAC-BA20-C01ACA72DC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7087">
            <a:off x="3565238" y="5246428"/>
            <a:ext cx="1596679" cy="1342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A9F663-DDAB-456D-A585-D1791A254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9869">
            <a:off x="582361" y="4839492"/>
            <a:ext cx="664079" cy="820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E4B1D-9F21-4A5E-BF7E-E6718C797E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9869">
            <a:off x="10848547" y="4979803"/>
            <a:ext cx="664079" cy="820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F9E3E-E49A-4FB9-9634-1CEBCFAEAE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9869">
            <a:off x="5552100" y="1884427"/>
            <a:ext cx="664079" cy="820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3F065-039C-4995-832D-E6ED9F7997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9869">
            <a:off x="510835" y="1178894"/>
            <a:ext cx="664079" cy="82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244C4-D8C6-44B2-93A9-B633697AC2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9869">
            <a:off x="10713732" y="828996"/>
            <a:ext cx="664079" cy="82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69BB6B-6B54-4601-88A8-30C0346FE8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471" y="215748"/>
            <a:ext cx="2733057" cy="2363725"/>
          </a:xfrm>
          <a:prstGeom prst="rect">
            <a:avLst/>
          </a:prstGeom>
          <a:ln w="38100">
            <a:solidFill>
              <a:srgbClr val="760174"/>
            </a:solidFill>
          </a:ln>
        </p:spPr>
      </p:pic>
      <p:grpSp>
        <p:nvGrpSpPr>
          <p:cNvPr id="24" name="Google Shape;95;p1">
            <a:extLst>
              <a:ext uri="{FF2B5EF4-FFF2-40B4-BE49-F238E27FC236}">
                <a16:creationId xmlns:a16="http://schemas.microsoft.com/office/drawing/2014/main" id="{CEAD2846-2FD8-4EE9-AC9B-6A145C80BA70}"/>
              </a:ext>
            </a:extLst>
          </p:cNvPr>
          <p:cNvGrpSpPr/>
          <p:nvPr/>
        </p:nvGrpSpPr>
        <p:grpSpPr>
          <a:xfrm>
            <a:off x="8948529" y="3983916"/>
            <a:ext cx="1232271" cy="1739893"/>
            <a:chOff x="4662276" y="338138"/>
            <a:chExt cx="3008244" cy="4435085"/>
          </a:xfrm>
        </p:grpSpPr>
        <p:sp>
          <p:nvSpPr>
            <p:cNvPr id="25" name="Google Shape;96;p1">
              <a:extLst>
                <a:ext uri="{FF2B5EF4-FFF2-40B4-BE49-F238E27FC236}">
                  <a16:creationId xmlns:a16="http://schemas.microsoft.com/office/drawing/2014/main" id="{91878725-A8B9-49D0-9523-FAA857831EA1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7;p1">
              <a:extLst>
                <a:ext uri="{FF2B5EF4-FFF2-40B4-BE49-F238E27FC236}">
                  <a16:creationId xmlns:a16="http://schemas.microsoft.com/office/drawing/2014/main" id="{C91F4C34-1763-41A8-BE4A-0268AD0798F1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8;p1">
              <a:extLst>
                <a:ext uri="{FF2B5EF4-FFF2-40B4-BE49-F238E27FC236}">
                  <a16:creationId xmlns:a16="http://schemas.microsoft.com/office/drawing/2014/main" id="{F2355D23-CEE5-42CE-8809-08D5FC623DB7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9;p1">
              <a:extLst>
                <a:ext uri="{FF2B5EF4-FFF2-40B4-BE49-F238E27FC236}">
                  <a16:creationId xmlns:a16="http://schemas.microsoft.com/office/drawing/2014/main" id="{42DB8FD7-EE12-4EA6-98C9-3DAFF087605D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0;p1">
              <a:extLst>
                <a:ext uri="{FF2B5EF4-FFF2-40B4-BE49-F238E27FC236}">
                  <a16:creationId xmlns:a16="http://schemas.microsoft.com/office/drawing/2014/main" id="{63BB3103-06B1-4FEC-AD05-4D347C04CD87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1;p1">
              <a:extLst>
                <a:ext uri="{FF2B5EF4-FFF2-40B4-BE49-F238E27FC236}">
                  <a16:creationId xmlns:a16="http://schemas.microsoft.com/office/drawing/2014/main" id="{2D9E82C6-DD3D-4CDA-A5F4-115ED9A97E7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2;p1">
              <a:extLst>
                <a:ext uri="{FF2B5EF4-FFF2-40B4-BE49-F238E27FC236}">
                  <a16:creationId xmlns:a16="http://schemas.microsoft.com/office/drawing/2014/main" id="{0DFD9B08-7192-46E5-91E2-42609DBEF188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3;p1">
              <a:extLst>
                <a:ext uri="{FF2B5EF4-FFF2-40B4-BE49-F238E27FC236}">
                  <a16:creationId xmlns:a16="http://schemas.microsoft.com/office/drawing/2014/main" id="{D00EC1E6-FAC1-45D4-B4F0-748CF1AD61B1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104;p1">
              <a:extLst>
                <a:ext uri="{FF2B5EF4-FFF2-40B4-BE49-F238E27FC236}">
                  <a16:creationId xmlns:a16="http://schemas.microsoft.com/office/drawing/2014/main" id="{4381450B-B3C1-49FE-B17B-FA0A92D4CE65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105;p1">
              <a:extLst>
                <a:ext uri="{FF2B5EF4-FFF2-40B4-BE49-F238E27FC236}">
                  <a16:creationId xmlns:a16="http://schemas.microsoft.com/office/drawing/2014/main" id="{484A5E85-B97E-49DF-B1CD-EFB0A6E97C11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106;p1">
            <a:extLst>
              <a:ext uri="{FF2B5EF4-FFF2-40B4-BE49-F238E27FC236}">
                <a16:creationId xmlns:a16="http://schemas.microsoft.com/office/drawing/2014/main" id="{F12FF244-D9EE-4FB4-ADC1-5D3F5608C75A}"/>
              </a:ext>
            </a:extLst>
          </p:cNvPr>
          <p:cNvGrpSpPr/>
          <p:nvPr/>
        </p:nvGrpSpPr>
        <p:grpSpPr>
          <a:xfrm>
            <a:off x="7707495" y="466222"/>
            <a:ext cx="659651" cy="931388"/>
            <a:chOff x="4662276" y="338138"/>
            <a:chExt cx="3008244" cy="4435085"/>
          </a:xfrm>
        </p:grpSpPr>
        <p:sp>
          <p:nvSpPr>
            <p:cNvPr id="36" name="Google Shape;107;p1">
              <a:extLst>
                <a:ext uri="{FF2B5EF4-FFF2-40B4-BE49-F238E27FC236}">
                  <a16:creationId xmlns:a16="http://schemas.microsoft.com/office/drawing/2014/main" id="{6CA9C5B5-5482-4FEB-A5F6-E041F7F3196F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8;p1">
              <a:extLst>
                <a:ext uri="{FF2B5EF4-FFF2-40B4-BE49-F238E27FC236}">
                  <a16:creationId xmlns:a16="http://schemas.microsoft.com/office/drawing/2014/main" id="{967A8044-247F-4BFE-8CA2-8756F8049E4B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9;p1">
              <a:extLst>
                <a:ext uri="{FF2B5EF4-FFF2-40B4-BE49-F238E27FC236}">
                  <a16:creationId xmlns:a16="http://schemas.microsoft.com/office/drawing/2014/main" id="{E4CC3C5B-DE41-487B-9335-4339FE711B50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0;p1">
              <a:extLst>
                <a:ext uri="{FF2B5EF4-FFF2-40B4-BE49-F238E27FC236}">
                  <a16:creationId xmlns:a16="http://schemas.microsoft.com/office/drawing/2014/main" id="{0528151B-AE58-4E61-ABA3-4732CB171FDD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1;p1">
              <a:extLst>
                <a:ext uri="{FF2B5EF4-FFF2-40B4-BE49-F238E27FC236}">
                  <a16:creationId xmlns:a16="http://schemas.microsoft.com/office/drawing/2014/main" id="{206BB228-8B98-4432-8A3F-18BC2AE379CA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2;p1">
              <a:extLst>
                <a:ext uri="{FF2B5EF4-FFF2-40B4-BE49-F238E27FC236}">
                  <a16:creationId xmlns:a16="http://schemas.microsoft.com/office/drawing/2014/main" id="{18B95ABE-949D-49BF-BE6E-6C477C024C7D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3;p1">
              <a:extLst>
                <a:ext uri="{FF2B5EF4-FFF2-40B4-BE49-F238E27FC236}">
                  <a16:creationId xmlns:a16="http://schemas.microsoft.com/office/drawing/2014/main" id="{9BEFDE98-BBC2-4AEE-8E7D-58BBBA8E6F74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14;p1">
              <a:extLst>
                <a:ext uri="{FF2B5EF4-FFF2-40B4-BE49-F238E27FC236}">
                  <a16:creationId xmlns:a16="http://schemas.microsoft.com/office/drawing/2014/main" id="{A6469426-4FAC-4BC4-9F94-C2B01300553A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" name="Google Shape;115;p1">
              <a:extLst>
                <a:ext uri="{FF2B5EF4-FFF2-40B4-BE49-F238E27FC236}">
                  <a16:creationId xmlns:a16="http://schemas.microsoft.com/office/drawing/2014/main" id="{D25183C9-EB86-441C-A009-FEAB283ECA17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116;p1">
              <a:extLst>
                <a:ext uri="{FF2B5EF4-FFF2-40B4-BE49-F238E27FC236}">
                  <a16:creationId xmlns:a16="http://schemas.microsoft.com/office/drawing/2014/main" id="{CCFD0431-0C4B-46C9-A5CC-F74FF13A971E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6" name="Google Shape;106;p1">
            <a:extLst>
              <a:ext uri="{FF2B5EF4-FFF2-40B4-BE49-F238E27FC236}">
                <a16:creationId xmlns:a16="http://schemas.microsoft.com/office/drawing/2014/main" id="{CCBC82D6-7DE8-4C54-9C7C-63A54A057AEE}"/>
              </a:ext>
            </a:extLst>
          </p:cNvPr>
          <p:cNvGrpSpPr/>
          <p:nvPr/>
        </p:nvGrpSpPr>
        <p:grpSpPr>
          <a:xfrm>
            <a:off x="3731346" y="1331793"/>
            <a:ext cx="659651" cy="931388"/>
            <a:chOff x="4662276" y="338138"/>
            <a:chExt cx="3008244" cy="4435085"/>
          </a:xfrm>
        </p:grpSpPr>
        <p:sp>
          <p:nvSpPr>
            <p:cNvPr id="47" name="Google Shape;107;p1">
              <a:extLst>
                <a:ext uri="{FF2B5EF4-FFF2-40B4-BE49-F238E27FC236}">
                  <a16:creationId xmlns:a16="http://schemas.microsoft.com/office/drawing/2014/main" id="{333C7DA9-C8EB-478A-AD40-47CD853EF1B1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08;p1">
              <a:extLst>
                <a:ext uri="{FF2B5EF4-FFF2-40B4-BE49-F238E27FC236}">
                  <a16:creationId xmlns:a16="http://schemas.microsoft.com/office/drawing/2014/main" id="{73E05A1D-E0A4-4D08-AD8D-F8FCE3E05AD1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09;p1">
              <a:extLst>
                <a:ext uri="{FF2B5EF4-FFF2-40B4-BE49-F238E27FC236}">
                  <a16:creationId xmlns:a16="http://schemas.microsoft.com/office/drawing/2014/main" id="{966F9776-7ACC-4D3F-8FE8-EC1D72A5E5F1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0;p1">
              <a:extLst>
                <a:ext uri="{FF2B5EF4-FFF2-40B4-BE49-F238E27FC236}">
                  <a16:creationId xmlns:a16="http://schemas.microsoft.com/office/drawing/2014/main" id="{AC82CFA0-89CC-49E8-B108-2AC08D0820E4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11;p1">
              <a:extLst>
                <a:ext uri="{FF2B5EF4-FFF2-40B4-BE49-F238E27FC236}">
                  <a16:creationId xmlns:a16="http://schemas.microsoft.com/office/drawing/2014/main" id="{8E6B0319-65CF-4462-8842-FD1F0A35C8DE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12;p1">
              <a:extLst>
                <a:ext uri="{FF2B5EF4-FFF2-40B4-BE49-F238E27FC236}">
                  <a16:creationId xmlns:a16="http://schemas.microsoft.com/office/drawing/2014/main" id="{04939841-872D-4DCA-B0B3-57D72320C20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13;p1">
              <a:extLst>
                <a:ext uri="{FF2B5EF4-FFF2-40B4-BE49-F238E27FC236}">
                  <a16:creationId xmlns:a16="http://schemas.microsoft.com/office/drawing/2014/main" id="{DD9EFADE-8849-4EFE-AB10-7DC78F7455B8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14;p1">
              <a:extLst>
                <a:ext uri="{FF2B5EF4-FFF2-40B4-BE49-F238E27FC236}">
                  <a16:creationId xmlns:a16="http://schemas.microsoft.com/office/drawing/2014/main" id="{08F2B523-64F8-483F-A116-0A9D32DECB6F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" name="Google Shape;115;p1">
              <a:extLst>
                <a:ext uri="{FF2B5EF4-FFF2-40B4-BE49-F238E27FC236}">
                  <a16:creationId xmlns:a16="http://schemas.microsoft.com/office/drawing/2014/main" id="{BC838580-449D-4777-B914-6A04A1770048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116;p1">
              <a:extLst>
                <a:ext uri="{FF2B5EF4-FFF2-40B4-BE49-F238E27FC236}">
                  <a16:creationId xmlns:a16="http://schemas.microsoft.com/office/drawing/2014/main" id="{8A792C5C-F6B4-43ED-89B2-B24F15F3F504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106;p1">
            <a:extLst>
              <a:ext uri="{FF2B5EF4-FFF2-40B4-BE49-F238E27FC236}">
                <a16:creationId xmlns:a16="http://schemas.microsoft.com/office/drawing/2014/main" id="{7C48B009-DF48-4161-B633-26C66A46B6A3}"/>
              </a:ext>
            </a:extLst>
          </p:cNvPr>
          <p:cNvGrpSpPr/>
          <p:nvPr/>
        </p:nvGrpSpPr>
        <p:grpSpPr>
          <a:xfrm>
            <a:off x="9465231" y="1594954"/>
            <a:ext cx="659651" cy="931388"/>
            <a:chOff x="4662276" y="338138"/>
            <a:chExt cx="3008244" cy="4435085"/>
          </a:xfrm>
        </p:grpSpPr>
        <p:sp>
          <p:nvSpPr>
            <p:cNvPr id="58" name="Google Shape;107;p1">
              <a:extLst>
                <a:ext uri="{FF2B5EF4-FFF2-40B4-BE49-F238E27FC236}">
                  <a16:creationId xmlns:a16="http://schemas.microsoft.com/office/drawing/2014/main" id="{7015B713-81A6-4AF3-8385-0E2851DF08E9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08;p1">
              <a:extLst>
                <a:ext uri="{FF2B5EF4-FFF2-40B4-BE49-F238E27FC236}">
                  <a16:creationId xmlns:a16="http://schemas.microsoft.com/office/drawing/2014/main" id="{C4CFE9BF-A3C4-4DCB-9D48-57FCEE1F1E37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9;p1">
              <a:extLst>
                <a:ext uri="{FF2B5EF4-FFF2-40B4-BE49-F238E27FC236}">
                  <a16:creationId xmlns:a16="http://schemas.microsoft.com/office/drawing/2014/main" id="{B73363B1-70AE-4BB9-AD7B-927A72E8BA10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10;p1">
              <a:extLst>
                <a:ext uri="{FF2B5EF4-FFF2-40B4-BE49-F238E27FC236}">
                  <a16:creationId xmlns:a16="http://schemas.microsoft.com/office/drawing/2014/main" id="{00B6A0C1-FCE4-4903-A04B-74A719C62C5A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11;p1">
              <a:extLst>
                <a:ext uri="{FF2B5EF4-FFF2-40B4-BE49-F238E27FC236}">
                  <a16:creationId xmlns:a16="http://schemas.microsoft.com/office/drawing/2014/main" id="{C7EF0ADD-C38B-4488-8E3C-486EDE9183AF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12;p1">
              <a:extLst>
                <a:ext uri="{FF2B5EF4-FFF2-40B4-BE49-F238E27FC236}">
                  <a16:creationId xmlns:a16="http://schemas.microsoft.com/office/drawing/2014/main" id="{3ED1C635-137F-4E96-910E-808445080E3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13;p1">
              <a:extLst>
                <a:ext uri="{FF2B5EF4-FFF2-40B4-BE49-F238E27FC236}">
                  <a16:creationId xmlns:a16="http://schemas.microsoft.com/office/drawing/2014/main" id="{5327B321-9B79-4E5A-838E-BAB3C56A89A1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14;p1">
              <a:extLst>
                <a:ext uri="{FF2B5EF4-FFF2-40B4-BE49-F238E27FC236}">
                  <a16:creationId xmlns:a16="http://schemas.microsoft.com/office/drawing/2014/main" id="{69DB3538-E0AB-40E2-873A-58BEA8F1E7D3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" name="Google Shape;115;p1">
              <a:extLst>
                <a:ext uri="{FF2B5EF4-FFF2-40B4-BE49-F238E27FC236}">
                  <a16:creationId xmlns:a16="http://schemas.microsoft.com/office/drawing/2014/main" id="{621ED6E5-7AAA-41BA-87AE-C7973A0009FC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116;p1">
              <a:extLst>
                <a:ext uri="{FF2B5EF4-FFF2-40B4-BE49-F238E27FC236}">
                  <a16:creationId xmlns:a16="http://schemas.microsoft.com/office/drawing/2014/main" id="{FB9ACB2A-12E8-4117-87A2-EE051E2FECCE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8" name="Google Shape;95;p1">
            <a:extLst>
              <a:ext uri="{FF2B5EF4-FFF2-40B4-BE49-F238E27FC236}">
                <a16:creationId xmlns:a16="http://schemas.microsoft.com/office/drawing/2014/main" id="{400EAFB1-0554-4EC1-B2CA-D3D0472F5113}"/>
              </a:ext>
            </a:extLst>
          </p:cNvPr>
          <p:cNvGrpSpPr/>
          <p:nvPr/>
        </p:nvGrpSpPr>
        <p:grpSpPr>
          <a:xfrm>
            <a:off x="1775556" y="4169783"/>
            <a:ext cx="1232271" cy="1739893"/>
            <a:chOff x="4662276" y="338138"/>
            <a:chExt cx="3008244" cy="4435085"/>
          </a:xfrm>
        </p:grpSpPr>
        <p:sp>
          <p:nvSpPr>
            <p:cNvPr id="69" name="Google Shape;96;p1">
              <a:extLst>
                <a:ext uri="{FF2B5EF4-FFF2-40B4-BE49-F238E27FC236}">
                  <a16:creationId xmlns:a16="http://schemas.microsoft.com/office/drawing/2014/main" id="{82BA713D-8C59-4EF5-9560-376CEAAD8DF5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97;p1">
              <a:extLst>
                <a:ext uri="{FF2B5EF4-FFF2-40B4-BE49-F238E27FC236}">
                  <a16:creationId xmlns:a16="http://schemas.microsoft.com/office/drawing/2014/main" id="{6530957C-E048-40F4-8EF3-94734E3F1629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98;p1">
              <a:extLst>
                <a:ext uri="{FF2B5EF4-FFF2-40B4-BE49-F238E27FC236}">
                  <a16:creationId xmlns:a16="http://schemas.microsoft.com/office/drawing/2014/main" id="{97EF3C6A-C815-4E2A-BB1D-99FE3A2FBB99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99;p1">
              <a:extLst>
                <a:ext uri="{FF2B5EF4-FFF2-40B4-BE49-F238E27FC236}">
                  <a16:creationId xmlns:a16="http://schemas.microsoft.com/office/drawing/2014/main" id="{CA7CDE12-CD6C-4CE3-B45D-F0C232B1804F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0;p1">
              <a:extLst>
                <a:ext uri="{FF2B5EF4-FFF2-40B4-BE49-F238E27FC236}">
                  <a16:creationId xmlns:a16="http://schemas.microsoft.com/office/drawing/2014/main" id="{B197C8E0-1381-4777-BF19-BB3F2BB3141F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01;p1">
              <a:extLst>
                <a:ext uri="{FF2B5EF4-FFF2-40B4-BE49-F238E27FC236}">
                  <a16:creationId xmlns:a16="http://schemas.microsoft.com/office/drawing/2014/main" id="{6AF5A50C-2384-44FD-90E8-55A8EA4BCF6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2;p1">
              <a:extLst>
                <a:ext uri="{FF2B5EF4-FFF2-40B4-BE49-F238E27FC236}">
                  <a16:creationId xmlns:a16="http://schemas.microsoft.com/office/drawing/2014/main" id="{DFEB8F48-5F30-4F74-8477-0733DA006F5B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3;p1">
              <a:extLst>
                <a:ext uri="{FF2B5EF4-FFF2-40B4-BE49-F238E27FC236}">
                  <a16:creationId xmlns:a16="http://schemas.microsoft.com/office/drawing/2014/main" id="{F5B3C185-4613-4A28-8008-72E60FB4D5A6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" name="Google Shape;104;p1">
              <a:extLst>
                <a:ext uri="{FF2B5EF4-FFF2-40B4-BE49-F238E27FC236}">
                  <a16:creationId xmlns:a16="http://schemas.microsoft.com/office/drawing/2014/main" id="{3F114E96-9C33-4645-9F89-2C71EEEE2BE8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105;p1">
              <a:extLst>
                <a:ext uri="{FF2B5EF4-FFF2-40B4-BE49-F238E27FC236}">
                  <a16:creationId xmlns:a16="http://schemas.microsoft.com/office/drawing/2014/main" id="{A3809A60-A9CE-4748-9E9D-0DB50F31F377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9" name="Google Shape;95;p1">
            <a:extLst>
              <a:ext uri="{FF2B5EF4-FFF2-40B4-BE49-F238E27FC236}">
                <a16:creationId xmlns:a16="http://schemas.microsoft.com/office/drawing/2014/main" id="{E3D47774-1EFE-4B85-9587-73C23894F301}"/>
              </a:ext>
            </a:extLst>
          </p:cNvPr>
          <p:cNvGrpSpPr/>
          <p:nvPr/>
        </p:nvGrpSpPr>
        <p:grpSpPr>
          <a:xfrm>
            <a:off x="1513286" y="700521"/>
            <a:ext cx="1232271" cy="1739893"/>
            <a:chOff x="4662276" y="338138"/>
            <a:chExt cx="3008244" cy="4435085"/>
          </a:xfrm>
        </p:grpSpPr>
        <p:sp>
          <p:nvSpPr>
            <p:cNvPr id="80" name="Google Shape;96;p1">
              <a:extLst>
                <a:ext uri="{FF2B5EF4-FFF2-40B4-BE49-F238E27FC236}">
                  <a16:creationId xmlns:a16="http://schemas.microsoft.com/office/drawing/2014/main" id="{35519D36-5566-4FF6-AF6D-2A6E8974ABE6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97;p1">
              <a:extLst>
                <a:ext uri="{FF2B5EF4-FFF2-40B4-BE49-F238E27FC236}">
                  <a16:creationId xmlns:a16="http://schemas.microsoft.com/office/drawing/2014/main" id="{96ACB3F3-5C3A-45AF-8431-E3B8235969E3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98;p1">
              <a:extLst>
                <a:ext uri="{FF2B5EF4-FFF2-40B4-BE49-F238E27FC236}">
                  <a16:creationId xmlns:a16="http://schemas.microsoft.com/office/drawing/2014/main" id="{F9BC0C6D-B158-4178-B41A-64AEBF64A44C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99;p1">
              <a:extLst>
                <a:ext uri="{FF2B5EF4-FFF2-40B4-BE49-F238E27FC236}">
                  <a16:creationId xmlns:a16="http://schemas.microsoft.com/office/drawing/2014/main" id="{AEE1BB9F-2A14-4CEC-9577-AC09906B1B99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00;p1">
              <a:extLst>
                <a:ext uri="{FF2B5EF4-FFF2-40B4-BE49-F238E27FC236}">
                  <a16:creationId xmlns:a16="http://schemas.microsoft.com/office/drawing/2014/main" id="{454797C7-F658-4DDE-9952-CBA0892CAF11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01;p1">
              <a:extLst>
                <a:ext uri="{FF2B5EF4-FFF2-40B4-BE49-F238E27FC236}">
                  <a16:creationId xmlns:a16="http://schemas.microsoft.com/office/drawing/2014/main" id="{2D7FAF24-7B0A-4234-9784-3AE7381731D1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02;p1">
              <a:extLst>
                <a:ext uri="{FF2B5EF4-FFF2-40B4-BE49-F238E27FC236}">
                  <a16:creationId xmlns:a16="http://schemas.microsoft.com/office/drawing/2014/main" id="{BD3D9A65-5978-4F65-B6E9-23A2A39A4F7E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03;p1">
              <a:extLst>
                <a:ext uri="{FF2B5EF4-FFF2-40B4-BE49-F238E27FC236}">
                  <a16:creationId xmlns:a16="http://schemas.microsoft.com/office/drawing/2014/main" id="{22EFAFBD-26C6-4086-807D-144A7DA29430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104;p1">
              <a:extLst>
                <a:ext uri="{FF2B5EF4-FFF2-40B4-BE49-F238E27FC236}">
                  <a16:creationId xmlns:a16="http://schemas.microsoft.com/office/drawing/2014/main" id="{9E7BBC69-00FA-4072-8292-136CC532BD7B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105;p1">
              <a:extLst>
                <a:ext uri="{FF2B5EF4-FFF2-40B4-BE49-F238E27FC236}">
                  <a16:creationId xmlns:a16="http://schemas.microsoft.com/office/drawing/2014/main" id="{4AF6A477-CAE5-4418-888E-BD031EC898F5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1" name="Google Shape;106;p1">
            <a:extLst>
              <a:ext uri="{FF2B5EF4-FFF2-40B4-BE49-F238E27FC236}">
                <a16:creationId xmlns:a16="http://schemas.microsoft.com/office/drawing/2014/main" id="{F8E71729-1839-4494-A486-C89D2D8BB9F7}"/>
              </a:ext>
            </a:extLst>
          </p:cNvPr>
          <p:cNvGrpSpPr/>
          <p:nvPr/>
        </p:nvGrpSpPr>
        <p:grpSpPr>
          <a:xfrm>
            <a:off x="4652152" y="4671529"/>
            <a:ext cx="659651" cy="931388"/>
            <a:chOff x="4662276" y="338138"/>
            <a:chExt cx="3008244" cy="4435085"/>
          </a:xfrm>
        </p:grpSpPr>
        <p:sp>
          <p:nvSpPr>
            <p:cNvPr id="92" name="Google Shape;107;p1">
              <a:extLst>
                <a:ext uri="{FF2B5EF4-FFF2-40B4-BE49-F238E27FC236}">
                  <a16:creationId xmlns:a16="http://schemas.microsoft.com/office/drawing/2014/main" id="{93FC15F2-C50F-4EFA-A09A-6506DCAE7796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08;p1">
              <a:extLst>
                <a:ext uri="{FF2B5EF4-FFF2-40B4-BE49-F238E27FC236}">
                  <a16:creationId xmlns:a16="http://schemas.microsoft.com/office/drawing/2014/main" id="{718AFC20-42B0-4E9E-9939-D24B0ABD1C9D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09;p1">
              <a:extLst>
                <a:ext uri="{FF2B5EF4-FFF2-40B4-BE49-F238E27FC236}">
                  <a16:creationId xmlns:a16="http://schemas.microsoft.com/office/drawing/2014/main" id="{7052F362-0830-4C59-9E2B-B079D5CB566A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10;p1">
              <a:extLst>
                <a:ext uri="{FF2B5EF4-FFF2-40B4-BE49-F238E27FC236}">
                  <a16:creationId xmlns:a16="http://schemas.microsoft.com/office/drawing/2014/main" id="{BDEA9FA9-D584-43AE-B00B-E3A42336B27E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11;p1">
              <a:extLst>
                <a:ext uri="{FF2B5EF4-FFF2-40B4-BE49-F238E27FC236}">
                  <a16:creationId xmlns:a16="http://schemas.microsoft.com/office/drawing/2014/main" id="{E2C624C4-4A24-4666-B1A8-632EECFFE8D3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12;p1">
              <a:extLst>
                <a:ext uri="{FF2B5EF4-FFF2-40B4-BE49-F238E27FC236}">
                  <a16:creationId xmlns:a16="http://schemas.microsoft.com/office/drawing/2014/main" id="{7E54AB32-F1B6-4695-8917-73829D970D16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13;p1">
              <a:extLst>
                <a:ext uri="{FF2B5EF4-FFF2-40B4-BE49-F238E27FC236}">
                  <a16:creationId xmlns:a16="http://schemas.microsoft.com/office/drawing/2014/main" id="{87D78DBF-3B9F-49E8-8700-9B438AF835DD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14;p1">
              <a:extLst>
                <a:ext uri="{FF2B5EF4-FFF2-40B4-BE49-F238E27FC236}">
                  <a16:creationId xmlns:a16="http://schemas.microsoft.com/office/drawing/2014/main" id="{AF668D82-38D9-4BC6-8D00-D707AF9F9D90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15;p1">
              <a:extLst>
                <a:ext uri="{FF2B5EF4-FFF2-40B4-BE49-F238E27FC236}">
                  <a16:creationId xmlns:a16="http://schemas.microsoft.com/office/drawing/2014/main" id="{A6CC90E7-A096-45B1-B099-767A72461573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16;p1">
              <a:extLst>
                <a:ext uri="{FF2B5EF4-FFF2-40B4-BE49-F238E27FC236}">
                  <a16:creationId xmlns:a16="http://schemas.microsoft.com/office/drawing/2014/main" id="{23EECA6B-8C09-4F0D-8D55-891B611CFB2E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2" name="Google Shape;106;p1">
            <a:extLst>
              <a:ext uri="{FF2B5EF4-FFF2-40B4-BE49-F238E27FC236}">
                <a16:creationId xmlns:a16="http://schemas.microsoft.com/office/drawing/2014/main" id="{1A344F0E-2541-413B-82BC-ED02A96BA01E}"/>
              </a:ext>
            </a:extLst>
          </p:cNvPr>
          <p:cNvGrpSpPr/>
          <p:nvPr/>
        </p:nvGrpSpPr>
        <p:grpSpPr>
          <a:xfrm>
            <a:off x="7144775" y="4606474"/>
            <a:ext cx="659651" cy="931388"/>
            <a:chOff x="4662276" y="338138"/>
            <a:chExt cx="3008244" cy="4435085"/>
          </a:xfrm>
        </p:grpSpPr>
        <p:sp>
          <p:nvSpPr>
            <p:cNvPr id="103" name="Google Shape;107;p1">
              <a:extLst>
                <a:ext uri="{FF2B5EF4-FFF2-40B4-BE49-F238E27FC236}">
                  <a16:creationId xmlns:a16="http://schemas.microsoft.com/office/drawing/2014/main" id="{7753CF4E-1DAA-4FB4-A036-62DBF51DE625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8;p1">
              <a:extLst>
                <a:ext uri="{FF2B5EF4-FFF2-40B4-BE49-F238E27FC236}">
                  <a16:creationId xmlns:a16="http://schemas.microsoft.com/office/drawing/2014/main" id="{279BA2B0-C628-40F6-8733-790CFC26AF7E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9;p1">
              <a:extLst>
                <a:ext uri="{FF2B5EF4-FFF2-40B4-BE49-F238E27FC236}">
                  <a16:creationId xmlns:a16="http://schemas.microsoft.com/office/drawing/2014/main" id="{0001AF22-81BF-4AD4-8FCD-866D5FFD152B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10;p1">
              <a:extLst>
                <a:ext uri="{FF2B5EF4-FFF2-40B4-BE49-F238E27FC236}">
                  <a16:creationId xmlns:a16="http://schemas.microsoft.com/office/drawing/2014/main" id="{D1946C69-9682-4DB0-98E2-9B274A755D2A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11;p1">
              <a:extLst>
                <a:ext uri="{FF2B5EF4-FFF2-40B4-BE49-F238E27FC236}">
                  <a16:creationId xmlns:a16="http://schemas.microsoft.com/office/drawing/2014/main" id="{C4ADAE7E-9430-4776-AEC9-CD07ED58C5EF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12;p1">
              <a:extLst>
                <a:ext uri="{FF2B5EF4-FFF2-40B4-BE49-F238E27FC236}">
                  <a16:creationId xmlns:a16="http://schemas.microsoft.com/office/drawing/2014/main" id="{A339149E-7183-4C09-9714-C9B769B32F4A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13;p1">
              <a:extLst>
                <a:ext uri="{FF2B5EF4-FFF2-40B4-BE49-F238E27FC236}">
                  <a16:creationId xmlns:a16="http://schemas.microsoft.com/office/drawing/2014/main" id="{FF797FE4-E8B9-4EAE-A6C7-BF9133C3CA31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4;p1">
              <a:extLst>
                <a:ext uri="{FF2B5EF4-FFF2-40B4-BE49-F238E27FC236}">
                  <a16:creationId xmlns:a16="http://schemas.microsoft.com/office/drawing/2014/main" id="{4FC1CD4E-44B1-4A82-A197-D55659FE35E0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5;p1">
              <a:extLst>
                <a:ext uri="{FF2B5EF4-FFF2-40B4-BE49-F238E27FC236}">
                  <a16:creationId xmlns:a16="http://schemas.microsoft.com/office/drawing/2014/main" id="{86AFC2D7-C50C-4CE9-9367-1A1396888132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6;p1">
              <a:extLst>
                <a:ext uri="{FF2B5EF4-FFF2-40B4-BE49-F238E27FC236}">
                  <a16:creationId xmlns:a16="http://schemas.microsoft.com/office/drawing/2014/main" id="{E520B09B-187B-4495-B88D-6CF3E1F9DDEE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DCC687B2-6162-49B2-BB2E-9AE4284E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19 -0.36227 L -0.23919 -0.36203 C -0.23893 -0.35926 -0.23854 -0.35625 -0.23815 -0.35324 C -0.23685 -0.34467 -0.23711 -0.35 -0.23646 -0.34213 C -0.2362 -0.33935 -0.23606 -0.33657 -0.2358 -0.33402 C -0.23554 -0.33102 -0.23502 -0.32801 -0.23476 -0.325 C -0.23307 -0.30949 -0.23437 -0.31713 -0.23294 -0.30972 C -0.23281 -0.30764 -0.23268 -0.30555 -0.23242 -0.3037 C -0.23229 -0.30254 -0.23203 -0.30162 -0.2319 -0.30069 C -0.23164 -0.2993 -0.23151 -0.29791 -0.23125 -0.29652 C -0.23112 -0.29768 -0.23099 -0.29861 -0.23073 -0.29953 C -0.23034 -0.30092 -0.22981 -0.30231 -0.22955 -0.3037 C -0.22929 -0.30602 -0.22929 -0.30833 -0.22903 -0.31065 C -0.2289 -0.3118 -0.22864 -0.31273 -0.22851 -0.31365 C -0.22825 -0.31551 -0.22838 -0.31736 -0.22786 -0.31875 C -0.22747 -0.32014 -0.22669 -0.32083 -0.22617 -0.32176 C -0.22539 -0.32384 -0.22487 -0.32615 -0.22396 -0.32801 C -0.2233 -0.32893 -0.22265 -0.32986 -0.22226 -0.33102 C -0.22135 -0.33287 -0.2207 -0.33495 -0.21992 -0.33703 C -0.21953 -0.33796 -0.2194 -0.33935 -0.21875 -0.34004 L -0.21653 -0.34305 C -0.21575 -0.34514 -0.21536 -0.34815 -0.21367 -0.34514 C -0.21276 -0.34328 -0.21211 -0.34097 -0.21146 -0.33912 L -0.21028 -0.33611 C -0.20898 -0.32685 -0.21067 -0.3375 -0.20794 -0.32685 C -0.20755 -0.325 -0.20742 -0.32268 -0.2069 -0.32083 C -0.20312 -0.3074 -0.20768 -0.32407 -0.20521 -0.31365 C -0.20481 -0.3125 -0.20442 -0.31111 -0.20403 -0.30972 C -0.2039 -0.30926 -0.20325 -0.30254 -0.20234 -0.30254 C -0.20156 -0.30254 -0.20117 -0.30463 -0.20065 -0.30578 C -0.19922 -0.32014 -0.20104 -0.30578 -0.19896 -0.31481 C -0.19856 -0.31597 -0.19856 -0.31759 -0.1983 -0.31875 C -0.19804 -0.32083 -0.19752 -0.32291 -0.19726 -0.325 C -0.197 -0.32615 -0.19687 -0.32754 -0.19661 -0.32893 C -0.19635 -0.33102 -0.19622 -0.33333 -0.19544 -0.33495 L -0.19375 -0.33912 C -0.19349 -0.3412 -0.1931 -0.34421 -0.19271 -0.34606 C -0.19231 -0.34745 -0.19179 -0.34884 -0.19153 -0.35023 C -0.18958 -0.35902 -0.19127 -0.35393 -0.18867 -0.36342 C -0.18841 -0.36435 -0.18789 -0.36527 -0.1875 -0.36643 C -0.18724 -0.36736 -0.18724 -0.36852 -0.18698 -0.36944 C -0.18672 -0.37037 -0.1862 -0.37129 -0.1858 -0.37245 C -0.18346 -0.38078 -0.18737 -0.3699 -0.18411 -0.37847 C -0.18294 -0.37824 -0.18177 -0.37847 -0.18073 -0.37754 C -0.17942 -0.37639 -0.17942 -0.37222 -0.17903 -0.37037 C -0.17695 -0.36157 -0.17864 -0.37291 -0.17734 -0.36435 C -0.17708 -0.36296 -0.17695 -0.36157 -0.17669 -0.36018 C -0.17643 -0.35833 -0.17565 -0.35416 -0.17565 -0.35393 C -0.17539 -0.35185 -0.17539 -0.34953 -0.175 -0.34722 C -0.17474 -0.34514 -0.17396 -0.34097 -0.17396 -0.34074 C -0.1737 -0.33842 -0.17356 -0.33565 -0.1733 -0.33287 C -0.17317 -0.33125 -0.17278 -0.32963 -0.17278 -0.32801 C -0.17278 -0.32106 -0.17317 -0.31435 -0.1733 -0.30764 C -0.17317 -0.3243 -0.17317 -0.34074 -0.17278 -0.35717 C -0.17278 -0.35879 -0.17174 -0.3625 -0.17109 -0.36342 C -0.17057 -0.36389 -0.16992 -0.36389 -0.1694 -0.36435 L -0.15573 -0.36342 C -0.15377 -0.36319 -0.15195 -0.36296 -0.15 -0.36227 C -0.14935 -0.36203 -0.14896 -0.36088 -0.1483 -0.36018 C -0.14896 -0.36273 -0.14883 -0.36574 -0.15 -0.36736 C -0.1526 -0.3706 -0.15521 -0.36805 -0.15742 -0.36643 C -0.15898 -0.36342 -0.16054 -0.36041 -0.16198 -0.35717 C -0.16263 -0.35602 -0.16302 -0.3544 -0.16367 -0.35324 C -0.16419 -0.35231 -0.16484 -0.35208 -0.16536 -0.35115 C -0.16653 -0.3493 -0.16875 -0.34514 -0.16875 -0.3449 C -0.17005 -0.33611 -0.1694 -0.33958 -0.17044 -0.33402 C -0.17031 -0.33287 -0.17031 -0.33171 -0.16992 -0.33102 C -0.16953 -0.33032 -0.16888 -0.33009 -0.16823 -0.32986 C -0.16354 -0.32916 -0.15872 -0.3287 -0.15403 -0.32801 C -0.15481 -0.32731 -0.15547 -0.32639 -0.15625 -0.32592 C -0.15963 -0.32361 -0.15911 -0.3243 -0.16198 -0.32291 C -0.1625 -0.32268 -0.16315 -0.32222 -0.16367 -0.32176 C -0.16445 -0.32152 -0.16523 -0.32129 -0.16601 -0.32083 C -0.17435 -0.3162 -0.16823 -0.31898 -0.1733 -0.3169 C -0.17396 -0.3162 -0.17461 -0.31574 -0.175 -0.31481 C -0.17565 -0.31365 -0.17578 -0.31203 -0.17617 -0.31065 C -0.17656 -0.30972 -0.17695 -0.30879 -0.17734 -0.30764 C -0.1776 -0.30648 -0.17851 -0.30162 -0.17851 -0.30069 C -0.17838 -0.29791 -0.17773 -0.29514 -0.17734 -0.29259 C -0.16927 -0.29977 -0.18047 -0.29004 -0.17278 -0.2956 C -0.17161 -0.29629 -0.17057 -0.29768 -0.1694 -0.29861 C -0.16849 -0.2993 -0.16745 -0.29977 -0.16653 -0.30069 C -0.15989 -0.30602 -0.16406 -0.30347 -0.16028 -0.30578 C -0.1595 -0.30671 -0.15885 -0.30787 -0.15794 -0.30879 C -0.15638 -0.31041 -0.15573 -0.31088 -0.15403 -0.3118 C -0.15 -0.30949 -0.15495 -0.3125 -0.15 -0.30879 C -0.14948 -0.30833 -0.14896 -0.3081 -0.1483 -0.30764 C -0.147 -0.30694 -0.1457 -0.30648 -0.1444 -0.30578 C -0.14336 -0.30509 -0.14245 -0.30416 -0.14153 -0.3037 C -0.14062 -0.30324 -0.13958 -0.30301 -0.13867 -0.30254 C -0.13333 -0.30023 -0.14271 -0.30301 -0.13294 -0.30069 C -0.13138 -0.29861 -0.12995 -0.2956 -0.12786 -0.30162 C -0.12747 -0.30277 -0.12903 -0.30301 -0.12955 -0.3037 C -0.13216 -0.31065 -0.13138 -0.3074 -0.13242 -0.31273 C -0.13268 -0.31921 -0.13294 -0.32546 -0.13294 -0.33194 C -0.13294 -0.34375 -0.13372 -0.37477 -0.1319 -0.35833 C -0.13164 -0.35625 -0.13151 -0.35416 -0.13125 -0.35208 C -0.13112 -0.34977 -0.13086 -0.34745 -0.13073 -0.34514 C -0.1306 -0.3324 -0.13086 -0.31944 -0.13021 -0.30671 C -0.13008 -0.30555 -0.12903 -0.30509 -0.12851 -0.30463 C -0.1276 -0.30416 -0.12656 -0.30393 -0.12565 -0.3037 C -0.11875 -0.30393 -0.11198 -0.30393 -0.10521 -0.30463 C -0.10455 -0.30463 -0.1039 -0.30486 -0.10351 -0.30578 C -0.10286 -0.30671 -0.10273 -0.30833 -0.10234 -0.30972 C -0.10208 -0.31134 -0.10195 -0.31319 -0.10169 -0.31481 C -0.10143 -0.31736 -0.10078 -0.31967 -0.1 -0.32176 C -0.09974 -0.32291 -0.09935 -0.32407 -0.09896 -0.325 C -0.09778 -0.32708 -0.09635 -0.32847 -0.09544 -0.33102 C -0.09518 -0.33194 -0.09492 -0.33333 -0.0944 -0.33402 C -0.09375 -0.33495 -0.09284 -0.33518 -0.09205 -0.33611 C -0.09088 -0.33727 -0.08867 -0.34004 -0.08867 -0.33981 C -0.08606 -0.34699 -0.08919 -0.33819 -0.08646 -0.34815 C -0.08359 -0.35833 -0.08711 -0.34282 -0.08411 -0.35532 C -0.08385 -0.35625 -0.08385 -0.3574 -0.08359 -0.35833 C -0.08307 -0.35949 -0.08229 -0.36018 -0.0819 -0.36134 C -0.08138 -0.3625 -0.08138 -0.36435 -0.08073 -0.36527 C -0.07942 -0.36736 -0.0776 -0.36875 -0.07617 -0.37037 C -0.07565 -0.37106 -0.07513 -0.37199 -0.07448 -0.37245 C -0.07317 -0.37315 -0.07187 -0.37315 -0.07044 -0.37338 C -0.06771 -0.37592 -0.06692 -0.37754 -0.06315 -0.37453 C -0.06237 -0.37384 -0.06224 -0.37176 -0.06198 -0.37037 C -0.06159 -0.36852 -0.0608 -0.36435 -0.0608 -0.36412 C -0.06106 -0.35926 -0.06093 -0.35416 -0.06146 -0.34907 C -0.06146 -0.34815 -0.06185 -0.35115 -0.06198 -0.35208 C -0.06237 -0.35486 -0.0625 -0.35694 -0.06315 -0.35926 C -0.06341 -0.36065 -0.06393 -0.36203 -0.06419 -0.36342 C -0.06497 -0.36597 -0.06471 -0.36852 -0.06653 -0.37037 C -0.06731 -0.37129 -0.06836 -0.37106 -0.0694 -0.37129 C -0.06992 -0.37176 -0.07044 -0.37199 -0.07109 -0.37245 C -0.07252 -0.37199 -0.07422 -0.37245 -0.07565 -0.37129 C -0.07669 -0.3706 -0.07747 -0.36875 -0.07838 -0.36736 C -0.07955 -0.36597 -0.0806 -0.36435 -0.0819 -0.36342 C -0.08476 -0.36065 -0.08346 -0.36203 -0.0858 -0.35926 C -0.08646 -0.35764 -0.08698 -0.35578 -0.0875 -0.35416 C -0.08802 -0.35277 -0.08867 -0.35162 -0.08919 -0.35023 C -0.08958 -0.34907 -0.08997 -0.34815 -0.09036 -0.34722 C -0.09166 -0.34027 -0.08997 -0.34861 -0.09271 -0.33912 C -0.09505 -0.33078 -0.09114 -0.34166 -0.0944 -0.33287 C -0.0957 -0.32569 -0.09518 -0.32893 -0.09609 -0.32291 C -0.09531 -0.30069 -0.09883 -0.30625 -0.09205 -0.3037 C -0.09153 -0.30347 -0.09101 -0.30301 -0.09036 -0.30254 C -0.08984 -0.30277 -0.08281 -0.3037 -0.08125 -0.30463 C -0.0806 -0.30509 -0.08021 -0.30625 -0.07955 -0.30671 C -0.07851 -0.30764 -0.07617 -0.30879 -0.07617 -0.30856 C -0.07539 -0.30972 -0.07474 -0.31111 -0.07396 -0.3118 C -0.07122 -0.31412 -0.06601 -0.31203 -0.06419 -0.3118 C -0.05976 -0.30648 -0.06133 -0.3074 -0.05117 -0.31065 C -0.05052 -0.31088 -0.05039 -0.31273 -0.05 -0.31365 C -0.04974 -0.32222 -0.04987 -0.32592 -0.04896 -0.33287 C -0.0487 -0.33402 -0.04856 -0.33495 -0.0483 -0.33611 C -0.04817 -0.33865 -0.04817 -0.34143 -0.04778 -0.34421 C -0.04752 -0.34537 -0.047 -0.34606 -0.04661 -0.34722 C -0.04271 -0.35972 -0.04583 -0.35139 -0.04323 -0.35833 C -0.04297 -0.35926 -0.04297 -0.36041 -0.04271 -0.36134 C -0.04218 -0.36273 -0.04166 -0.36412 -0.04088 -0.36527 C -0.03945 -0.36805 -0.03724 -0.36852 -0.03528 -0.36944 C -0.0345 -0.36967 -0.03372 -0.37014 -0.03294 -0.37037 C -0.0289 -0.3699 -0.0237 -0.37199 -0.01992 -0.36736 C -0.01927 -0.36643 -0.01875 -0.36527 -0.01823 -0.36435 C -0.01784 -0.36296 -0.01745 -0.36157 -0.01705 -0.36018 C -0.01666 -0.35833 -0.01627 -0.35625 -0.01588 -0.35416 C -0.01575 -0.35324 -0.01562 -0.35208 -0.01536 -0.35115 L -0.01419 -0.34606 C -0.01406 -0.34421 -0.01393 -0.34213 -0.01367 -0.34004 C -0.01354 -0.33912 -0.01315 -0.33819 -0.01315 -0.33703 C -0.01315 -0.32754 -0.01302 -0.31805 -0.01367 -0.30879 C -0.0138 -0.3074 -0.01484 -0.3074 -0.01536 -0.30671 C -0.01614 -0.30578 -0.01692 -0.30463 -0.01771 -0.3037 C -0.01823 -0.30301 -0.01875 -0.30208 -0.0194 -0.30162 C -0.02005 -0.30115 -0.02083 -0.30092 -0.02161 -0.30069 C -0.02682 -0.29791 -0.01823 -0.30162 -0.02669 -0.29861 C -0.02851 -0.29791 -0.02903 -0.29745 -0.03073 -0.29652 C -0.03567 -0.29699 -0.04062 -0.29699 -0.04544 -0.29768 C -0.04609 -0.29768 -0.04674 -0.29791 -0.04713 -0.29861 C -0.04791 -0.2993 -0.04843 -0.30046 -0.04896 -0.30162 C -0.04987 -0.30416 -0.05026 -0.30717 -0.05117 -0.30972 L -0.05234 -0.31273 C -0.05247 -0.31435 -0.0526 -0.3162 -0.05286 -0.31782 C -0.05299 -0.31875 -0.05338 -0.32199 -0.05338 -0.32083 C -0.05338 -0.31805 -0.05312 -0.31551 -0.05286 -0.31273 C -0.05156 -0.2993 -0.05195 -0.30185 -0.05065 -0.29444 C -0.04609 -0.2949 -0.04153 -0.29444 -0.03698 -0.2956 C -0.03593 -0.29583 -0.03515 -0.29768 -0.03411 -0.29861 C -0.0332 -0.2993 -0.03229 -0.3 -0.03125 -0.30069 C -0.03073 -0.30092 -0.03008 -0.30115 -0.02955 -0.30162 C -0.02903 -0.30208 -0.02851 -0.30301 -0.02786 -0.3037 C -0.02669 -0.30463 -0.02435 -0.30532 -0.0233 -0.30578 C -0.02148 -0.30879 -0.02135 -0.30972 -0.01875 -0.3118 C -0.01406 -0.31551 -0.01562 -0.31227 -0.00963 -0.31574 L -0.00794 -0.3169 C -0.00664 -0.31643 -0.00521 -0.31713 -0.00403 -0.31574 C -0.00247 -0.31412 -0.00221 -0.30949 -0.00169 -0.30671 C -0.00143 -0.30463 -0.00091 -0.30277 -0.00065 -0.30069 L 0.00052 -0.29259 C 0.00078 -0.29884 0.00065 -0.30532 0.00104 -0.3118 C 0.00144 -0.31643 0.00261 -0.32129 0.00339 -0.32592 C 0.00365 -0.32731 0.00365 -0.3287 0.00391 -0.32986 C 0.0069 -0.34583 0.00261 -0.31875 0.00677 -0.34514 C 0.00716 -0.34768 0.00742 -0.35069 0.00795 -0.35324 C 0.00847 -0.35602 0.00977 -0.35833 0.01016 -0.36134 C 0.01146 -0.3706 0.01003 -0.36782 0.01302 -0.37129 C 0.01328 -0.36065 0.01328 -0.34977 0.01354 -0.33912 C 0.01367 -0.33773 0.01407 -0.33634 0.0142 -0.33495 C 0.01446 -0.3331 0.01446 -0.33102 0.01472 -0.32893 C 0.01589 -0.3199 0.01472 -0.32222 0.01758 -0.31875 C 0.02058 -0.32245 0.01823 -0.31898 0.02097 -0.325 C 0.02149 -0.32592 0.02214 -0.32685 0.02266 -0.32801 C 0.02709 -0.33703 0.02188 -0.32754 0.02604 -0.33495 C 0.02709 -0.34027 0.02604 -0.33611 0.02839 -0.34097 C 0.02969 -0.34375 0.02995 -0.34629 0.03125 -0.34907 C 0.0319 -0.35069 0.03269 -0.35185 0.03347 -0.35324 C 0.03373 -0.35416 0.03516 -0.35926 0.03581 -0.36018 C 0.0362 -0.36088 0.03685 -0.36088 0.0375 -0.36134 C 0.03828 -0.35856 0.03933 -0.35625 0.03972 -0.35324 C 0.03998 -0.35185 0.04011 -0.35046 0.04037 -0.34907 C 0.04128 -0.34328 0.0405 -0.3493 0.04141 -0.34213 C 0.04232 -0.33472 0.04154 -0.33935 0.04258 -0.33402 C 0.04271 -0.32014 0.04167 -0.30602 0.0431 -0.29259 C 0.04336 -0.29004 0.04662 -0.29652 0.04662 -0.29629 C 0.05 -0.29629 0.05339 -0.29676 0.05677 -0.2956 C 0.05742 -0.29537 0.05742 -0.29328 0.05795 -0.29259 C 0.05847 -0.29166 0.05912 -0.2912 0.05964 -0.29051 C 0.05925 -0.29444 0.05847 -0.29861 0.05847 -0.30254 C 0.05847 -0.32384 0.05873 -0.34514 0.05964 -0.36643 C 0.05964 -0.36782 0.06055 -0.36875 0.06133 -0.36944 C 0.06237 -0.37014 0.06354 -0.37037 0.06472 -0.37037 C 0.07058 -0.37106 0.07644 -0.37106 0.08242 -0.37129 C 0.08269 -0.37014 0.08347 -0.36898 0.08347 -0.36736 C 0.0836 -0.36458 0.08334 -0.3618 0.08295 -0.35926 C 0.08269 -0.3581 0.08216 -0.35717 0.08177 -0.35625 C 0.08008 -0.35254 0.07852 -0.34861 0.0767 -0.34514 L 0.07214 -0.33703 L 0.07045 -0.33402 L 0.06875 -0.33102 C 0.06641 -0.33217 0.06407 -0.3331 0.06185 -0.33495 C 0.06133 -0.33565 0.06081 -0.33657 0.06016 -0.33703 C 0.05925 -0.33773 0.05834 -0.33773 0.05729 -0.33796 C 0.05625 -0.33842 0.05274 -0.33912 0.05391 -0.33912 C 0.06589 -0.33727 0.06068 -0.33773 0.0681 -0.33611 C 0.07357 -0.33472 0.07474 -0.33472 0.0806 -0.33402 C 0.08047 -0.33194 0.08073 -0.32963 0.08008 -0.32801 C 0.0793 -0.32592 0.07761 -0.32569 0.0767 -0.32384 C 0.07604 -0.32291 0.07565 -0.32176 0.075 -0.32083 C 0.07448 -0.32037 0.07383 -0.32014 0.07331 -0.3199 C 0.07266 -0.31875 0.07214 -0.31782 0.07162 -0.3169 C 0.0711 -0.31597 0.07032 -0.31574 0.06979 -0.31481 C 0.06602 -0.3081 0.07162 -0.31504 0.06706 -0.30972 C 0.06589 -0.30648 0.06407 -0.30139 0.0625 -0.29861 C 0.06159 -0.29699 0.05925 -0.29652 0.05964 -0.29444 C 0.06003 -0.29259 0.06185 -0.29514 0.06302 -0.2956 C 0.06459 -0.29606 0.06615 -0.29676 0.06758 -0.29768 C 0.06875 -0.29838 0.06979 -0.29907 0.07097 -0.29953 C 0.07305 -0.30069 0.07526 -0.30092 0.07722 -0.30162 C 0.08125 -0.30324 0.08164 -0.30347 0.08516 -0.30578 C 0.08972 -0.3044 0.0944 -0.30347 0.09883 -0.30162 C 0.10404 -0.29953 0.10899 -0.29537 0.1142 -0.29352 L 0.12266 -0.29051 L 0.13125 -0.29143 C 0.13216 -0.29213 0.13177 -0.29514 0.13242 -0.29652 C 0.13282 -0.29768 0.13347 -0.29861 0.13412 -0.29953 C 0.13516 -0.30347 0.13529 -0.30486 0.1375 -0.30764 C 0.13802 -0.30833 0.13867 -0.30833 0.1392 -0.30879 C 0.14284 -0.31852 0.14011 -0.30995 0.14089 -0.33611 C 0.14102 -0.34051 0.14128 -0.34467 0.14141 -0.34907 C 0.14167 -0.35416 0.1418 -0.35926 0.14206 -0.36435 C 0.14141 -0.36504 0.14102 -0.3662 0.14037 -0.36643 C 0.13959 -0.36666 0.1388 -0.36574 0.13802 -0.36527 C 0.13112 -0.36134 0.13985 -0.36527 0.13125 -0.36134 C 0.12891 -0.36018 0.12435 -0.35833 0.12435 -0.3581 C 0.12136 -0.35856 0.11823 -0.3581 0.11537 -0.35926 C 0.11472 -0.35949 0.11628 -0.36134 0.11706 -0.36134 C 0.1263 -0.36227 0.13555 -0.36203 0.14492 -0.36227 C 0.14675 -0.36342 0.1487 -0.36412 0.15052 -0.36527 C 0.15117 -0.36574 0.1517 -0.3669 0.15222 -0.36736 C 0.15274 -0.36782 0.15339 -0.36805 0.15391 -0.36828 C 0.15495 -0.36898 0.15586 -0.36967 0.15677 -0.37037 C 0.15769 -0.37014 0.15873 -0.3699 0.15964 -0.36944 C 0.16107 -0.36852 0.16446 -0.36458 0.16537 -0.36342 C 0.16641 -0.3618 0.16719 -0.35972 0.1681 -0.35833 C 0.16862 -0.3574 0.1694 -0.35694 0.16992 -0.35625 C 0.1711 -0.3544 0.17331 -0.35023 0.17331 -0.35 C 0.17526 -0.33958 0.17565 -0.34027 0.17383 -0.32384 C 0.17357 -0.32152 0.17214 -0.3199 0.17162 -0.31782 C 0.16953 -0.31088 0.17032 -0.31389 0.16927 -0.30879 C 0.16289 -0.31157 0.16537 -0.30902 0.16758 -0.33402 C 0.16784 -0.33703 0.16927 -0.33912 0.16992 -0.34213 C 0.17045 -0.34514 0.17032 -0.3456 0.17162 -0.34815 C 0.17214 -0.3493 0.17279 -0.35 0.17331 -0.35115 C 0.17474 -0.3544 0.17565 -0.3581 0.17722 -0.36134 C 0.17852 -0.36365 0.17943 -0.36759 0.18125 -0.36828 L 0.18581 -0.37037 C 0.1892 -0.37014 0.19258 -0.3699 0.19597 -0.36944 C 0.19662 -0.36921 0.19727 -0.36898 0.19766 -0.36828 C 0.19818 -0.36759 0.19844 -0.3662 0.19883 -0.36527 C 0.19948 -0.36365 0.20039 -0.36203 0.20117 -0.36018 C 0.20144 -0.35764 0.20183 -0.35486 0.20222 -0.35208 C 0.20313 -0.34791 0.20274 -0.35023 0.20339 -0.34514 C 0.20326 -0.3368 0.20313 -0.32824 0.20287 -0.3199 C 0.20274 -0.31852 0.20261 -0.3169 0.20222 -0.31574 C 0.2017 -0.31389 0.20091 -0.31203 0.2 -0.31065 C 0.19935 -0.30995 0.19844 -0.30995 0.19766 -0.30972 C 0.19714 -0.30902 0.19662 -0.30833 0.19597 -0.30764 C 0.19532 -0.30717 0.19492 -0.30717 0.19427 -0.30671 C 0.19336 -0.30602 0.19245 -0.30509 0.19141 -0.30463 C 0.18685 -0.30208 0.18737 -0.30301 0.18295 -0.30162 C 0.18203 -0.30139 0.18099 -0.30092 0.18008 -0.30069 C 0.17787 -0.30092 0.17552 -0.30092 0.17331 -0.30162 C 0.17162 -0.30231 0.17136 -0.30486 0.17045 -0.30671 C 0.16992 -0.30787 0.16927 -0.30879 0.16875 -0.30972 C 0.16836 -0.3125 0.1681 -0.31527 0.16758 -0.31782 C 0.16745 -0.31875 0.16719 -0.3199 0.16706 -0.32083 C 0.1668 -0.32291 0.16641 -0.32893 0.16641 -0.32685 C 0.16641 -0.32315 0.16654 -0.31944 0.16706 -0.31574 C 0.16732 -0.31412 0.1681 -0.31296 0.16875 -0.3118 C 0.16966 -0.30972 0.17045 -0.3074 0.17162 -0.30578 C 0.1724 -0.3044 0.17344 -0.3037 0.17435 -0.30254 C 0.175 -0.30208 0.17552 -0.30115 0.17617 -0.30069 C 0.17683 -0.3 0.17761 -0.29977 0.17839 -0.29953 C 0.18347 -0.29907 0.18867 -0.29884 0.19375 -0.29861 L 0.24427 -0.29768 C 0.24766 -0.29791 0.2513 -0.29676 0.25456 -0.29861 C 0.25547 -0.29907 0.25482 -0.30208 0.25508 -0.3037 C 0.25521 -0.30463 0.25547 -0.30555 0.25573 -0.30671 C 0.25651 -0.3125 0.25625 -0.31412 0.25677 -0.32083 C 0.25742 -0.32916 0.25716 -0.3243 0.25795 -0.33194 C 0.25821 -0.33426 0.25834 -0.3368 0.25847 -0.33912 C 0.25899 -0.35023 0.26068 -0.36041 0.25456 -0.36944 C 0.25313 -0.37129 0.25117 -0.36759 0.24948 -0.36736 C 0.24466 -0.36666 0.23034 -0.36643 0.23503 -0.36643 C 0.24206 -0.36643 0.24883 -0.36713 0.25573 -0.36736 C 0.26394 -0.36898 0.26433 -0.36875 0.27552 -0.37338 C 0.27813 -0.37453 0.28047 -0.37615 0.28295 -0.37754 C 0.28373 -0.37777 0.28451 -0.37824 0.28516 -0.37847 C 0.28594 -0.37824 0.28685 -0.37824 0.2875 -0.37754 C 0.28802 -0.37685 0.28815 -0.37546 0.28867 -0.37453 C 0.2892 -0.37338 0.28972 -0.37245 0.29037 -0.37129 L 0.29141 -0.36527 L 0.29206 -0.36227 C 0.29362 -0.33912 0.29297 -0.35162 0.29206 -0.30578 C 0.29206 -0.30393 0.29167 -0.30231 0.29141 -0.30069 C 0.29115 -0.29791 0.29076 -0.29514 0.29037 -0.29259 C 0.29024 -0.29143 0.28998 -0.29051 0.28972 -0.28958 C 0.28802 -0.27963 0.28841 -0.28217 0.2875 -0.27523 C 0.28711 -0.27662 0.28672 -0.27801 0.28633 -0.2794 C 0.28425 -0.28842 0.28607 -0.30092 0.28633 -0.30879 C 0.28633 -0.30972 0.28659 -0.31088 0.28698 -0.3118 C 0.28724 -0.31273 0.28776 -0.31365 0.28802 -0.31481 C 0.28907 -0.31852 0.2888 -0.3199 0.29037 -0.32291 C 0.2918 -0.32569 0.29336 -0.32824 0.29492 -0.33102 L 0.29714 -0.33495 C 0.29766 -0.33611 0.29805 -0.33796 0.29883 -0.33796 L 0.30391 -0.33912 C 0.30769 -0.3412 0.30417 -0.33935 0.31081 -0.34097 C 0.31302 -0.34166 0.31758 -0.34305 0.31758 -0.34282 C 0.31836 -0.34143 0.3194 -0.34004 0.31992 -0.33796 C 0.32032 -0.33611 0.32032 -0.33402 0.32045 -0.33194 C 0.3211 -0.32453 0.3211 -0.32384 0.32162 -0.31574 C 0.32123 -0.30879 0.32097 -0.30162 0.32045 -0.29444 C 0.32032 -0.29328 0.32058 -0.29027 0.31992 -0.29051 C 0.31875 -0.29097 0.31875 -0.29398 0.31823 -0.2956 C 0.31797 -0.29722 0.31771 -0.29884 0.31758 -0.30069 C 0.31628 -0.32014 0.31706 -0.33541 0.31758 -0.35717 C 0.31771 -0.36203 0.31888 -0.36666 0.31927 -0.37129 C 0.32005 -0.37893 0.3194 -0.37569 0.32097 -0.38148 C 0.3211 -0.38264 0.32149 -0.38865 0.32266 -0.38958 C 0.32331 -0.39004 0.32383 -0.38889 0.32448 -0.38865 C 0.32578 -0.38148 0.32487 -0.38426 0.3267 -0.3794 C 0.32696 -0.37754 0.32722 -0.37338 0.32787 -0.37129 C 0.32813 -0.37037 0.32839 -0.36898 0.32891 -0.36828 C 0.32956 -0.36759 0.33047 -0.36759 0.33125 -0.36736 C 0.3349 -0.36759 0.33841 -0.36736 0.34206 -0.36828 C 0.34375 -0.36875 0.34545 -0.3706 0.34714 -0.37129 C 0.34831 -0.37199 0.34948 -0.37199 0.35052 -0.37245 C 0.35196 -0.37291 0.35326 -0.37384 0.35456 -0.37453 C 0.35847 -0.37639 0.35521 -0.37453 0.35847 -0.37639 C 0.35951 -0.37569 0.36107 -0.37615 0.36133 -0.37453 C 0.36198 -0.3706 0.36133 -0.3662 0.36081 -0.36227 C 0.36055 -0.36088 0.35964 -0.36018 0.35912 -0.35926 C 0.3569 -0.35602 0.35651 -0.35555 0.35456 -0.35324 C 0.35261 -0.35347 0.35065 -0.35347 0.34883 -0.35416 C 0.34805 -0.35463 0.3474 -0.35555 0.34662 -0.35625 C 0.3461 -0.35671 0.34545 -0.35694 0.34492 -0.35717 C 0.34414 -0.35648 0.3431 -0.35648 0.34258 -0.35532 C 0.34154 -0.35324 0.34154 -0.34953 0.34089 -0.34722 C 0.34063 -0.34606 0.34011 -0.34514 0.33972 -0.34421 C 0.33933 -0.34259 0.33828 -0.33634 0.33802 -0.33402 C 0.33776 -0.33125 0.33763 -0.3287 0.3375 -0.32592 C 0.33867 -0.3 0.33412 -0.3 0.34427 -0.30254 C 0.34505 -0.30277 0.34584 -0.30324 0.34662 -0.3037 C 0.34714 -0.3044 0.34766 -0.30532 0.34831 -0.30578 C 0.34935 -0.30625 0.35456 -0.30764 0.35508 -0.30764 C 0.36289 -0.31458 0.3543 -0.30717 0.36198 -0.31273 C 0.36901 -0.31782 0.36042 -0.3125 0.36589 -0.31574 C 0.36667 -0.31551 0.36784 -0.31597 0.36823 -0.31481 C 0.36862 -0.31296 0.3681 -0.31065 0.36758 -0.30879 C 0.36706 -0.30671 0.36615 -0.30532 0.36537 -0.3037 C 0.36433 -0.30162 0.36263 -0.29907 0.36133 -0.29768 C 0.3599 -0.29606 0.35677 -0.29352 0.35677 -0.29328 C 0.34974 -0.29537 0.35039 -0.29282 0.34662 -0.29861 C 0.34597 -0.29953 0.34558 -0.30069 0.34492 -0.30162 C 0.34401 -0.30277 0.34297 -0.3037 0.34206 -0.30463 C 0.34089 -0.30602 0.33867 -0.30879 0.33867 -0.30856 C 0.33828 -0.30972 0.33776 -0.31065 0.3375 -0.3118 C 0.33698 -0.31365 0.33633 -0.31782 0.33633 -0.31759 C 0.33659 -0.32291 0.33633 -0.32801 0.33698 -0.33287 C 0.33711 -0.33449 0.33802 -0.33518 0.33867 -0.33611 C 0.33907 -0.33657 0.33985 -0.33657 0.34037 -0.33703 C 0.34519 -0.34074 0.34037 -0.33773 0.34427 -0.34004 C 0.3517 -0.33981 0.35912 -0.34004 0.36641 -0.33912 C 0.36719 -0.33889 0.36758 -0.3375 0.36823 -0.33703 C 0.36875 -0.33657 0.36927 -0.33634 0.36992 -0.33611 C 0.37227 -0.32963 0.36953 -0.33541 0.37266 -0.33194 C 0.3737 -0.33078 0.37461 -0.32916 0.37552 -0.32801 C 0.3763 -0.32708 0.37709 -0.32662 0.37787 -0.32592 C 0.37956 -0.32407 0.38125 -0.32199 0.38295 -0.3199 C 0.38373 -0.31875 0.38438 -0.31759 0.38516 -0.3169 C 0.38568 -0.3162 0.38633 -0.3162 0.38698 -0.31574 C 0.39193 -0.32152 0.39271 -0.32129 0.39597 -0.32801 C 0.39974 -0.33565 0.39492 -0.32662 0.39766 -0.33402 C 0.39818 -0.33518 0.39896 -0.33588 0.39948 -0.33703 C 0.40026 -0.33889 0.40078 -0.34143 0.4017 -0.34305 L 0.40573 -0.35023 C 0.40625 -0.35115 0.40664 -0.35254 0.40742 -0.35324 L 0.40964 -0.35532 C 0.41029 -0.35625 0.41068 -0.3574 0.41133 -0.35833 C 0.41341 -0.36088 0.41667 -0.36412 0.41875 -0.36736 C 0.42005 -0.36944 0.42045 -0.37106 0.42214 -0.37245 C 0.42292 -0.37291 0.4237 -0.37315 0.42448 -0.37338 C 0.43138 -0.37592 0.42487 -0.37315 0.43008 -0.37546 C 0.43073 -0.37523 0.43138 -0.37523 0.43177 -0.37453 C 0.43282 -0.37268 0.43412 -0.36828 0.43412 -0.36805 C 0.43542 -0.36111 0.43594 -0.36412 0.43412 -0.35926 C 0.43347 -0.35972 0.43282 -0.35972 0.43242 -0.36018 C 0.43112 -0.36203 0.42904 -0.36643 0.42904 -0.3662 C 0.42696 -0.36597 0.42474 -0.3662 0.42279 -0.36527 C 0.42032 -0.36412 0.41524 -0.3581 0.41367 -0.35532 C 0.41146 -0.35139 0.41263 -0.35301 0.41029 -0.35023 C 0.4099 -0.34907 0.40938 -0.34815 0.40912 -0.34722 C 0.40677 -0.33865 0.40886 -0.34514 0.40742 -0.33912 C 0.40703 -0.33773 0.40664 -0.33634 0.40625 -0.33495 C 0.40599 -0.33402 0.40586 -0.33287 0.40573 -0.33194 C 0.40352 -0.32315 0.40534 -0.33194 0.40404 -0.325 C 0.40378 -0.32291 0.40365 -0.32083 0.40339 -0.31875 C 0.40287 -0.31458 0.40209 -0.31273 0.40339 -0.30764 C 0.40365 -0.30671 0.40456 -0.30717 0.40508 -0.30671 C 0.40573 -0.30625 0.40612 -0.30509 0.40677 -0.30463 C 0.40795 -0.30393 0.40912 -0.30416 0.41029 -0.3037 C 0.41081 -0.30347 0.41133 -0.30301 0.41198 -0.30254 C 0.41446 -0.30301 0.41693 -0.30254 0.41927 -0.3037 C 0.42019 -0.30393 0.42071 -0.30602 0.42162 -0.30671 C 0.42266 -0.30764 0.42383 -0.30787 0.425 -0.30879 C 0.42578 -0.30926 0.42657 -0.30995 0.42722 -0.31065 C 0.42813 -0.30972 0.43112 -0.30648 0.43242 -0.30578 C 0.43334 -0.30509 0.43425 -0.30509 0.43529 -0.30463 C 0.44076 -0.30208 0.43099 -0.30532 0.44037 -0.30254 C 0.44896 -0.29722 0.44675 -0.29352 0.44948 -0.30069 L 0.44779 -0.31273 C 0.44753 -0.31412 0.44727 -0.31551 0.44714 -0.3169 C 0.44649 -0.32291 0.44688 -0.32014 0.44597 -0.325 C 0.44584 -0.32754 0.44558 -0.33032 0.44545 -0.33287 C 0.44505 -0.34074 0.44492 -0.34861 0.44427 -0.35625 C 0.44414 -0.35856 0.44245 -0.3625 0.44375 -0.36342 C 0.44505 -0.36412 0.44532 -0.35926 0.44597 -0.35717 L 0.44779 -0.34815 C 0.44805 -0.34606 0.44857 -0.34421 0.44883 -0.34213 L 0.44948 -0.33796 C 0.44961 -0.33495 0.44974 -0.33194 0.45 -0.32893 C 0.45013 -0.32685 0.45039 -0.325 0.45052 -0.32291 C 0.45078 -0.32014 0.45091 -0.31759 0.45117 -0.31481 C 0.45183 -0.3044 0.45078 -0.30833 0.45287 -0.30254 C 0.45339 -0.30301 0.45391 -0.30347 0.45456 -0.3037 C 0.46211 -0.3074 0.45964 -0.30578 0.47097 -0.30671 C 0.47422 -0.3081 0.47539 -0.30902 0.47956 -0.30671 C 0.4806 -0.30602 0.48099 -0.3037 0.48177 -0.30254 C 0.48828 -0.29398 0.47943 -0.30902 0.48633 -0.29652 C 0.4875 -0.30254 0.48685 -0.29676 0.48581 -0.30254 C 0.48542 -0.30463 0.48542 -0.30671 0.48529 -0.30879 C 0.48516 -0.30972 0.48477 -0.31065 0.48464 -0.3118 C 0.48451 -0.31319 0.48425 -0.31435 0.48412 -0.31574 C 0.48373 -0.31921 0.48334 -0.32245 0.48295 -0.32592 C 0.48334 -0.32986 0.48229 -0.33541 0.48412 -0.33796 C 0.48529 -0.33981 0.48555 -0.33333 0.48633 -0.33102 C 0.48672 -0.32986 0.48711 -0.32893 0.4875 -0.32801 C 0.48828 -0.3199 0.48894 -0.31481 0.4875 -0.30578 C 0.48737 -0.30463 0.48633 -0.30694 0.48581 -0.30764 C 0.48594 -0.3118 0.48581 -0.32222 0.4875 -0.32685 C 0.48789 -0.32801 0.48867 -0.32824 0.4892 -0.32893 L 0.49154 -0.33495 C 0.4918 -0.33611 0.49219 -0.33727 0.49258 -0.33796 C 0.49323 -0.33912 0.49375 -0.34004 0.49427 -0.34097 C 0.49532 -0.34328 0.49636 -0.34722 0.49714 -0.34907 C 0.49766 -0.35023 0.49831 -0.35115 0.49883 -0.35208 C 0.49987 -0.3574 0.49883 -0.35347 0.50117 -0.35833 C 0.5017 -0.35949 0.50222 -0.36111 0.50287 -0.36227 C 0.50886 -0.37546 0.50417 -0.36435 0.50795 -0.37338 C 0.50847 -0.37176 0.50925 -0.37014 0.50964 -0.36828 C 0.51042 -0.36481 0.51081 -0.35023 0.51081 -0.35 C 0.51094 -0.34838 0.51159 -0.34676 0.51198 -0.34514 C 0.51224 -0.34352 0.51263 -0.33773 0.51302 -0.33611 C 0.51328 -0.33495 0.5138 -0.33402 0.5142 -0.33287 C 0.51563 -0.32245 0.51341 -0.3368 0.51875 -0.31782 C 0.51927 -0.31574 0.51979 -0.31365 0.52045 -0.3118 C 0.5211 -0.30995 0.52331 -0.30856 0.52279 -0.30671 C 0.52227 -0.30486 0.52045 -0.3074 0.51927 -0.30764 C 0.51836 -0.30902 0.51654 -0.31157 0.51537 -0.31273 C 0.51459 -0.31342 0.5138 -0.31412 0.51302 -0.31481 C 0.51003 -0.31782 0.51276 -0.31597 0.50964 -0.31782 C 0.50912 -0.31852 0.5086 -0.31967 0.50795 -0.3199 C 0.50573 -0.32014 0.50339 -0.3199 0.50117 -0.31875 C 0.49987 -0.31828 0.49896 -0.31597 0.49779 -0.31481 C 0.49701 -0.31412 0.49623 -0.31319 0.49545 -0.31273 C 0.49375 -0.31157 0.49206 -0.31065 0.49037 -0.30972 C 0.49037 -0.30949 0.48854 -0.3037 0.4875 -0.30578 C 0.48711 -0.30648 0.48763 -0.3081 0.48802 -0.30879 C 0.49558 -0.32083 0.49063 -0.31203 0.49492 -0.31574 C 0.49545 -0.31643 0.49597 -0.31713 0.49662 -0.31782 C 0.49857 -0.3199 0.4987 -0.31967 0.50052 -0.32083 C 0.50261 -0.3199 0.50482 -0.31921 0.50677 -0.31782 C 0.50821 -0.3169 0.50938 -0.31481 0.51081 -0.31365 C 0.51341 -0.3118 0.51615 -0.31041 0.51875 -0.30879 C 0.51966 -0.3081 0.52071 -0.3074 0.52162 -0.30671 C 0.5224 -0.30602 0.52305 -0.30509 0.52383 -0.30463 C 0.52461 -0.30416 0.52539 -0.30393 0.52617 -0.3037 C 0.53034 -0.29815 0.52644 -0.30254 0.53073 -0.29953 C 0.53151 -0.29907 0.53216 -0.29791 0.53295 -0.29768 C 0.53438 -0.29699 0.53594 -0.29699 0.5375 -0.29652 C 0.54089 -0.29838 0.54427 -0.30023 0.54779 -0.30162 C 0.55013 -0.30254 0.55274 -0.30347 0.55508 -0.30463 C 0.56328 -0.30879 0.55209 -0.30486 0.56133 -0.30764 C 0.56016 -0.31805 0.56081 -0.32106 0.55795 -0.32801 C 0.55742 -0.32916 0.55677 -0.32986 0.55625 -0.33102 C 0.55417 -0.33055 0.55209 -0.33032 0.55 -0.32986 C 0.54909 -0.32963 0.54818 -0.32916 0.54714 -0.32893 C 0.54584 -0.32847 0.54453 -0.32824 0.54323 -0.32801 C 0.53867 -0.32824 0.53412 -0.32777 0.52956 -0.32893 C 0.52878 -0.32916 0.52839 -0.33078 0.52787 -0.33194 C 0.52722 -0.33333 0.52526 -0.33935 0.525 -0.34004 C 0.52487 -0.34143 0.52435 -0.34282 0.52448 -0.34421 C 0.52474 -0.35 0.52513 -0.35578 0.52617 -0.36134 C 0.52657 -0.36365 0.53112 -0.36852 0.53177 -0.36944 C 0.53672 -0.37523 0.53047 -0.36828 0.53529 -0.37245 C 0.53581 -0.37291 0.53633 -0.37407 0.53698 -0.37453 C 0.53841 -0.37523 0.53998 -0.375 0.54154 -0.37546 C 0.54245 -0.37569 0.54336 -0.37615 0.54427 -0.37639 C 0.55534 -0.37569 0.55795 -0.38148 0.56367 -0.37129 C 0.56407 -0.3706 0.56433 -0.36921 0.56485 -0.36828 C 0.56524 -0.36736 0.56602 -0.36643 0.56654 -0.36527 C 0.56732 -0.36342 0.56836 -0.35926 0.56927 -0.35717 C 0.56979 -0.35625 0.57058 -0.35532 0.5711 -0.35416 C 0.57188 -0.35231 0.57253 -0.35023 0.57331 -0.34815 L 0.57448 -0.34514 C 0.57774 -0.3537 0.57383 -0.34282 0.57617 -0.35115 C 0.57644 -0.35231 0.57696 -0.35324 0.57735 -0.35416 C 0.57748 -0.35532 0.57761 -0.35625 0.57787 -0.35717 C 0.57826 -0.35879 0.57891 -0.35995 0.57956 -0.36134 C 0.58112 -0.36458 0.58308 -0.3669 0.58529 -0.36944 C 0.58594 -0.37014 0.58672 -0.37083 0.5875 -0.37129 C 0.61042 -0.3699 0.60495 -0.37152 0.59714 -0.36944 C 0.59636 -0.36921 0.59571 -0.36875 0.59492 -0.36828 C 0.58985 -0.36157 0.59219 -0.36342 0.58867 -0.36134 C 0.58737 -0.35902 0.58581 -0.35671 0.58464 -0.35416 C 0.58203 -0.34815 0.58347 -0.35046 0.58073 -0.34722 C 0.58112 -0.34421 0.58073 -0.34051 0.58177 -0.33796 C 0.58282 -0.33588 0.58477 -0.33541 0.58633 -0.33495 C 0.5905 -0.33379 0.59466 -0.33356 0.59883 -0.33287 L 0.60508 -0.33194 C 0.60769 -0.32523 0.60664 -0.3294 0.60573 -0.31481 C 0.60547 -0.31088 0.60495 -0.30972 0.60339 -0.30671 C 0.60274 -0.30532 0.59961 -0.29907 0.59779 -0.29768 C 0.59662 -0.29676 0.59545 -0.29629 0.59427 -0.2956 L 0.59258 -0.29444 C 0.59206 -0.29421 0.59154 -0.29375 0.59089 -0.29352 C 0.58985 -0.29328 0.58867 -0.29259 0.5875 -0.29259 C 0.58255 -0.2919 0.57761 -0.2919 0.57279 -0.29143 L 0.5711 -0.28958 L 0.5711 -0.28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75189-16F1-414E-804B-CF231F7D35AB}"/>
              </a:ext>
            </a:extLst>
          </p:cNvPr>
          <p:cNvSpPr/>
          <p:nvPr/>
        </p:nvSpPr>
        <p:spPr>
          <a:xfrm>
            <a:off x="151054" y="257568"/>
            <a:ext cx="3902685" cy="634286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AC11E-C46C-4222-A299-E2408D098A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54" y="1121917"/>
            <a:ext cx="4776396" cy="46141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577083-0089-4CA6-A5CE-343AA0073FBB}"/>
              </a:ext>
            </a:extLst>
          </p:cNvPr>
          <p:cNvGrpSpPr/>
          <p:nvPr/>
        </p:nvGrpSpPr>
        <p:grpSpPr>
          <a:xfrm>
            <a:off x="6391723" y="1400684"/>
            <a:ext cx="1745657" cy="1817070"/>
            <a:chOff x="5296219" y="979113"/>
            <a:chExt cx="1745657" cy="18170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BC10E6-5A3B-4740-813D-7A0C2FAE387B}"/>
                </a:ext>
              </a:extLst>
            </p:cNvPr>
            <p:cNvSpPr/>
            <p:nvPr/>
          </p:nvSpPr>
          <p:spPr>
            <a:xfrm>
              <a:off x="5448409" y="1231272"/>
              <a:ext cx="1441278" cy="13127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406671-FC66-42B5-AEEF-C8F3EC9F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219" y="979113"/>
              <a:ext cx="1745657" cy="18170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0F74EC1-0C0A-4594-BE87-AB09653D7381}"/>
              </a:ext>
            </a:extLst>
          </p:cNvPr>
          <p:cNvSpPr txBox="1"/>
          <p:nvPr/>
        </p:nvSpPr>
        <p:spPr>
          <a:xfrm>
            <a:off x="4719483" y="3869359"/>
            <a:ext cx="7034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74000">
                      <a:srgbClr val="006600"/>
                    </a:gs>
                    <a:gs pos="50000">
                      <a:srgbClr val="DD176D"/>
                    </a:gs>
                    <a:gs pos="35000">
                      <a:srgbClr val="1A00D3"/>
                    </a:gs>
                  </a:gsLst>
                  <a:lin ang="5400000" scaled="1"/>
                </a:gradFill>
                <a:latin typeface="Algerian" panose="04020705040A02060702" pitchFamily="82" charset="0"/>
                <a:cs typeface="GhorautraOMJ" panose="01010600010101010101" pitchFamily="2" charset="0"/>
              </a:rPr>
              <a:t>Very good</a:t>
            </a:r>
          </a:p>
        </p:txBody>
      </p:sp>
    </p:spTree>
    <p:extLst>
      <p:ext uri="{BB962C8B-B14F-4D97-AF65-F5344CB8AC3E}">
        <p14:creationId xmlns:p14="http://schemas.microsoft.com/office/powerpoint/2010/main" val="133362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C74EDA-59F3-4392-BF36-37DDF3F5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6" y="200047"/>
            <a:ext cx="11836867" cy="64579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B25947-B9CB-41DC-8477-3D4A93CA6FF7}"/>
              </a:ext>
            </a:extLst>
          </p:cNvPr>
          <p:cNvGrpSpPr/>
          <p:nvPr/>
        </p:nvGrpSpPr>
        <p:grpSpPr>
          <a:xfrm>
            <a:off x="4060890" y="1427562"/>
            <a:ext cx="4419793" cy="4727370"/>
            <a:chOff x="3653028" y="640080"/>
            <a:chExt cx="4523232" cy="52989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C2AD8B-98E5-4904-9E89-B283C8478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3653028" y="640080"/>
              <a:ext cx="2346960" cy="52943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BBE8AD-55AF-469A-AFBF-81791BC7B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1324" y="644652"/>
              <a:ext cx="2154936" cy="52943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3C9112-0D67-4896-AA5F-B37E502BF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596" y="1427502"/>
            <a:ext cx="2124087" cy="4723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4D699-360E-47E7-919E-090F70DAE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036222" y="1384783"/>
            <a:ext cx="2313362" cy="4809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FBE73-BD06-4A81-AE57-605FCD10C70B}"/>
              </a:ext>
            </a:extLst>
          </p:cNvPr>
          <p:cNvSpPr txBox="1"/>
          <p:nvPr/>
        </p:nvSpPr>
        <p:spPr>
          <a:xfrm>
            <a:off x="2448232" y="199987"/>
            <a:ext cx="620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fat?</a:t>
            </a:r>
          </a:p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1A4DA-8D27-4596-8917-8D38669451E5}"/>
              </a:ext>
            </a:extLst>
          </p:cNvPr>
          <p:cNvSpPr txBox="1"/>
          <p:nvPr/>
        </p:nvSpPr>
        <p:spPr>
          <a:xfrm>
            <a:off x="9571703" y="5363776"/>
            <a:ext cx="240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9545B-3B7B-4037-B356-198549DCC9C4}"/>
              </a:ext>
            </a:extLst>
          </p:cNvPr>
          <p:cNvSpPr txBox="1"/>
          <p:nvPr/>
        </p:nvSpPr>
        <p:spPr>
          <a:xfrm>
            <a:off x="225590" y="5364210"/>
            <a:ext cx="222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endParaRPr lang="en-US" sz="4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42695 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43958 0.024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FFBDA-9BBB-482D-BF16-E68998328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310" y="1038563"/>
            <a:ext cx="2196294" cy="4797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FAFC6E-0DAD-4B67-9266-92187711D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459" y="1038563"/>
            <a:ext cx="2371483" cy="4797968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5E714FF-F431-470E-A211-E54210312F4B}"/>
              </a:ext>
            </a:extLst>
          </p:cNvPr>
          <p:cNvSpPr/>
          <p:nvPr/>
        </p:nvSpPr>
        <p:spPr>
          <a:xfrm>
            <a:off x="8849030" y="3752700"/>
            <a:ext cx="761546" cy="509438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ysClr val="windowText" lastClr="000000">
                <a:satMod val="120000"/>
              </a:sys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4D8167FE-C401-479A-A574-96B8CD218B20}"/>
              </a:ext>
            </a:extLst>
          </p:cNvPr>
          <p:cNvSpPr/>
          <p:nvPr/>
        </p:nvSpPr>
        <p:spPr>
          <a:xfrm>
            <a:off x="2722890" y="3863275"/>
            <a:ext cx="698739" cy="546353"/>
          </a:xfrm>
          <a:prstGeom prst="leftArrow">
            <a:avLst>
              <a:gd name="adj1" fmla="val 44872"/>
              <a:gd name="adj2" fmla="val 47436"/>
            </a:avLst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C20BA-8DCA-4BDB-8107-9EF28D171D7E}"/>
              </a:ext>
            </a:extLst>
          </p:cNvPr>
          <p:cNvSpPr txBox="1"/>
          <p:nvPr/>
        </p:nvSpPr>
        <p:spPr>
          <a:xfrm>
            <a:off x="88280" y="3768867"/>
            <a:ext cx="27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Thin-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endParaRPr lang="en-US" sz="3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9629C-AC73-43E8-87D3-070F15AE120B}"/>
              </a:ext>
            </a:extLst>
          </p:cNvPr>
          <p:cNvSpPr txBox="1"/>
          <p:nvPr/>
        </p:nvSpPr>
        <p:spPr>
          <a:xfrm>
            <a:off x="9492593" y="3645737"/>
            <a:ext cx="265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-মোটা</a:t>
            </a:r>
          </a:p>
        </p:txBody>
      </p:sp>
    </p:spTree>
    <p:extLst>
      <p:ext uri="{BB962C8B-B14F-4D97-AF65-F5344CB8AC3E}">
        <p14:creationId xmlns:p14="http://schemas.microsoft.com/office/powerpoint/2010/main" val="365430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CCBA0-A324-4B03-A964-0F7BDB333653}"/>
              </a:ext>
            </a:extLst>
          </p:cNvPr>
          <p:cNvSpPr txBox="1"/>
          <p:nvPr/>
        </p:nvSpPr>
        <p:spPr>
          <a:xfrm>
            <a:off x="1386348" y="385366"/>
            <a:ext cx="940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book at page 44 .</a:t>
            </a:r>
          </a:p>
        </p:txBody>
      </p:sp>
      <p:pic>
        <p:nvPicPr>
          <p:cNvPr id="7" name="Picture 6" descr="F:\school\Images\left_logo.png">
            <a:extLst>
              <a:ext uri="{FF2B5EF4-FFF2-40B4-BE49-F238E27FC236}">
                <a16:creationId xmlns:a16="http://schemas.microsoft.com/office/drawing/2014/main" id="{19BD1165-BC30-477F-AD26-A15632D4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135" y="2494563"/>
            <a:ext cx="4232004" cy="4046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B20DE-CE4E-4AB1-AA4E-03900CE148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79" y="3982065"/>
            <a:ext cx="3253459" cy="2559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14BE46-4CB2-4CC1-9711-87F23399CBF6}"/>
              </a:ext>
            </a:extLst>
          </p:cNvPr>
          <p:cNvSpPr txBox="1"/>
          <p:nvPr/>
        </p:nvSpPr>
        <p:spPr>
          <a:xfrm>
            <a:off x="1136501" y="1274268"/>
            <a:ext cx="991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 at book?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18269F-2C06-43F9-813C-DF90BB311821}"/>
              </a:ext>
            </a:extLst>
          </p:cNvPr>
          <p:cNvGrpSpPr/>
          <p:nvPr/>
        </p:nvGrpSpPr>
        <p:grpSpPr>
          <a:xfrm>
            <a:off x="606234" y="2211254"/>
            <a:ext cx="3398942" cy="3997817"/>
            <a:chOff x="538769" y="2211254"/>
            <a:chExt cx="3466407" cy="40568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DB6D00-E8F9-44FD-9D65-E504AC1C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22" y="2248125"/>
              <a:ext cx="3210354" cy="3915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F6179DB-54C0-47B3-8AD3-AFA0C771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769" y="2211254"/>
              <a:ext cx="377199" cy="4056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10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wnload Tv Clipart 28726 - Flat Screen Television Transparent - Full Size  PNG Image - PNGkit">
            <a:extLst>
              <a:ext uri="{FF2B5EF4-FFF2-40B4-BE49-F238E27FC236}">
                <a16:creationId xmlns:a16="http://schemas.microsoft.com/office/drawing/2014/main" id="{92828E69-823E-4889-B8C9-C8F5089A7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2"/>
          <a:stretch/>
        </p:blipFill>
        <p:spPr bwMode="auto">
          <a:xfrm>
            <a:off x="3297748" y="2159765"/>
            <a:ext cx="5536797" cy="38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41BE0-73E7-4C5A-AFF2-87A745579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7310" y="2263004"/>
            <a:ext cx="3108774" cy="3277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0BA25A-9F95-473D-A8F8-97A8E34BB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208" y="2934929"/>
            <a:ext cx="3037700" cy="4050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36A64-B1BA-4EC8-A1BD-4C28DEEDD7D1}"/>
              </a:ext>
            </a:extLst>
          </p:cNvPr>
          <p:cNvSpPr txBox="1"/>
          <p:nvPr/>
        </p:nvSpPr>
        <p:spPr>
          <a:xfrm>
            <a:off x="3903408" y="2794832"/>
            <a:ext cx="6127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https://youtu.be/vku2D6DL6eo</a:t>
            </a:r>
          </a:p>
        </p:txBody>
      </p:sp>
    </p:spTree>
    <p:extLst>
      <p:ext uri="{BB962C8B-B14F-4D97-AF65-F5344CB8AC3E}">
        <p14:creationId xmlns:p14="http://schemas.microsoft.com/office/powerpoint/2010/main" val="425766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F753B8-61FC-40CA-964E-62D4AD830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189" y="2609229"/>
            <a:ext cx="1136591" cy="3557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1FDC0-7ABE-4C03-80EA-B5FAB89CE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610" y="1757284"/>
            <a:ext cx="1285745" cy="4409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DED15-DC80-45DB-9190-A77416D57580}"/>
              </a:ext>
            </a:extLst>
          </p:cNvPr>
          <p:cNvSpPr txBox="1"/>
          <p:nvPr/>
        </p:nvSpPr>
        <p:spPr>
          <a:xfrm>
            <a:off x="2954189" y="527080"/>
            <a:ext cx="628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she tall/short?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98D3E-F800-458F-B40C-3F7CCB00B179}"/>
              </a:ext>
            </a:extLst>
          </p:cNvPr>
          <p:cNvSpPr txBox="1"/>
          <p:nvPr/>
        </p:nvSpPr>
        <p:spPr>
          <a:xfrm>
            <a:off x="265471" y="3962098"/>
            <a:ext cx="434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girl is short.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3D33F-4027-404F-8D8E-1F2F6A1B6DC0}"/>
              </a:ext>
            </a:extLst>
          </p:cNvPr>
          <p:cNvSpPr txBox="1"/>
          <p:nvPr/>
        </p:nvSpPr>
        <p:spPr>
          <a:xfrm>
            <a:off x="7613192" y="2073736"/>
            <a:ext cx="448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girl is tall.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05BA9CCD-A1B0-4A20-9383-DDA996339860}"/>
              </a:ext>
            </a:extLst>
          </p:cNvPr>
          <p:cNvSpPr/>
          <p:nvPr/>
        </p:nvSpPr>
        <p:spPr>
          <a:xfrm>
            <a:off x="5809197" y="1555297"/>
            <a:ext cx="1709164" cy="4813603"/>
          </a:xfrm>
          <a:prstGeom prst="round2SameRect">
            <a:avLst>
              <a:gd name="adj1" fmla="val 32717"/>
              <a:gd name="adj2" fmla="val 37450"/>
            </a:avLst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8CAC83-6AF9-4E97-935C-4B93DB160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5" y="4792098"/>
            <a:ext cx="1884078" cy="189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5D75DB-E21E-4302-A0A3-6F6A71F15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6671" y="4784264"/>
            <a:ext cx="1884078" cy="18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6321DB-EF03-4003-BFC6-67B8F6194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940" y="2593926"/>
            <a:ext cx="3840322" cy="3517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8961A-B759-4F7E-A29A-8DCA5A382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8329" y="3093121"/>
            <a:ext cx="2247036" cy="2288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2E1F7-57A9-43D1-85A5-6FC7827C51A8}"/>
              </a:ext>
            </a:extLst>
          </p:cNvPr>
          <p:cNvSpPr txBox="1"/>
          <p:nvPr/>
        </p:nvSpPr>
        <p:spPr>
          <a:xfrm>
            <a:off x="3341847" y="465137"/>
            <a:ext cx="541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big/small?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E1C3D-6802-4566-98A1-696BCE1D85D7}"/>
              </a:ext>
            </a:extLst>
          </p:cNvPr>
          <p:cNvSpPr txBox="1"/>
          <p:nvPr/>
        </p:nvSpPr>
        <p:spPr>
          <a:xfrm>
            <a:off x="196147" y="5058824"/>
            <a:ext cx="508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Elephent is small.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02AC9-7D3F-46C2-B76D-E2622FBEBA47}"/>
              </a:ext>
            </a:extLst>
          </p:cNvPr>
          <p:cNvSpPr txBox="1"/>
          <p:nvPr/>
        </p:nvSpPr>
        <p:spPr>
          <a:xfrm>
            <a:off x="6327058" y="1375641"/>
            <a:ext cx="568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Elephent is big.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599CDC-3D3C-4B72-9F7A-7A91968C2D01}"/>
              </a:ext>
            </a:extLst>
          </p:cNvPr>
          <p:cNvSpPr/>
          <p:nvPr/>
        </p:nvSpPr>
        <p:spPr>
          <a:xfrm>
            <a:off x="5353891" y="2478679"/>
            <a:ext cx="4122420" cy="3517751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D09E5-7AC8-41FC-BB0F-AF51944A2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6671" y="4784264"/>
            <a:ext cx="1884078" cy="18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5AF940F-CE83-4451-AC15-252C1A3B4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221059"/>
            <a:ext cx="11887199" cy="6415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FE5CF2-645B-440D-BCAB-0249D85BCB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513" y="1781433"/>
            <a:ext cx="2601637" cy="4418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0CA6C7-860A-4B0F-8CB4-82426F78CD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83" y="1625502"/>
            <a:ext cx="2604130" cy="4582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73582F-F69E-46DD-A9E9-029D2D5DBC2A}"/>
              </a:ext>
            </a:extLst>
          </p:cNvPr>
          <p:cNvGrpSpPr/>
          <p:nvPr/>
        </p:nvGrpSpPr>
        <p:grpSpPr>
          <a:xfrm rot="538167">
            <a:off x="1810243" y="2024798"/>
            <a:ext cx="2437780" cy="1611841"/>
            <a:chOff x="1436291" y="1975366"/>
            <a:chExt cx="2260760" cy="1677335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A4B419F6-52BE-4BB8-A5F3-CE6D3F4979A1}"/>
                </a:ext>
              </a:extLst>
            </p:cNvPr>
            <p:cNvSpPr/>
            <p:nvPr/>
          </p:nvSpPr>
          <p:spPr>
            <a:xfrm rot="17608788">
              <a:off x="1728003" y="1683654"/>
              <a:ext cx="1677335" cy="2260760"/>
            </a:xfrm>
            <a:custGeom>
              <a:avLst/>
              <a:gdLst>
                <a:gd name="connsiteX0" fmla="*/ 1620997 w 1677335"/>
                <a:gd name="connsiteY0" fmla="*/ 383565 h 2260760"/>
                <a:gd name="connsiteX1" fmla="*/ 1653509 w 1677335"/>
                <a:gd name="connsiteY1" fmla="*/ 774795 h 2260760"/>
                <a:gd name="connsiteX2" fmla="*/ 823190 w 1677335"/>
                <a:gd name="connsiteY2" fmla="*/ 1321235 h 2260760"/>
                <a:gd name="connsiteX3" fmla="*/ 410179 w 1677335"/>
                <a:gd name="connsiteY3" fmla="*/ 2260760 h 2260760"/>
                <a:gd name="connsiteX4" fmla="*/ 510290 w 1677335"/>
                <a:gd name="connsiteY4" fmla="*/ 1284629 h 2260760"/>
                <a:gd name="connsiteX5" fmla="*/ 106239 w 1677335"/>
                <a:gd name="connsiteY5" fmla="*/ 377417 h 2260760"/>
                <a:gd name="connsiteX6" fmla="*/ 1008672 w 1677335"/>
                <a:gd name="connsiteY6" fmla="*/ 6434 h 2260760"/>
                <a:gd name="connsiteX7" fmla="*/ 1620997 w 1677335"/>
                <a:gd name="connsiteY7" fmla="*/ 383565 h 2260760"/>
                <a:gd name="connsiteX8" fmla="*/ 1417643 w 1677335"/>
                <a:gd name="connsiteY8" fmla="*/ 483232 h 2260760"/>
                <a:gd name="connsiteX9" fmla="*/ 838690 w 1677335"/>
                <a:gd name="connsiteY9" fmla="*/ 204320 h 2260760"/>
                <a:gd name="connsiteX10" fmla="*/ 210360 w 1677335"/>
                <a:gd name="connsiteY10" fmla="*/ 660988 h 2260760"/>
                <a:gd name="connsiteX11" fmla="*/ 838690 w 1677335"/>
                <a:gd name="connsiteY11" fmla="*/ 1117656 h 2260760"/>
                <a:gd name="connsiteX12" fmla="*/ 1467020 w 1677335"/>
                <a:gd name="connsiteY12" fmla="*/ 660988 h 2260760"/>
                <a:gd name="connsiteX13" fmla="*/ 1417643 w 1677335"/>
                <a:gd name="connsiteY13" fmla="*/ 483232 h 226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335" h="2260760">
                  <a:moveTo>
                    <a:pt x="1620997" y="383565"/>
                  </a:moveTo>
                  <a:cubicBezTo>
                    <a:pt x="1680491" y="501455"/>
                    <a:pt x="1695407" y="636724"/>
                    <a:pt x="1653509" y="774795"/>
                  </a:cubicBezTo>
                  <a:cubicBezTo>
                    <a:pt x="1560961" y="1079783"/>
                    <a:pt x="1215866" y="1306893"/>
                    <a:pt x="823190" y="1321235"/>
                  </a:cubicBezTo>
                  <a:lnTo>
                    <a:pt x="410179" y="2260760"/>
                  </a:lnTo>
                  <a:lnTo>
                    <a:pt x="510290" y="1284629"/>
                  </a:lnTo>
                  <a:cubicBezTo>
                    <a:pt x="52006" y="1154562"/>
                    <a:pt x="-136153" y="732095"/>
                    <a:pt x="106239" y="377417"/>
                  </a:cubicBezTo>
                  <a:cubicBezTo>
                    <a:pt x="284520" y="116550"/>
                    <a:pt x="649938" y="-33672"/>
                    <a:pt x="1008672" y="6434"/>
                  </a:cubicBezTo>
                  <a:cubicBezTo>
                    <a:pt x="1298852" y="38876"/>
                    <a:pt x="1521840" y="187083"/>
                    <a:pt x="1620997" y="383565"/>
                  </a:cubicBezTo>
                  <a:close/>
                  <a:moveTo>
                    <a:pt x="1417643" y="483232"/>
                  </a:moveTo>
                  <a:cubicBezTo>
                    <a:pt x="1322257" y="319327"/>
                    <a:pt x="1098952" y="204320"/>
                    <a:pt x="838690" y="204320"/>
                  </a:cubicBezTo>
                  <a:cubicBezTo>
                    <a:pt x="491673" y="204320"/>
                    <a:pt x="210360" y="408777"/>
                    <a:pt x="210360" y="660988"/>
                  </a:cubicBezTo>
                  <a:cubicBezTo>
                    <a:pt x="210360" y="913199"/>
                    <a:pt x="491673" y="1117657"/>
                    <a:pt x="838690" y="1117656"/>
                  </a:cubicBezTo>
                  <a:cubicBezTo>
                    <a:pt x="1185707" y="1117656"/>
                    <a:pt x="1467020" y="913199"/>
                    <a:pt x="1467020" y="660988"/>
                  </a:cubicBezTo>
                  <a:cubicBezTo>
                    <a:pt x="1467020" y="597935"/>
                    <a:pt x="1449438" y="537867"/>
                    <a:pt x="1417643" y="483232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8BC308-9BF9-44B8-9CB3-76CF5E80FECD}"/>
                </a:ext>
              </a:extLst>
            </p:cNvPr>
            <p:cNvSpPr/>
            <p:nvPr/>
          </p:nvSpPr>
          <p:spPr>
            <a:xfrm>
              <a:off x="1459507" y="2333404"/>
              <a:ext cx="1313111" cy="54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22807F-D8B1-4FE8-9BA1-B4D3DFA4FF9F}"/>
              </a:ext>
            </a:extLst>
          </p:cNvPr>
          <p:cNvGrpSpPr/>
          <p:nvPr/>
        </p:nvGrpSpPr>
        <p:grpSpPr>
          <a:xfrm>
            <a:off x="8595740" y="2073668"/>
            <a:ext cx="1672941" cy="2280853"/>
            <a:chOff x="8801662" y="2000735"/>
            <a:chExt cx="1672941" cy="2280853"/>
          </a:xfrm>
        </p:grpSpPr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8CC14C93-C601-49EC-ADB1-E338E986F9F8}"/>
                </a:ext>
              </a:extLst>
            </p:cNvPr>
            <p:cNvSpPr/>
            <p:nvPr/>
          </p:nvSpPr>
          <p:spPr>
            <a:xfrm rot="2024743">
              <a:off x="8801662" y="2000735"/>
              <a:ext cx="1672941" cy="2280853"/>
            </a:xfrm>
            <a:custGeom>
              <a:avLst/>
              <a:gdLst>
                <a:gd name="connsiteX0" fmla="*/ 350624 w 1672941"/>
                <a:gd name="connsiteY0" fmla="*/ 158508 h 2280853"/>
                <a:gd name="connsiteX1" fmla="*/ 977490 w 1672941"/>
                <a:gd name="connsiteY1" fmla="*/ 2340 h 2280853"/>
                <a:gd name="connsiteX2" fmla="*/ 1655567 w 1672941"/>
                <a:gd name="connsiteY2" fmla="*/ 741534 h 2280853"/>
                <a:gd name="connsiteX3" fmla="*/ 850139 w 1672941"/>
                <a:gd name="connsiteY3" fmla="*/ 1324038 h 2280853"/>
                <a:gd name="connsiteX4" fmla="*/ 478938 w 1672941"/>
                <a:gd name="connsiteY4" fmla="*/ 2280853 h 2280853"/>
                <a:gd name="connsiteX5" fmla="*/ 535929 w 1672941"/>
                <a:gd name="connsiteY5" fmla="*/ 1301259 h 2280853"/>
                <a:gd name="connsiteX6" fmla="*/ 92286 w 1672941"/>
                <a:gd name="connsiteY6" fmla="*/ 412737 h 2280853"/>
                <a:gd name="connsiteX7" fmla="*/ 350624 w 1672941"/>
                <a:gd name="connsiteY7" fmla="*/ 158508 h 2280853"/>
                <a:gd name="connsiteX8" fmla="*/ 368858 w 1672941"/>
                <a:gd name="connsiteY8" fmla="*/ 334832 h 2280853"/>
                <a:gd name="connsiteX9" fmla="*/ 180852 w 1672941"/>
                <a:gd name="connsiteY9" fmla="*/ 673901 h 2280853"/>
                <a:gd name="connsiteX10" fmla="*/ 822747 w 1672941"/>
                <a:gd name="connsiteY10" fmla="*/ 1153418 h 2280853"/>
                <a:gd name="connsiteX11" fmla="*/ 1464643 w 1672941"/>
                <a:gd name="connsiteY11" fmla="*/ 673901 h 2280853"/>
                <a:gd name="connsiteX12" fmla="*/ 822747 w 1672941"/>
                <a:gd name="connsiteY12" fmla="*/ 194384 h 2280853"/>
                <a:gd name="connsiteX13" fmla="*/ 368858 w 1672941"/>
                <a:gd name="connsiteY13" fmla="*/ 334832 h 2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941" h="2280853">
                  <a:moveTo>
                    <a:pt x="350624" y="158508"/>
                  </a:moveTo>
                  <a:cubicBezTo>
                    <a:pt x="527967" y="46410"/>
                    <a:pt x="752395" y="-12820"/>
                    <a:pt x="977490" y="2340"/>
                  </a:cubicBezTo>
                  <a:cubicBezTo>
                    <a:pt x="1443614" y="33733"/>
                    <a:pt x="1750957" y="368777"/>
                    <a:pt x="1655567" y="741534"/>
                  </a:cubicBezTo>
                  <a:cubicBezTo>
                    <a:pt x="1576551" y="1050303"/>
                    <a:pt x="1241801" y="1292403"/>
                    <a:pt x="850139" y="1324038"/>
                  </a:cubicBezTo>
                  <a:lnTo>
                    <a:pt x="478938" y="2280853"/>
                  </a:lnTo>
                  <a:lnTo>
                    <a:pt x="535929" y="1301259"/>
                  </a:lnTo>
                  <a:cubicBezTo>
                    <a:pt x="72357" y="1191517"/>
                    <a:pt x="-134238" y="777753"/>
                    <a:pt x="92286" y="412737"/>
                  </a:cubicBezTo>
                  <a:cubicBezTo>
                    <a:pt x="154764" y="312060"/>
                    <a:pt x="244219" y="225768"/>
                    <a:pt x="350624" y="158508"/>
                  </a:cubicBezTo>
                  <a:close/>
                  <a:moveTo>
                    <a:pt x="368858" y="334832"/>
                  </a:moveTo>
                  <a:cubicBezTo>
                    <a:pt x="252698" y="421607"/>
                    <a:pt x="180852" y="541486"/>
                    <a:pt x="180852" y="673901"/>
                  </a:cubicBezTo>
                  <a:cubicBezTo>
                    <a:pt x="180852" y="938731"/>
                    <a:pt x="468238" y="1153418"/>
                    <a:pt x="822747" y="1153418"/>
                  </a:cubicBezTo>
                  <a:cubicBezTo>
                    <a:pt x="1177256" y="1153418"/>
                    <a:pt x="1464642" y="938731"/>
                    <a:pt x="1464643" y="673901"/>
                  </a:cubicBezTo>
                  <a:cubicBezTo>
                    <a:pt x="1464642" y="409071"/>
                    <a:pt x="1177256" y="194384"/>
                    <a:pt x="822747" y="194384"/>
                  </a:cubicBezTo>
                  <a:cubicBezTo>
                    <a:pt x="645492" y="194384"/>
                    <a:pt x="485019" y="248056"/>
                    <a:pt x="368858" y="334832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736F31-3BDE-4354-AEB8-D582216D0100}"/>
                </a:ext>
              </a:extLst>
            </p:cNvPr>
            <p:cNvSpPr/>
            <p:nvPr/>
          </p:nvSpPr>
          <p:spPr>
            <a:xfrm>
              <a:off x="9362824" y="2445939"/>
              <a:ext cx="10175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Fat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BC452A-398D-47EE-8735-9EADDA1EF8A8}"/>
              </a:ext>
            </a:extLst>
          </p:cNvPr>
          <p:cNvGrpSpPr/>
          <p:nvPr/>
        </p:nvGrpSpPr>
        <p:grpSpPr>
          <a:xfrm>
            <a:off x="8948324" y="3088100"/>
            <a:ext cx="2897771" cy="2067187"/>
            <a:chOff x="8970091" y="3047394"/>
            <a:chExt cx="2897771" cy="2067187"/>
          </a:xfrm>
        </p:grpSpPr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1C21F09C-6615-4672-AAA6-100FE8675AFF}"/>
                </a:ext>
              </a:extLst>
            </p:cNvPr>
            <p:cNvSpPr/>
            <p:nvPr/>
          </p:nvSpPr>
          <p:spPr>
            <a:xfrm rot="2024743">
              <a:off x="8970091" y="3047394"/>
              <a:ext cx="2897771" cy="2067187"/>
            </a:xfrm>
            <a:custGeom>
              <a:avLst/>
              <a:gdLst>
                <a:gd name="connsiteX0" fmla="*/ 1191143 w 2539612"/>
                <a:gd name="connsiteY0" fmla="*/ 114440 h 2154139"/>
                <a:gd name="connsiteX1" fmla="*/ 1319339 w 2539612"/>
                <a:gd name="connsiteY1" fmla="*/ 45820 h 2154139"/>
                <a:gd name="connsiteX2" fmla="*/ 2268926 w 2539612"/>
                <a:gd name="connsiteY2" fmla="*/ 299941 h 2154139"/>
                <a:gd name="connsiteX3" fmla="*/ 2358980 w 2539612"/>
                <a:gd name="connsiteY3" fmla="*/ 1301053 h 2154139"/>
                <a:gd name="connsiteX4" fmla="*/ 1360153 w 2539612"/>
                <a:gd name="connsiteY4" fmla="*/ 1249713 h 2154139"/>
                <a:gd name="connsiteX5" fmla="*/ 0 w 2539612"/>
                <a:gd name="connsiteY5" fmla="*/ 2154139 h 2154139"/>
                <a:gd name="connsiteX6" fmla="*/ 1134780 w 2539612"/>
                <a:gd name="connsiteY6" fmla="*/ 1025082 h 2154139"/>
                <a:gd name="connsiteX7" fmla="*/ 1191143 w 2539612"/>
                <a:gd name="connsiteY7" fmla="*/ 114440 h 2154139"/>
                <a:gd name="connsiteX8" fmla="*/ 1354217 w 2539612"/>
                <a:gd name="connsiteY8" fmla="*/ 249268 h 2154139"/>
                <a:gd name="connsiteX9" fmla="*/ 1210065 w 2539612"/>
                <a:gd name="connsiteY9" fmla="*/ 378119 h 2154139"/>
                <a:gd name="connsiteX10" fmla="*/ 1486128 w 2539612"/>
                <a:gd name="connsiteY10" fmla="*/ 1130286 h 2154139"/>
                <a:gd name="connsiteX11" fmla="*/ 2285707 w 2539612"/>
                <a:gd name="connsiteY11" fmla="*/ 1078911 h 2154139"/>
                <a:gd name="connsiteX12" fmla="*/ 2009644 w 2539612"/>
                <a:gd name="connsiteY12" fmla="*/ 326745 h 2154139"/>
                <a:gd name="connsiteX13" fmla="*/ 1354217 w 2539612"/>
                <a:gd name="connsiteY13" fmla="*/ 249268 h 215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612" h="2154139">
                  <a:moveTo>
                    <a:pt x="1191143" y="114440"/>
                  </a:moveTo>
                  <a:cubicBezTo>
                    <a:pt x="1229188" y="87313"/>
                    <a:pt x="1271966" y="64198"/>
                    <a:pt x="1319339" y="45820"/>
                  </a:cubicBezTo>
                  <a:cubicBezTo>
                    <a:pt x="1613274" y="-68213"/>
                    <a:pt x="2001979" y="35810"/>
                    <a:pt x="2268926" y="299941"/>
                  </a:cubicBezTo>
                  <a:cubicBezTo>
                    <a:pt x="2591284" y="618901"/>
                    <a:pt x="2631284" y="1063567"/>
                    <a:pt x="2358980" y="1301053"/>
                  </a:cubicBezTo>
                  <a:cubicBezTo>
                    <a:pt x="2114156" y="1514573"/>
                    <a:pt x="1691722" y="1492860"/>
                    <a:pt x="1360153" y="1249713"/>
                  </a:cubicBezTo>
                  <a:lnTo>
                    <a:pt x="0" y="2154139"/>
                  </a:lnTo>
                  <a:lnTo>
                    <a:pt x="1134780" y="1025082"/>
                  </a:lnTo>
                  <a:cubicBezTo>
                    <a:pt x="890416" y="690769"/>
                    <a:pt x="924827" y="304325"/>
                    <a:pt x="1191143" y="114440"/>
                  </a:cubicBezTo>
                  <a:close/>
                  <a:moveTo>
                    <a:pt x="1354217" y="249268"/>
                  </a:moveTo>
                  <a:cubicBezTo>
                    <a:pt x="1295686" y="279604"/>
                    <a:pt x="1246206" y="322646"/>
                    <a:pt x="1210065" y="378119"/>
                  </a:cubicBezTo>
                  <a:cubicBezTo>
                    <a:pt x="1065500" y="600011"/>
                    <a:pt x="1189097" y="936767"/>
                    <a:pt x="1486128" y="1130286"/>
                  </a:cubicBezTo>
                  <a:cubicBezTo>
                    <a:pt x="1783160" y="1323804"/>
                    <a:pt x="2141142" y="1300803"/>
                    <a:pt x="2285707" y="1078911"/>
                  </a:cubicBezTo>
                  <a:cubicBezTo>
                    <a:pt x="2430272" y="857020"/>
                    <a:pt x="2306674" y="520263"/>
                    <a:pt x="2009644" y="326745"/>
                  </a:cubicBezTo>
                  <a:cubicBezTo>
                    <a:pt x="1786870" y="181606"/>
                    <a:pt x="1529812" y="158259"/>
                    <a:pt x="1354217" y="249268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473711-4E26-42A0-8AAF-818BE40F745F}"/>
                </a:ext>
              </a:extLst>
            </p:cNvPr>
            <p:cNvSpPr/>
            <p:nvPr/>
          </p:nvSpPr>
          <p:spPr>
            <a:xfrm>
              <a:off x="10484877" y="3799551"/>
              <a:ext cx="13451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781F6D-60AE-4BCD-A6D6-FA5FC30298EE}"/>
              </a:ext>
            </a:extLst>
          </p:cNvPr>
          <p:cNvGrpSpPr/>
          <p:nvPr/>
        </p:nvGrpSpPr>
        <p:grpSpPr>
          <a:xfrm rot="350686">
            <a:off x="1071472" y="2843415"/>
            <a:ext cx="2502149" cy="2199248"/>
            <a:chOff x="525171" y="2907325"/>
            <a:chExt cx="2502149" cy="2199248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5FD68256-BC31-4D2D-B9EF-B472E54F5E84}"/>
                </a:ext>
              </a:extLst>
            </p:cNvPr>
            <p:cNvSpPr/>
            <p:nvPr/>
          </p:nvSpPr>
          <p:spPr>
            <a:xfrm rot="13352388">
              <a:off x="525171" y="2907325"/>
              <a:ext cx="2502149" cy="2199248"/>
            </a:xfrm>
            <a:custGeom>
              <a:avLst/>
              <a:gdLst>
                <a:gd name="connsiteX0" fmla="*/ 2333253 w 2502149"/>
                <a:gd name="connsiteY0" fmla="*/ 1278118 h 2199248"/>
                <a:gd name="connsiteX1" fmla="*/ 1333356 w 2502149"/>
                <a:gd name="connsiteY1" fmla="*/ 1255763 h 2199248"/>
                <a:gd name="connsiteX2" fmla="*/ 0 w 2502149"/>
                <a:gd name="connsiteY2" fmla="*/ 2199248 h 2199248"/>
                <a:gd name="connsiteX3" fmla="*/ 1101565 w 2502149"/>
                <a:gd name="connsiteY3" fmla="*/ 1037761 h 2199248"/>
                <a:gd name="connsiteX4" fmla="*/ 1257651 w 2502149"/>
                <a:gd name="connsiteY4" fmla="*/ 53558 h 2199248"/>
                <a:gd name="connsiteX5" fmla="*/ 2214207 w 2502149"/>
                <a:gd name="connsiteY5" fmla="*/ 280038 h 2199248"/>
                <a:gd name="connsiteX6" fmla="*/ 2333253 w 2502149"/>
                <a:gd name="connsiteY6" fmla="*/ 1278118 h 2199248"/>
                <a:gd name="connsiteX7" fmla="*/ 2177262 w 2502149"/>
                <a:gd name="connsiteY7" fmla="*/ 1134571 h 2199248"/>
                <a:gd name="connsiteX8" fmla="*/ 2244886 w 2502149"/>
                <a:gd name="connsiteY8" fmla="*/ 1059173 h 2199248"/>
                <a:gd name="connsiteX9" fmla="*/ 2013454 w 2502149"/>
                <a:gd name="connsiteY9" fmla="*/ 292870 h 2199248"/>
                <a:gd name="connsiteX10" fmla="*/ 1214775 w 2502149"/>
                <a:gd name="connsiteY10" fmla="*/ 346641 h 2199248"/>
                <a:gd name="connsiteX11" fmla="*/ 1446207 w 2502149"/>
                <a:gd name="connsiteY11" fmla="*/ 1112944 h 2199248"/>
                <a:gd name="connsiteX12" fmla="*/ 2177262 w 2502149"/>
                <a:gd name="connsiteY12" fmla="*/ 1134571 h 219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2149" h="2199248">
                  <a:moveTo>
                    <a:pt x="2333253" y="1278118"/>
                  </a:moveTo>
                  <a:cubicBezTo>
                    <a:pt x="2094723" y="1498647"/>
                    <a:pt x="1671837" y="1489192"/>
                    <a:pt x="1333356" y="1255763"/>
                  </a:cubicBezTo>
                  <a:lnTo>
                    <a:pt x="0" y="2199248"/>
                  </a:lnTo>
                  <a:lnTo>
                    <a:pt x="1101565" y="1037761"/>
                  </a:lnTo>
                  <a:cubicBezTo>
                    <a:pt x="811330" y="663947"/>
                    <a:pt x="883082" y="211515"/>
                    <a:pt x="1257651" y="53558"/>
                  </a:cubicBezTo>
                  <a:cubicBezTo>
                    <a:pt x="1548157" y="-68949"/>
                    <a:pt x="1939714" y="23759"/>
                    <a:pt x="2214207" y="280038"/>
                  </a:cubicBezTo>
                  <a:cubicBezTo>
                    <a:pt x="2545679" y="589517"/>
                    <a:pt x="2598556" y="1032836"/>
                    <a:pt x="2333253" y="1278118"/>
                  </a:cubicBezTo>
                  <a:close/>
                  <a:moveTo>
                    <a:pt x="2177262" y="1134571"/>
                  </a:moveTo>
                  <a:cubicBezTo>
                    <a:pt x="2202586" y="1112625"/>
                    <a:pt x="2225306" y="1087480"/>
                    <a:pt x="2244886" y="1059173"/>
                  </a:cubicBezTo>
                  <a:cubicBezTo>
                    <a:pt x="2401528" y="832716"/>
                    <a:pt x="2297912" y="489630"/>
                    <a:pt x="2013454" y="292870"/>
                  </a:cubicBezTo>
                  <a:cubicBezTo>
                    <a:pt x="1728997" y="96109"/>
                    <a:pt x="1371415" y="120184"/>
                    <a:pt x="1214775" y="346641"/>
                  </a:cubicBezTo>
                  <a:cubicBezTo>
                    <a:pt x="1058133" y="573099"/>
                    <a:pt x="1161748" y="916184"/>
                    <a:pt x="1446207" y="1112944"/>
                  </a:cubicBezTo>
                  <a:cubicBezTo>
                    <a:pt x="1695107" y="1285110"/>
                    <a:pt x="1999993" y="1288198"/>
                    <a:pt x="2177262" y="1134571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B6BAFF-56C6-4692-8B04-6E88BE40C7C7}"/>
                </a:ext>
              </a:extLst>
            </p:cNvPr>
            <p:cNvSpPr/>
            <p:nvPr/>
          </p:nvSpPr>
          <p:spPr>
            <a:xfrm>
              <a:off x="780915" y="3671098"/>
              <a:ext cx="7024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7C853-A92D-46E8-B050-0925E308A29D}"/>
              </a:ext>
            </a:extLst>
          </p:cNvPr>
          <p:cNvGrpSpPr/>
          <p:nvPr/>
        </p:nvGrpSpPr>
        <p:grpSpPr>
          <a:xfrm>
            <a:off x="8341555" y="4177478"/>
            <a:ext cx="2350918" cy="1608528"/>
            <a:chOff x="8177709" y="4125926"/>
            <a:chExt cx="2350918" cy="1608528"/>
          </a:xfrm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F7D947A3-D598-4CBA-8C96-662CD6F299D1}"/>
                </a:ext>
              </a:extLst>
            </p:cNvPr>
            <p:cNvSpPr/>
            <p:nvPr/>
          </p:nvSpPr>
          <p:spPr>
            <a:xfrm rot="2024743">
              <a:off x="8177709" y="4125926"/>
              <a:ext cx="2350918" cy="1608528"/>
            </a:xfrm>
            <a:custGeom>
              <a:avLst/>
              <a:gdLst>
                <a:gd name="connsiteX0" fmla="*/ 1183356 w 2350918"/>
                <a:gd name="connsiteY0" fmla="*/ 106365 h 1608528"/>
                <a:gd name="connsiteX1" fmla="*/ 1657086 w 2350918"/>
                <a:gd name="connsiteY1" fmla="*/ 18997 h 1608528"/>
                <a:gd name="connsiteX2" fmla="*/ 2321028 w 2350918"/>
                <a:gd name="connsiteY2" fmla="*/ 733976 h 1608528"/>
                <a:gd name="connsiteX3" fmla="*/ 1827657 w 2350918"/>
                <a:gd name="connsiteY3" fmla="*/ 1607348 h 1608528"/>
                <a:gd name="connsiteX4" fmla="*/ 1024700 w 2350918"/>
                <a:gd name="connsiteY4" fmla="*/ 1021443 h 1608528"/>
                <a:gd name="connsiteX5" fmla="*/ 0 w 2350918"/>
                <a:gd name="connsiteY5" fmla="*/ 964207 h 1608528"/>
                <a:gd name="connsiteX6" fmla="*/ 949230 w 2350918"/>
                <a:gd name="connsiteY6" fmla="*/ 715582 h 1608528"/>
                <a:gd name="connsiteX7" fmla="*/ 1183356 w 2350918"/>
                <a:gd name="connsiteY7" fmla="*/ 106365 h 1608528"/>
                <a:gd name="connsiteX8" fmla="*/ 1338143 w 2350918"/>
                <a:gd name="connsiteY8" fmla="*/ 247913 h 1608528"/>
                <a:gd name="connsiteX9" fmla="*/ 1212980 w 2350918"/>
                <a:gd name="connsiteY9" fmla="*/ 973439 h 1608528"/>
                <a:gd name="connsiteX10" fmla="*/ 1894731 w 2350918"/>
                <a:gd name="connsiteY10" fmla="*/ 1394366 h 1608528"/>
                <a:gd name="connsiteX11" fmla="*/ 2104992 w 2350918"/>
                <a:gd name="connsiteY11" fmla="*/ 621219 h 1608528"/>
                <a:gd name="connsiteX12" fmla="*/ 1423240 w 2350918"/>
                <a:gd name="connsiteY12" fmla="*/ 200292 h 1608528"/>
                <a:gd name="connsiteX13" fmla="*/ 1338143 w 2350918"/>
                <a:gd name="connsiteY13" fmla="*/ 247913 h 16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0918" h="1608528">
                  <a:moveTo>
                    <a:pt x="1183356" y="106365"/>
                  </a:moveTo>
                  <a:cubicBezTo>
                    <a:pt x="1308822" y="10957"/>
                    <a:pt x="1474577" y="-25886"/>
                    <a:pt x="1657086" y="18997"/>
                  </a:cubicBezTo>
                  <a:cubicBezTo>
                    <a:pt x="1963913" y="94451"/>
                    <a:pt x="2232760" y="383966"/>
                    <a:pt x="2321028" y="733976"/>
                  </a:cubicBezTo>
                  <a:cubicBezTo>
                    <a:pt x="2435266" y="1186973"/>
                    <a:pt x="2211643" y="1582834"/>
                    <a:pt x="1827657" y="1607348"/>
                  </a:cubicBezTo>
                  <a:cubicBezTo>
                    <a:pt x="1509585" y="1627654"/>
                    <a:pt x="1175861" y="1384141"/>
                    <a:pt x="1024700" y="1021443"/>
                  </a:cubicBezTo>
                  <a:lnTo>
                    <a:pt x="0" y="964207"/>
                  </a:lnTo>
                  <a:lnTo>
                    <a:pt x="949230" y="715582"/>
                  </a:lnTo>
                  <a:cubicBezTo>
                    <a:pt x="927327" y="448512"/>
                    <a:pt x="1022042" y="229032"/>
                    <a:pt x="1183356" y="106365"/>
                  </a:cubicBezTo>
                  <a:close/>
                  <a:moveTo>
                    <a:pt x="1338143" y="247913"/>
                  </a:moveTo>
                  <a:cubicBezTo>
                    <a:pt x="1156887" y="383836"/>
                    <a:pt x="1099055" y="684921"/>
                    <a:pt x="1212980" y="973439"/>
                  </a:cubicBezTo>
                  <a:cubicBezTo>
                    <a:pt x="1343178" y="1303174"/>
                    <a:pt x="1648409" y="1491628"/>
                    <a:pt x="1894731" y="1394366"/>
                  </a:cubicBezTo>
                  <a:cubicBezTo>
                    <a:pt x="2141055" y="1297102"/>
                    <a:pt x="2235191" y="950953"/>
                    <a:pt x="2104992" y="621219"/>
                  </a:cubicBezTo>
                  <a:cubicBezTo>
                    <a:pt x="1974794" y="291484"/>
                    <a:pt x="1669562" y="103029"/>
                    <a:pt x="1423240" y="200292"/>
                  </a:cubicBezTo>
                  <a:cubicBezTo>
                    <a:pt x="1392450" y="212449"/>
                    <a:pt x="1364037" y="228497"/>
                    <a:pt x="1338143" y="24791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A1D78F-38E0-4584-AFDB-70A981DBD74E}"/>
                </a:ext>
              </a:extLst>
            </p:cNvPr>
            <p:cNvSpPr/>
            <p:nvPr/>
          </p:nvSpPr>
          <p:spPr>
            <a:xfrm>
              <a:off x="8993056" y="4911535"/>
              <a:ext cx="140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Short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041671-8F87-48A7-AB2E-110A0DB5DFF1}"/>
              </a:ext>
            </a:extLst>
          </p:cNvPr>
          <p:cNvGrpSpPr/>
          <p:nvPr/>
        </p:nvGrpSpPr>
        <p:grpSpPr>
          <a:xfrm>
            <a:off x="2065376" y="3717323"/>
            <a:ext cx="1853287" cy="2212967"/>
            <a:chOff x="1985114" y="3986272"/>
            <a:chExt cx="1853287" cy="2212967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E2E3B5C-1914-4688-930B-D8FC99A5E086}"/>
                </a:ext>
              </a:extLst>
            </p:cNvPr>
            <p:cNvSpPr/>
            <p:nvPr/>
          </p:nvSpPr>
          <p:spPr>
            <a:xfrm rot="13352388">
              <a:off x="2156024" y="3986272"/>
              <a:ext cx="1682377" cy="2212967"/>
            </a:xfrm>
            <a:custGeom>
              <a:avLst/>
              <a:gdLst>
                <a:gd name="connsiteX0" fmla="*/ 271706 w 1682377"/>
                <a:gd name="connsiteY0" fmla="*/ 2212967 h 2212967"/>
                <a:gd name="connsiteX1" fmla="*/ 458456 w 1682377"/>
                <a:gd name="connsiteY1" fmla="*/ 1249650 h 2212967"/>
                <a:gd name="connsiteX2" fmla="*/ 136907 w 1682377"/>
                <a:gd name="connsiteY2" fmla="*/ 310023 h 2212967"/>
                <a:gd name="connsiteX3" fmla="*/ 1068825 w 1682377"/>
                <a:gd name="connsiteY3" fmla="*/ 20985 h 2212967"/>
                <a:gd name="connsiteX4" fmla="*/ 1642581 w 1682377"/>
                <a:gd name="connsiteY4" fmla="*/ 843785 h 2212967"/>
                <a:gd name="connsiteX5" fmla="*/ 766845 w 1682377"/>
                <a:gd name="connsiteY5" fmla="*/ 1314011 h 2212967"/>
                <a:gd name="connsiteX6" fmla="*/ 271706 w 1682377"/>
                <a:gd name="connsiteY6" fmla="*/ 2212967 h 2212967"/>
                <a:gd name="connsiteX7" fmla="*/ 1386583 w 1682377"/>
                <a:gd name="connsiteY7" fmla="*/ 917963 h 2212967"/>
                <a:gd name="connsiteX8" fmla="*/ 1498918 w 1682377"/>
                <a:gd name="connsiteY8" fmla="*/ 657776 h 2212967"/>
                <a:gd name="connsiteX9" fmla="*/ 841158 w 1682377"/>
                <a:gd name="connsiteY9" fmla="*/ 192416 h 2212967"/>
                <a:gd name="connsiteX10" fmla="*/ 183398 w 1682377"/>
                <a:gd name="connsiteY10" fmla="*/ 657776 h 2212967"/>
                <a:gd name="connsiteX11" fmla="*/ 841158 w 1682377"/>
                <a:gd name="connsiteY11" fmla="*/ 1123136 h 2212967"/>
                <a:gd name="connsiteX12" fmla="*/ 1386583 w 1682377"/>
                <a:gd name="connsiteY12" fmla="*/ 917963 h 221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377" h="2212967">
                  <a:moveTo>
                    <a:pt x="271706" y="2212967"/>
                  </a:moveTo>
                  <a:lnTo>
                    <a:pt x="458456" y="1249650"/>
                  </a:lnTo>
                  <a:cubicBezTo>
                    <a:pt x="13594" y="1079238"/>
                    <a:pt x="-136145" y="641676"/>
                    <a:pt x="136907" y="310023"/>
                  </a:cubicBezTo>
                  <a:cubicBezTo>
                    <a:pt x="337738" y="66092"/>
                    <a:pt x="715096" y="-50947"/>
                    <a:pt x="1068825" y="20985"/>
                  </a:cubicBezTo>
                  <a:cubicBezTo>
                    <a:pt x="1526635" y="114085"/>
                    <a:pt x="1786693" y="487023"/>
                    <a:pt x="1642581" y="843785"/>
                  </a:cubicBezTo>
                  <a:cubicBezTo>
                    <a:pt x="1523208" y="1139305"/>
                    <a:pt x="1159237" y="1334739"/>
                    <a:pt x="766845" y="1314011"/>
                  </a:cubicBezTo>
                  <a:lnTo>
                    <a:pt x="271706" y="2212967"/>
                  </a:lnTo>
                  <a:close/>
                  <a:moveTo>
                    <a:pt x="1386583" y="917963"/>
                  </a:moveTo>
                  <a:cubicBezTo>
                    <a:pt x="1457506" y="843691"/>
                    <a:pt x="1498918" y="754155"/>
                    <a:pt x="1498918" y="657776"/>
                  </a:cubicBezTo>
                  <a:cubicBezTo>
                    <a:pt x="1498917" y="400765"/>
                    <a:pt x="1204429" y="192415"/>
                    <a:pt x="841158" y="192416"/>
                  </a:cubicBezTo>
                  <a:cubicBezTo>
                    <a:pt x="477887" y="192416"/>
                    <a:pt x="183398" y="400764"/>
                    <a:pt x="183398" y="657776"/>
                  </a:cubicBezTo>
                  <a:cubicBezTo>
                    <a:pt x="183398" y="914787"/>
                    <a:pt x="477887" y="1123136"/>
                    <a:pt x="841158" y="1123136"/>
                  </a:cubicBezTo>
                  <a:cubicBezTo>
                    <a:pt x="1068202" y="1123136"/>
                    <a:pt x="1268379" y="1041750"/>
                    <a:pt x="1386583" y="91796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0310DD-20EA-4094-BAA2-E21FB51BC5B2}"/>
                </a:ext>
              </a:extLst>
            </p:cNvPr>
            <p:cNvSpPr/>
            <p:nvPr/>
          </p:nvSpPr>
          <p:spPr>
            <a:xfrm>
              <a:off x="1985114" y="5114417"/>
              <a:ext cx="12551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Tall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11D0393-D3E0-489B-B40E-34A3932028DD}"/>
              </a:ext>
            </a:extLst>
          </p:cNvPr>
          <p:cNvSpPr txBox="1"/>
          <p:nvPr/>
        </p:nvSpPr>
        <p:spPr>
          <a:xfrm>
            <a:off x="3481004" y="521845"/>
            <a:ext cx="532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play</a:t>
            </a:r>
          </a:p>
        </p:txBody>
      </p:sp>
    </p:spTree>
    <p:extLst>
      <p:ext uri="{BB962C8B-B14F-4D97-AF65-F5344CB8AC3E}">
        <p14:creationId xmlns:p14="http://schemas.microsoft.com/office/powerpoint/2010/main" val="169385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243B17-5BB6-4EF9-85C5-B0559D9BBC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56" y="233808"/>
            <a:ext cx="11746287" cy="6390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A8F40-676D-41B3-9D03-702137F9C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85" y="1919097"/>
            <a:ext cx="4192827" cy="3795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8028E6-4862-43B9-B2F6-EA3BD321F3B5}"/>
              </a:ext>
            </a:extLst>
          </p:cNvPr>
          <p:cNvSpPr txBox="1"/>
          <p:nvPr/>
        </p:nvSpPr>
        <p:spPr>
          <a:xfrm>
            <a:off x="2433484" y="809686"/>
            <a:ext cx="7506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atin typeface="Algerian" panose="04020705040A02060702" pitchFamily="82" charset="0"/>
              </a:rPr>
              <a:t>good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EE58F-F344-4492-B8C6-0142319C49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8723"/>
          <a:stretch/>
        </p:blipFill>
        <p:spPr>
          <a:xfrm>
            <a:off x="4720179" y="3615521"/>
            <a:ext cx="4818959" cy="30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EED684-1446-4C03-84B1-D961339D9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6" y="230581"/>
            <a:ext cx="11750904" cy="6361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5495CA-89AE-4BDB-AABB-B56C0300A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142" y="2237108"/>
            <a:ext cx="3599628" cy="45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778B35-C656-48E2-91CE-96AE50257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74" y="2237108"/>
            <a:ext cx="1213421" cy="393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13E38-31D3-495C-8C74-1D4F3BA71D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722" y="1362808"/>
            <a:ext cx="1011115" cy="5057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A6F4D-A35A-4890-9571-139B11DB9F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013" y="4834284"/>
            <a:ext cx="1122698" cy="1509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B934C-893E-46A4-AC03-4C665BC7CF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64" y="5511392"/>
            <a:ext cx="843940" cy="832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1906F-7F76-4C6A-A7C7-8B499330B2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597" y="2857886"/>
            <a:ext cx="1107831" cy="3478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F251B-4FFD-4FF9-A294-90EA6001B3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301" y="3696496"/>
            <a:ext cx="1219306" cy="2275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B529D-A8FA-4235-8F1F-7A3A32991BE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7ED"/>
              </a:clrFrom>
              <a:clrTo>
                <a:srgbClr val="FEF7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642" y="3118794"/>
            <a:ext cx="2412022" cy="3173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300FA-3A97-42C7-9704-02C2C3F659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23654">
            <a:off x="4783083" y="5023275"/>
            <a:ext cx="659423" cy="1230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53F166-EC50-4E35-8556-8A775CA38D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19679940">
            <a:off x="5250299" y="3796820"/>
            <a:ext cx="698294" cy="2235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FD8788-28C0-4BE3-A2BC-CF2F4C79F533}"/>
              </a:ext>
            </a:extLst>
          </p:cNvPr>
          <p:cNvSpPr txBox="1"/>
          <p:nvPr/>
        </p:nvSpPr>
        <p:spPr>
          <a:xfrm>
            <a:off x="1209365" y="504321"/>
            <a:ext cx="968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tall &amp; Which is short ?</a:t>
            </a:r>
          </a:p>
        </p:txBody>
      </p:sp>
    </p:spTree>
    <p:extLst>
      <p:ext uri="{BB962C8B-B14F-4D97-AF65-F5344CB8AC3E}">
        <p14:creationId xmlns:p14="http://schemas.microsoft.com/office/powerpoint/2010/main" val="31644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390EF-0C94-4F92-9A5A-BD51EF323EFB}"/>
              </a:ext>
            </a:extLst>
          </p:cNvPr>
          <p:cNvSpPr txBox="1"/>
          <p:nvPr/>
        </p:nvSpPr>
        <p:spPr>
          <a:xfrm>
            <a:off x="5055374" y="1099105"/>
            <a:ext cx="6160547" cy="261610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Mst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Asma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Akter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 </a:t>
            </a:r>
            <a:b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Naighar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Brahmanpara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C1668-C1E0-4197-BB76-FDB41A44A6E8}"/>
              </a:ext>
            </a:extLst>
          </p:cNvPr>
          <p:cNvSpPr txBox="1"/>
          <p:nvPr/>
        </p:nvSpPr>
        <p:spPr>
          <a:xfrm>
            <a:off x="3158502" y="278062"/>
            <a:ext cx="587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Presented By: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72B59-4B7E-4A4E-8715-23F5D421BD34}"/>
              </a:ext>
            </a:extLst>
          </p:cNvPr>
          <p:cNvSpPr/>
          <p:nvPr/>
        </p:nvSpPr>
        <p:spPr>
          <a:xfrm>
            <a:off x="6376095" y="3393541"/>
            <a:ext cx="4457338" cy="823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AE347-1230-4B21-A686-0C600D644E81}"/>
              </a:ext>
            </a:extLst>
          </p:cNvPr>
          <p:cNvSpPr txBox="1"/>
          <p:nvPr/>
        </p:nvSpPr>
        <p:spPr>
          <a:xfrm>
            <a:off x="4350748" y="3953850"/>
            <a:ext cx="6083919" cy="187743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endParaRPr lang="bn-IN" sz="32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Two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</a:t>
            </a:r>
            <a:r>
              <a:rPr lang="en-US" sz="2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(1-3) ,Text-A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38B30-C633-420D-8112-CDC43E985FA5}"/>
              </a:ext>
            </a:extLst>
          </p:cNvPr>
          <p:cNvGrpSpPr/>
          <p:nvPr/>
        </p:nvGrpSpPr>
        <p:grpSpPr>
          <a:xfrm>
            <a:off x="-28069" y="-17586"/>
            <a:ext cx="12238824" cy="3404382"/>
            <a:chOff x="14067" y="457200"/>
            <a:chExt cx="12182599" cy="2804640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CE8CC379-10AF-487F-BD62-D9D620031D89}"/>
                </a:ext>
              </a:extLst>
            </p:cNvPr>
            <p:cNvSpPr/>
            <p:nvPr/>
          </p:nvSpPr>
          <p:spPr>
            <a:xfrm rot="5400000">
              <a:off x="6060184" y="-2860640"/>
              <a:ext cx="104303" cy="12140658"/>
            </a:xfrm>
            <a:prstGeom prst="roundRect">
              <a:avLst>
                <a:gd name="adj" fmla="val 49660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DE37FA-8B8F-471C-B834-18010178CF50}"/>
                </a:ext>
              </a:extLst>
            </p:cNvPr>
            <p:cNvSpPr/>
            <p:nvPr/>
          </p:nvSpPr>
          <p:spPr>
            <a:xfrm>
              <a:off x="14067" y="457200"/>
              <a:ext cx="12182599" cy="27215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E1EFB8-C58D-461C-BA0D-FEE63A35F2EC}"/>
              </a:ext>
            </a:extLst>
          </p:cNvPr>
          <p:cNvGrpSpPr/>
          <p:nvPr/>
        </p:nvGrpSpPr>
        <p:grpSpPr>
          <a:xfrm rot="10800000">
            <a:off x="-14070" y="3380096"/>
            <a:ext cx="12210757" cy="3484937"/>
            <a:chOff x="44216" y="457200"/>
            <a:chExt cx="12210757" cy="2819398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4C673F2-585B-4CCF-A804-77BCD9C1EF61}"/>
                </a:ext>
              </a:extLst>
            </p:cNvPr>
            <p:cNvSpPr/>
            <p:nvPr/>
          </p:nvSpPr>
          <p:spPr>
            <a:xfrm rot="5400000">
              <a:off x="6096000" y="-2868306"/>
              <a:ext cx="97807" cy="12192002"/>
            </a:xfrm>
            <a:prstGeom prst="roundRect">
              <a:avLst>
                <a:gd name="adj" fmla="val 49660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0338EC-3A33-4E1A-8B96-C3B98CCB8E59}"/>
                </a:ext>
              </a:extLst>
            </p:cNvPr>
            <p:cNvSpPr/>
            <p:nvPr/>
          </p:nvSpPr>
          <p:spPr>
            <a:xfrm>
              <a:off x="44216" y="457200"/>
              <a:ext cx="12210757" cy="27215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4EB0FA-E772-4A8D-812E-3F305ED0172F}"/>
              </a:ext>
            </a:extLst>
          </p:cNvPr>
          <p:cNvGrpSpPr/>
          <p:nvPr/>
        </p:nvGrpSpPr>
        <p:grpSpPr>
          <a:xfrm>
            <a:off x="478506" y="879144"/>
            <a:ext cx="4777827" cy="4699468"/>
            <a:chOff x="478506" y="879144"/>
            <a:chExt cx="4777827" cy="46994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7CB89E-0408-47DA-B2F9-844C5AA5FAE8}"/>
                </a:ext>
              </a:extLst>
            </p:cNvPr>
            <p:cNvSpPr/>
            <p:nvPr/>
          </p:nvSpPr>
          <p:spPr>
            <a:xfrm>
              <a:off x="3535267" y="1234451"/>
              <a:ext cx="1066800" cy="106680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7ADDD2-9106-447C-A8A6-4DE5922CD546}"/>
                </a:ext>
              </a:extLst>
            </p:cNvPr>
            <p:cNvSpPr/>
            <p:nvPr/>
          </p:nvSpPr>
          <p:spPr>
            <a:xfrm>
              <a:off x="4040469" y="1981200"/>
              <a:ext cx="1066800" cy="10668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979C5F-7580-45F4-9B2F-7146A86A1898}"/>
                </a:ext>
              </a:extLst>
            </p:cNvPr>
            <p:cNvSpPr/>
            <p:nvPr/>
          </p:nvSpPr>
          <p:spPr>
            <a:xfrm>
              <a:off x="4189533" y="2880693"/>
              <a:ext cx="1066800" cy="10668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2A1717-49BA-42C6-936D-1ACA91C9EED9}"/>
                </a:ext>
              </a:extLst>
            </p:cNvPr>
            <p:cNvSpPr/>
            <p:nvPr/>
          </p:nvSpPr>
          <p:spPr>
            <a:xfrm>
              <a:off x="3988574" y="3656128"/>
              <a:ext cx="1066800" cy="10668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DA3BB8-8494-4D76-BF65-68FFADA89BFB}"/>
                </a:ext>
              </a:extLst>
            </p:cNvPr>
            <p:cNvSpPr/>
            <p:nvPr/>
          </p:nvSpPr>
          <p:spPr>
            <a:xfrm>
              <a:off x="3395917" y="4241549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15846C-71AE-430A-B055-B02C1F264663}"/>
                </a:ext>
              </a:extLst>
            </p:cNvPr>
            <p:cNvSpPr/>
            <p:nvPr/>
          </p:nvSpPr>
          <p:spPr>
            <a:xfrm>
              <a:off x="2598335" y="4511812"/>
              <a:ext cx="1066800" cy="10668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D9F33F-6357-41A6-832F-4F6ADF5D486A}"/>
                </a:ext>
              </a:extLst>
            </p:cNvPr>
            <p:cNvSpPr/>
            <p:nvPr/>
          </p:nvSpPr>
          <p:spPr>
            <a:xfrm>
              <a:off x="1006171" y="4075268"/>
              <a:ext cx="1066800" cy="1066800"/>
            </a:xfrm>
            <a:prstGeom prst="ellipse">
              <a:avLst/>
            </a:prstGeom>
            <a:solidFill>
              <a:srgbClr val="0A9A2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510AAF-9DB0-4BA2-970E-F764720C7A38}"/>
                </a:ext>
              </a:extLst>
            </p:cNvPr>
            <p:cNvSpPr/>
            <p:nvPr/>
          </p:nvSpPr>
          <p:spPr>
            <a:xfrm>
              <a:off x="1788121" y="4398562"/>
              <a:ext cx="1066800" cy="10668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C87FC5-8CB7-4869-8D49-B836B8EA951A}"/>
                </a:ext>
              </a:extLst>
            </p:cNvPr>
            <p:cNvSpPr/>
            <p:nvPr/>
          </p:nvSpPr>
          <p:spPr>
            <a:xfrm>
              <a:off x="608346" y="3410975"/>
              <a:ext cx="1066800" cy="10668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834D30-56C9-461A-AB50-ECE272F6B986}"/>
                </a:ext>
              </a:extLst>
            </p:cNvPr>
            <p:cNvSpPr/>
            <p:nvPr/>
          </p:nvSpPr>
          <p:spPr>
            <a:xfrm>
              <a:off x="478506" y="2616110"/>
              <a:ext cx="1066800" cy="1066800"/>
            </a:xfrm>
            <a:prstGeom prst="ellips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B97463-7CC0-4B17-86DA-6EEE6303C399}"/>
                </a:ext>
              </a:extLst>
            </p:cNvPr>
            <p:cNvSpPr/>
            <p:nvPr/>
          </p:nvSpPr>
          <p:spPr>
            <a:xfrm>
              <a:off x="650544" y="1844720"/>
              <a:ext cx="1066800" cy="1066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9B91F7-575D-4039-89DC-39A86EB8FCEA}"/>
                </a:ext>
              </a:extLst>
            </p:cNvPr>
            <p:cNvSpPr/>
            <p:nvPr/>
          </p:nvSpPr>
          <p:spPr>
            <a:xfrm>
              <a:off x="1095795" y="1218559"/>
              <a:ext cx="1066800" cy="1066800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A0E5A7-4975-44E7-85D9-5A8D1CCA4F07}"/>
                </a:ext>
              </a:extLst>
            </p:cNvPr>
            <p:cNvSpPr/>
            <p:nvPr/>
          </p:nvSpPr>
          <p:spPr>
            <a:xfrm>
              <a:off x="1883569" y="922125"/>
              <a:ext cx="1066800" cy="10668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59D454-BF1D-4B97-9F52-DF07B04A09D8}"/>
                </a:ext>
              </a:extLst>
            </p:cNvPr>
            <p:cNvSpPr/>
            <p:nvPr/>
          </p:nvSpPr>
          <p:spPr>
            <a:xfrm>
              <a:off x="2715904" y="879144"/>
              <a:ext cx="1066800" cy="10668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F458C94-8602-44D0-A5EE-4D8132155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882" y="4030876"/>
            <a:ext cx="1597749" cy="1866602"/>
          </a:xfrm>
          <a:prstGeom prst="rect">
            <a:avLst/>
          </a:prstGeom>
          <a:ln w="28575">
            <a:solidFill>
              <a:srgbClr val="B80D27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7BC4F3-D36B-4105-83F5-A70DC5F6E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77" y="995807"/>
            <a:ext cx="4310246" cy="44565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A35F9B-5E1C-4667-A434-48E234D8B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6"/>
          <a:stretch/>
        </p:blipFill>
        <p:spPr>
          <a:xfrm>
            <a:off x="955442" y="1361387"/>
            <a:ext cx="3719730" cy="3719730"/>
          </a:xfrm>
          <a:prstGeom prst="ellipse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9101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599588-EFF6-48F3-BEF8-ED73C555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6" y="215833"/>
            <a:ext cx="11750904" cy="6361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5661C-BF82-4215-90B5-2336A1D86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044" y="2752364"/>
            <a:ext cx="1772055" cy="132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4C115-CCF8-4EFF-AFB5-47349B9E68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099" y="3014223"/>
            <a:ext cx="752961" cy="666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4EA746-5179-449E-ABA1-7D4A2035AF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0" y="2304736"/>
            <a:ext cx="4336565" cy="4311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42421-F472-44AE-9967-00EEE03708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94" y="3715648"/>
            <a:ext cx="3829559" cy="3163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7B23C-1F81-4E80-911B-CDAEB5C103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54" y="4092403"/>
            <a:ext cx="212407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438BD-188D-4A80-9DCA-01D210723C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91" y="1495214"/>
            <a:ext cx="2050991" cy="2050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B661BC-274F-4EC3-B19E-57284CEAFE0C}"/>
              </a:ext>
            </a:extLst>
          </p:cNvPr>
          <p:cNvSpPr/>
          <p:nvPr/>
        </p:nvSpPr>
        <p:spPr>
          <a:xfrm>
            <a:off x="1720320" y="450687"/>
            <a:ext cx="8683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 big &amp; Which is small ?</a:t>
            </a:r>
          </a:p>
        </p:txBody>
      </p:sp>
      <p:grpSp>
        <p:nvGrpSpPr>
          <p:cNvPr id="10" name="Google Shape;95;p1">
            <a:extLst>
              <a:ext uri="{FF2B5EF4-FFF2-40B4-BE49-F238E27FC236}">
                <a16:creationId xmlns:a16="http://schemas.microsoft.com/office/drawing/2014/main" id="{75835243-8FAC-4B26-9766-9668BA3E95FC}"/>
              </a:ext>
            </a:extLst>
          </p:cNvPr>
          <p:cNvGrpSpPr/>
          <p:nvPr/>
        </p:nvGrpSpPr>
        <p:grpSpPr>
          <a:xfrm>
            <a:off x="10418062" y="519801"/>
            <a:ext cx="1232271" cy="1739893"/>
            <a:chOff x="4662276" y="338138"/>
            <a:chExt cx="3008244" cy="4435085"/>
          </a:xfrm>
        </p:grpSpPr>
        <p:sp>
          <p:nvSpPr>
            <p:cNvPr id="11" name="Google Shape;96;p1">
              <a:extLst>
                <a:ext uri="{FF2B5EF4-FFF2-40B4-BE49-F238E27FC236}">
                  <a16:creationId xmlns:a16="http://schemas.microsoft.com/office/drawing/2014/main" id="{75E5F539-BCC1-49F5-A650-33AB0E5D1D6F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7;p1">
              <a:extLst>
                <a:ext uri="{FF2B5EF4-FFF2-40B4-BE49-F238E27FC236}">
                  <a16:creationId xmlns:a16="http://schemas.microsoft.com/office/drawing/2014/main" id="{6C6A3442-4624-4F30-8972-8B985409C55E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8;p1">
              <a:extLst>
                <a:ext uri="{FF2B5EF4-FFF2-40B4-BE49-F238E27FC236}">
                  <a16:creationId xmlns:a16="http://schemas.microsoft.com/office/drawing/2014/main" id="{0B045ECB-8E88-4179-A9C0-487DABD1F75C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9;p1">
              <a:extLst>
                <a:ext uri="{FF2B5EF4-FFF2-40B4-BE49-F238E27FC236}">
                  <a16:creationId xmlns:a16="http://schemas.microsoft.com/office/drawing/2014/main" id="{CA4ED805-A23A-4D6C-827B-0F9210A7ACDC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">
              <a:extLst>
                <a:ext uri="{FF2B5EF4-FFF2-40B4-BE49-F238E27FC236}">
                  <a16:creationId xmlns:a16="http://schemas.microsoft.com/office/drawing/2014/main" id="{2E20F397-1DD7-46F0-8063-A1FD54E5A81E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1;p1">
              <a:extLst>
                <a:ext uri="{FF2B5EF4-FFF2-40B4-BE49-F238E27FC236}">
                  <a16:creationId xmlns:a16="http://schemas.microsoft.com/office/drawing/2014/main" id="{767F0269-DFFC-4F2A-9566-EC8AB17697C7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2;p1">
              <a:extLst>
                <a:ext uri="{FF2B5EF4-FFF2-40B4-BE49-F238E27FC236}">
                  <a16:creationId xmlns:a16="http://schemas.microsoft.com/office/drawing/2014/main" id="{747F3F15-6CD6-4960-8874-478B2AB26F65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3;p1">
              <a:extLst>
                <a:ext uri="{FF2B5EF4-FFF2-40B4-BE49-F238E27FC236}">
                  <a16:creationId xmlns:a16="http://schemas.microsoft.com/office/drawing/2014/main" id="{385DEF51-3949-4B92-B867-AC1AC3BCBB6A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04;p1">
              <a:extLst>
                <a:ext uri="{FF2B5EF4-FFF2-40B4-BE49-F238E27FC236}">
                  <a16:creationId xmlns:a16="http://schemas.microsoft.com/office/drawing/2014/main" id="{290B8F72-EC34-4A15-89C0-7CFC9A0BF0AA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105;p1">
              <a:extLst>
                <a:ext uri="{FF2B5EF4-FFF2-40B4-BE49-F238E27FC236}">
                  <a16:creationId xmlns:a16="http://schemas.microsoft.com/office/drawing/2014/main" id="{FCA26F22-92C0-4CC9-A5C1-12F2FACDFB8D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" name="Google Shape;106;p1">
            <a:extLst>
              <a:ext uri="{FF2B5EF4-FFF2-40B4-BE49-F238E27FC236}">
                <a16:creationId xmlns:a16="http://schemas.microsoft.com/office/drawing/2014/main" id="{773B5E5E-7E18-4F8C-A4C6-325363E4443C}"/>
              </a:ext>
            </a:extLst>
          </p:cNvPr>
          <p:cNvGrpSpPr/>
          <p:nvPr/>
        </p:nvGrpSpPr>
        <p:grpSpPr>
          <a:xfrm>
            <a:off x="3610315" y="1700192"/>
            <a:ext cx="659651" cy="931388"/>
            <a:chOff x="4662276" y="338138"/>
            <a:chExt cx="3008244" cy="4435085"/>
          </a:xfrm>
        </p:grpSpPr>
        <p:sp>
          <p:nvSpPr>
            <p:cNvPr id="33" name="Google Shape;107;p1">
              <a:extLst>
                <a:ext uri="{FF2B5EF4-FFF2-40B4-BE49-F238E27FC236}">
                  <a16:creationId xmlns:a16="http://schemas.microsoft.com/office/drawing/2014/main" id="{AFCE54E2-7350-4598-9EF4-3966107AF9EE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8;p1">
              <a:extLst>
                <a:ext uri="{FF2B5EF4-FFF2-40B4-BE49-F238E27FC236}">
                  <a16:creationId xmlns:a16="http://schemas.microsoft.com/office/drawing/2014/main" id="{F129D69F-DD45-4C20-A6E0-2357804E7BE7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9;p1">
              <a:extLst>
                <a:ext uri="{FF2B5EF4-FFF2-40B4-BE49-F238E27FC236}">
                  <a16:creationId xmlns:a16="http://schemas.microsoft.com/office/drawing/2014/main" id="{F43653B7-C6DD-480D-9BDE-306FA9C613C8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0;p1">
              <a:extLst>
                <a:ext uri="{FF2B5EF4-FFF2-40B4-BE49-F238E27FC236}">
                  <a16:creationId xmlns:a16="http://schemas.microsoft.com/office/drawing/2014/main" id="{2E082246-B43D-41F9-A0F8-963C30D63CD9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1;p1">
              <a:extLst>
                <a:ext uri="{FF2B5EF4-FFF2-40B4-BE49-F238E27FC236}">
                  <a16:creationId xmlns:a16="http://schemas.microsoft.com/office/drawing/2014/main" id="{F2D9BFEC-2369-4E46-BE09-8E32AB8FEBCD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2;p1">
              <a:extLst>
                <a:ext uri="{FF2B5EF4-FFF2-40B4-BE49-F238E27FC236}">
                  <a16:creationId xmlns:a16="http://schemas.microsoft.com/office/drawing/2014/main" id="{1B1A9723-F7BC-44DE-B84D-7919B4436E22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3;p1">
              <a:extLst>
                <a:ext uri="{FF2B5EF4-FFF2-40B4-BE49-F238E27FC236}">
                  <a16:creationId xmlns:a16="http://schemas.microsoft.com/office/drawing/2014/main" id="{73BF1F6F-AB9F-4805-9634-67D3BDB0808D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4;p1">
              <a:extLst>
                <a:ext uri="{FF2B5EF4-FFF2-40B4-BE49-F238E27FC236}">
                  <a16:creationId xmlns:a16="http://schemas.microsoft.com/office/drawing/2014/main" id="{CA0BA293-CEBB-4BC0-A4D0-3CA7E0E2E8EC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115;p1">
              <a:extLst>
                <a:ext uri="{FF2B5EF4-FFF2-40B4-BE49-F238E27FC236}">
                  <a16:creationId xmlns:a16="http://schemas.microsoft.com/office/drawing/2014/main" id="{455A49AC-B523-4307-8657-AE25AA99A548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116;p1">
              <a:extLst>
                <a:ext uri="{FF2B5EF4-FFF2-40B4-BE49-F238E27FC236}">
                  <a16:creationId xmlns:a16="http://schemas.microsoft.com/office/drawing/2014/main" id="{D37907EE-2D38-4C77-A690-7D47B64AE803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3" name="Google Shape;106;p1">
            <a:extLst>
              <a:ext uri="{FF2B5EF4-FFF2-40B4-BE49-F238E27FC236}">
                <a16:creationId xmlns:a16="http://schemas.microsoft.com/office/drawing/2014/main" id="{1DD3A564-487F-4C4B-9EE9-8F23F686175B}"/>
              </a:ext>
            </a:extLst>
          </p:cNvPr>
          <p:cNvGrpSpPr/>
          <p:nvPr/>
        </p:nvGrpSpPr>
        <p:grpSpPr>
          <a:xfrm>
            <a:off x="7158551" y="1568206"/>
            <a:ext cx="659651" cy="931388"/>
            <a:chOff x="4662276" y="338138"/>
            <a:chExt cx="3008244" cy="4435085"/>
          </a:xfrm>
        </p:grpSpPr>
        <p:sp>
          <p:nvSpPr>
            <p:cNvPr id="44" name="Google Shape;107;p1">
              <a:extLst>
                <a:ext uri="{FF2B5EF4-FFF2-40B4-BE49-F238E27FC236}">
                  <a16:creationId xmlns:a16="http://schemas.microsoft.com/office/drawing/2014/main" id="{BF653641-AFCE-4EF3-B27D-6B2155DD3F16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08;p1">
              <a:extLst>
                <a:ext uri="{FF2B5EF4-FFF2-40B4-BE49-F238E27FC236}">
                  <a16:creationId xmlns:a16="http://schemas.microsoft.com/office/drawing/2014/main" id="{69A9DE4A-4457-4E29-BF51-B8750405D3E3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9;p1">
              <a:extLst>
                <a:ext uri="{FF2B5EF4-FFF2-40B4-BE49-F238E27FC236}">
                  <a16:creationId xmlns:a16="http://schemas.microsoft.com/office/drawing/2014/main" id="{E3B3BBC5-5CB0-4C2A-9DDB-EAC80BA1BDE7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0;p1">
              <a:extLst>
                <a:ext uri="{FF2B5EF4-FFF2-40B4-BE49-F238E27FC236}">
                  <a16:creationId xmlns:a16="http://schemas.microsoft.com/office/drawing/2014/main" id="{49DD9A92-A22F-46C0-8B3E-FCD154572328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1;p1">
              <a:extLst>
                <a:ext uri="{FF2B5EF4-FFF2-40B4-BE49-F238E27FC236}">
                  <a16:creationId xmlns:a16="http://schemas.microsoft.com/office/drawing/2014/main" id="{067BFD8A-4AE9-4A4E-87B4-8F738B208E70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12;p1">
              <a:extLst>
                <a:ext uri="{FF2B5EF4-FFF2-40B4-BE49-F238E27FC236}">
                  <a16:creationId xmlns:a16="http://schemas.microsoft.com/office/drawing/2014/main" id="{6F3AD804-9FC3-44E8-91E4-A075C852FA80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3;p1">
              <a:extLst>
                <a:ext uri="{FF2B5EF4-FFF2-40B4-BE49-F238E27FC236}">
                  <a16:creationId xmlns:a16="http://schemas.microsoft.com/office/drawing/2014/main" id="{92ABFC3A-F569-492A-B6E1-8B6E74F3B896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14;p1">
              <a:extLst>
                <a:ext uri="{FF2B5EF4-FFF2-40B4-BE49-F238E27FC236}">
                  <a16:creationId xmlns:a16="http://schemas.microsoft.com/office/drawing/2014/main" id="{66A92BD4-8AE5-4DD8-A7B4-F1F5F55DF3A8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" name="Google Shape;115;p1">
              <a:extLst>
                <a:ext uri="{FF2B5EF4-FFF2-40B4-BE49-F238E27FC236}">
                  <a16:creationId xmlns:a16="http://schemas.microsoft.com/office/drawing/2014/main" id="{3E944521-2293-47FB-9216-A9B3BE224B28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116;p1">
              <a:extLst>
                <a:ext uri="{FF2B5EF4-FFF2-40B4-BE49-F238E27FC236}">
                  <a16:creationId xmlns:a16="http://schemas.microsoft.com/office/drawing/2014/main" id="{98C0C46B-EE28-4DDE-A0A0-00B661D4470C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" name="Google Shape;95;p1">
            <a:extLst>
              <a:ext uri="{FF2B5EF4-FFF2-40B4-BE49-F238E27FC236}">
                <a16:creationId xmlns:a16="http://schemas.microsoft.com/office/drawing/2014/main" id="{F81C2E3A-DC1D-4F40-9D30-241B370EBF99}"/>
              </a:ext>
            </a:extLst>
          </p:cNvPr>
          <p:cNvGrpSpPr/>
          <p:nvPr/>
        </p:nvGrpSpPr>
        <p:grpSpPr>
          <a:xfrm>
            <a:off x="506835" y="519801"/>
            <a:ext cx="1232271" cy="1739893"/>
            <a:chOff x="4662276" y="338138"/>
            <a:chExt cx="3008244" cy="4435085"/>
          </a:xfrm>
        </p:grpSpPr>
        <p:sp>
          <p:nvSpPr>
            <p:cNvPr id="66" name="Google Shape;96;p1">
              <a:extLst>
                <a:ext uri="{FF2B5EF4-FFF2-40B4-BE49-F238E27FC236}">
                  <a16:creationId xmlns:a16="http://schemas.microsoft.com/office/drawing/2014/main" id="{A3A922FC-B5D0-4383-8C8F-3AE54DB5472B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97;p1">
              <a:extLst>
                <a:ext uri="{FF2B5EF4-FFF2-40B4-BE49-F238E27FC236}">
                  <a16:creationId xmlns:a16="http://schemas.microsoft.com/office/drawing/2014/main" id="{20B5CDC3-5743-49F5-BB06-F1E07F450E7A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98;p1">
              <a:extLst>
                <a:ext uri="{FF2B5EF4-FFF2-40B4-BE49-F238E27FC236}">
                  <a16:creationId xmlns:a16="http://schemas.microsoft.com/office/drawing/2014/main" id="{87FDE2B7-7664-4E66-A1BE-440BBE2011AF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99;p1">
              <a:extLst>
                <a:ext uri="{FF2B5EF4-FFF2-40B4-BE49-F238E27FC236}">
                  <a16:creationId xmlns:a16="http://schemas.microsoft.com/office/drawing/2014/main" id="{36161605-24C7-448F-B6AA-F270266D8666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0;p1">
              <a:extLst>
                <a:ext uri="{FF2B5EF4-FFF2-40B4-BE49-F238E27FC236}">
                  <a16:creationId xmlns:a16="http://schemas.microsoft.com/office/drawing/2014/main" id="{A4EDA606-35DF-4A24-BBE9-F8DCA1C0CBFB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1;p1">
              <a:extLst>
                <a:ext uri="{FF2B5EF4-FFF2-40B4-BE49-F238E27FC236}">
                  <a16:creationId xmlns:a16="http://schemas.microsoft.com/office/drawing/2014/main" id="{55E42C34-FDB6-46FC-8FC0-160BD8533BE3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2;p1">
              <a:extLst>
                <a:ext uri="{FF2B5EF4-FFF2-40B4-BE49-F238E27FC236}">
                  <a16:creationId xmlns:a16="http://schemas.microsoft.com/office/drawing/2014/main" id="{AB2A6B33-0F5B-4750-B8B7-E20744DCCA81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3;p1">
              <a:extLst>
                <a:ext uri="{FF2B5EF4-FFF2-40B4-BE49-F238E27FC236}">
                  <a16:creationId xmlns:a16="http://schemas.microsoft.com/office/drawing/2014/main" id="{C75B1178-831C-4C34-9A76-138AD71BB07D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" name="Google Shape;104;p1">
              <a:extLst>
                <a:ext uri="{FF2B5EF4-FFF2-40B4-BE49-F238E27FC236}">
                  <a16:creationId xmlns:a16="http://schemas.microsoft.com/office/drawing/2014/main" id="{D0871E87-7513-44FF-BFF2-8CD84DAC2128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105;p1">
              <a:extLst>
                <a:ext uri="{FF2B5EF4-FFF2-40B4-BE49-F238E27FC236}">
                  <a16:creationId xmlns:a16="http://schemas.microsoft.com/office/drawing/2014/main" id="{BFB8F27C-2F9E-4A3C-8A28-49F4E6439753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61524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BE3A67-248F-4981-A48A-89E716A6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200047"/>
            <a:ext cx="11836867" cy="6457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F1760B-11AA-4F5E-8698-F2D237E8D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931" y="2896864"/>
            <a:ext cx="3522823" cy="3401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81B40-C9E6-481B-87F8-1B0FE53561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754" y="2400171"/>
            <a:ext cx="3168681" cy="3983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DED96-CD87-4AB6-825D-BD58DBCDE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393" y="2292413"/>
            <a:ext cx="2221447" cy="1764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9E517-4FF6-41F5-AEF3-818FFD193B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1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9956"/>
          <a:stretch/>
        </p:blipFill>
        <p:spPr>
          <a:xfrm>
            <a:off x="0" y="4161801"/>
            <a:ext cx="1454994" cy="210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6B18A-3BD1-47FC-B592-71D5222B5A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39" y="5444705"/>
            <a:ext cx="1230595" cy="82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5E488-ED7B-4264-9E99-506F6912E8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117" y="4276984"/>
            <a:ext cx="2615299" cy="1819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902164-8188-4CF7-8A5F-463DD42AB4B1}"/>
              </a:ext>
            </a:extLst>
          </p:cNvPr>
          <p:cNvSpPr/>
          <p:nvPr/>
        </p:nvSpPr>
        <p:spPr>
          <a:xfrm>
            <a:off x="1352401" y="367093"/>
            <a:ext cx="9561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fat &amp; Which is thin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C5F871-BD7F-4B1A-A036-142D35F13A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91" y="1189693"/>
            <a:ext cx="1578017" cy="18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50B9B-384D-4F1E-A40D-406C913C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221059"/>
            <a:ext cx="11887199" cy="6415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AA6FAE-1846-4FD7-B97F-B70C04045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74" r="-381"/>
          <a:stretch/>
        </p:blipFill>
        <p:spPr>
          <a:xfrm>
            <a:off x="539510" y="1546434"/>
            <a:ext cx="3516644" cy="4836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A4FE7-06A0-462F-B04A-58CE3CAF2D7D}"/>
              </a:ext>
            </a:extLst>
          </p:cNvPr>
          <p:cNvSpPr txBox="1"/>
          <p:nvPr/>
        </p:nvSpPr>
        <p:spPr>
          <a:xfrm>
            <a:off x="3613356" y="2828835"/>
            <a:ext cx="7152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lgerian" panose="04020705040A02060702" pitchFamily="82" charset="0"/>
              </a:rPr>
              <a:t>weldone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CFEE9-D998-4136-9DB9-FCC2064831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8723"/>
          <a:stretch/>
        </p:blipFill>
        <p:spPr>
          <a:xfrm>
            <a:off x="7950076" y="4393667"/>
            <a:ext cx="3947098" cy="2464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A6882-4834-4723-8850-191CFCD29F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CFDFB"/>
              </a:clrFrom>
              <a:clrTo>
                <a:srgbClr val="FC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2" y="542535"/>
            <a:ext cx="2007798" cy="20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FCB3CF-1FA4-478A-A33F-22FC6764D2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91" y="209339"/>
            <a:ext cx="11746287" cy="6390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0B1C0-38A4-45DF-9BAA-F5067D770319}"/>
              </a:ext>
            </a:extLst>
          </p:cNvPr>
          <p:cNvSpPr txBox="1"/>
          <p:nvPr/>
        </p:nvSpPr>
        <p:spPr>
          <a:xfrm>
            <a:off x="2567656" y="872443"/>
            <a:ext cx="705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B49A22-497A-4EA7-803A-AEF5AEA8793A}"/>
              </a:ext>
            </a:extLst>
          </p:cNvPr>
          <p:cNvCxnSpPr/>
          <p:nvPr/>
        </p:nvCxnSpPr>
        <p:spPr>
          <a:xfrm>
            <a:off x="3192907" y="3782943"/>
            <a:ext cx="1149427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D886B2-81D3-491D-B234-A43C0DABC7AE}"/>
              </a:ext>
            </a:extLst>
          </p:cNvPr>
          <p:cNvCxnSpPr/>
          <p:nvPr/>
        </p:nvCxnSpPr>
        <p:spPr>
          <a:xfrm>
            <a:off x="7010210" y="3782942"/>
            <a:ext cx="1149427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0963F40-6200-4597-A30E-52CB478D7D4A}"/>
              </a:ext>
            </a:extLst>
          </p:cNvPr>
          <p:cNvSpPr txBox="1"/>
          <p:nvPr/>
        </p:nvSpPr>
        <p:spPr>
          <a:xfrm>
            <a:off x="526672" y="3338995"/>
            <a:ext cx="245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0982A-4D9E-4E0E-B222-3F46451CF3CC}"/>
              </a:ext>
            </a:extLst>
          </p:cNvPr>
          <p:cNvSpPr txBox="1"/>
          <p:nvPr/>
        </p:nvSpPr>
        <p:spPr>
          <a:xfrm>
            <a:off x="8592866" y="3398222"/>
            <a:ext cx="2261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9518B-35D1-4B24-8B17-027A163C4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262" y="2480026"/>
            <a:ext cx="2060918" cy="2838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34BA2-58C8-4C17-9F64-37FEDFA51D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8322" y="278887"/>
            <a:ext cx="2639244" cy="1856677"/>
          </a:xfrm>
          <a:prstGeom prst="rect">
            <a:avLst/>
          </a:prstGeom>
        </p:spPr>
      </p:pic>
      <p:grpSp>
        <p:nvGrpSpPr>
          <p:cNvPr id="11" name="Google Shape;95;p1">
            <a:extLst>
              <a:ext uri="{FF2B5EF4-FFF2-40B4-BE49-F238E27FC236}">
                <a16:creationId xmlns:a16="http://schemas.microsoft.com/office/drawing/2014/main" id="{69776D3D-9CB5-4EFA-9868-FC514471E4A8}"/>
              </a:ext>
            </a:extLst>
          </p:cNvPr>
          <p:cNvGrpSpPr/>
          <p:nvPr/>
        </p:nvGrpSpPr>
        <p:grpSpPr>
          <a:xfrm>
            <a:off x="8560172" y="1580329"/>
            <a:ext cx="1232271" cy="1739893"/>
            <a:chOff x="4662276" y="338138"/>
            <a:chExt cx="3008244" cy="4435085"/>
          </a:xfrm>
        </p:grpSpPr>
        <p:sp>
          <p:nvSpPr>
            <p:cNvPr id="12" name="Google Shape;96;p1">
              <a:extLst>
                <a:ext uri="{FF2B5EF4-FFF2-40B4-BE49-F238E27FC236}">
                  <a16:creationId xmlns:a16="http://schemas.microsoft.com/office/drawing/2014/main" id="{11B087C0-A27B-4EFF-920C-F560CA2680CC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7;p1">
              <a:extLst>
                <a:ext uri="{FF2B5EF4-FFF2-40B4-BE49-F238E27FC236}">
                  <a16:creationId xmlns:a16="http://schemas.microsoft.com/office/drawing/2014/main" id="{A308896F-A2A5-47DC-B57B-0C8389C5366F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8;p1">
              <a:extLst>
                <a:ext uri="{FF2B5EF4-FFF2-40B4-BE49-F238E27FC236}">
                  <a16:creationId xmlns:a16="http://schemas.microsoft.com/office/drawing/2014/main" id="{8EEBA220-41C8-452E-90E6-8D10B0285999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;p1">
              <a:extLst>
                <a:ext uri="{FF2B5EF4-FFF2-40B4-BE49-F238E27FC236}">
                  <a16:creationId xmlns:a16="http://schemas.microsoft.com/office/drawing/2014/main" id="{DC1D750C-83F4-4A62-BA1D-0D30DFFE2544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0;p1">
              <a:extLst>
                <a:ext uri="{FF2B5EF4-FFF2-40B4-BE49-F238E27FC236}">
                  <a16:creationId xmlns:a16="http://schemas.microsoft.com/office/drawing/2014/main" id="{F18F29AE-BC4F-4C6F-A2DC-11D8C67AFB5D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1;p1">
              <a:extLst>
                <a:ext uri="{FF2B5EF4-FFF2-40B4-BE49-F238E27FC236}">
                  <a16:creationId xmlns:a16="http://schemas.microsoft.com/office/drawing/2014/main" id="{E3E5BE54-F855-4CED-BABF-A4062F533257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2;p1">
              <a:extLst>
                <a:ext uri="{FF2B5EF4-FFF2-40B4-BE49-F238E27FC236}">
                  <a16:creationId xmlns:a16="http://schemas.microsoft.com/office/drawing/2014/main" id="{33D54232-D314-4A73-8A9F-816148C78197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3;p1">
              <a:extLst>
                <a:ext uri="{FF2B5EF4-FFF2-40B4-BE49-F238E27FC236}">
                  <a16:creationId xmlns:a16="http://schemas.microsoft.com/office/drawing/2014/main" id="{09469137-66F0-46E5-A0D2-005C9BEAB837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" name="Google Shape;104;p1">
              <a:extLst>
                <a:ext uri="{FF2B5EF4-FFF2-40B4-BE49-F238E27FC236}">
                  <a16:creationId xmlns:a16="http://schemas.microsoft.com/office/drawing/2014/main" id="{7FDFC182-60AD-4DCB-98CB-E3A4254E88AB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105;p1">
              <a:extLst>
                <a:ext uri="{FF2B5EF4-FFF2-40B4-BE49-F238E27FC236}">
                  <a16:creationId xmlns:a16="http://schemas.microsoft.com/office/drawing/2014/main" id="{162A98D7-8D1C-4CF6-8864-8847A6113B73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106;p1">
            <a:extLst>
              <a:ext uri="{FF2B5EF4-FFF2-40B4-BE49-F238E27FC236}">
                <a16:creationId xmlns:a16="http://schemas.microsoft.com/office/drawing/2014/main" id="{55326129-B2CE-46DB-9C38-6409D79A7992}"/>
              </a:ext>
            </a:extLst>
          </p:cNvPr>
          <p:cNvGrpSpPr/>
          <p:nvPr/>
        </p:nvGrpSpPr>
        <p:grpSpPr>
          <a:xfrm>
            <a:off x="8225263" y="392038"/>
            <a:ext cx="659651" cy="931388"/>
            <a:chOff x="4662276" y="338138"/>
            <a:chExt cx="3008244" cy="4435085"/>
          </a:xfrm>
        </p:grpSpPr>
        <p:sp>
          <p:nvSpPr>
            <p:cNvPr id="23" name="Google Shape;107;p1">
              <a:extLst>
                <a:ext uri="{FF2B5EF4-FFF2-40B4-BE49-F238E27FC236}">
                  <a16:creationId xmlns:a16="http://schemas.microsoft.com/office/drawing/2014/main" id="{75F77946-2FF3-4ED3-A69A-68CFCA222910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8;p1">
              <a:extLst>
                <a:ext uri="{FF2B5EF4-FFF2-40B4-BE49-F238E27FC236}">
                  <a16:creationId xmlns:a16="http://schemas.microsoft.com/office/drawing/2014/main" id="{2164A8F0-312E-4544-ACEC-B821773E458B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9;p1">
              <a:extLst>
                <a:ext uri="{FF2B5EF4-FFF2-40B4-BE49-F238E27FC236}">
                  <a16:creationId xmlns:a16="http://schemas.microsoft.com/office/drawing/2014/main" id="{8F2F743F-D15D-4DFA-B861-D67B8FF5D4A6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0;p1">
              <a:extLst>
                <a:ext uri="{FF2B5EF4-FFF2-40B4-BE49-F238E27FC236}">
                  <a16:creationId xmlns:a16="http://schemas.microsoft.com/office/drawing/2014/main" id="{63E906A8-1A6B-485B-A4FD-BDE839F10084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1;p1">
              <a:extLst>
                <a:ext uri="{FF2B5EF4-FFF2-40B4-BE49-F238E27FC236}">
                  <a16:creationId xmlns:a16="http://schemas.microsoft.com/office/drawing/2014/main" id="{BEAF006C-AFE2-497C-8048-360709700EC3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2;p1">
              <a:extLst>
                <a:ext uri="{FF2B5EF4-FFF2-40B4-BE49-F238E27FC236}">
                  <a16:creationId xmlns:a16="http://schemas.microsoft.com/office/drawing/2014/main" id="{A6E77002-94D9-40D1-BFD7-906B6EB29174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3;p1">
              <a:extLst>
                <a:ext uri="{FF2B5EF4-FFF2-40B4-BE49-F238E27FC236}">
                  <a16:creationId xmlns:a16="http://schemas.microsoft.com/office/drawing/2014/main" id="{0AF1D5B3-2189-42FA-81BA-316775302A21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4;p1">
              <a:extLst>
                <a:ext uri="{FF2B5EF4-FFF2-40B4-BE49-F238E27FC236}">
                  <a16:creationId xmlns:a16="http://schemas.microsoft.com/office/drawing/2014/main" id="{2E25A1F0-6295-444A-9F7D-3F08B13EA867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115;p1">
              <a:extLst>
                <a:ext uri="{FF2B5EF4-FFF2-40B4-BE49-F238E27FC236}">
                  <a16:creationId xmlns:a16="http://schemas.microsoft.com/office/drawing/2014/main" id="{C6E81611-A951-49DE-8924-0CDD161B2816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116;p1">
              <a:extLst>
                <a:ext uri="{FF2B5EF4-FFF2-40B4-BE49-F238E27FC236}">
                  <a16:creationId xmlns:a16="http://schemas.microsoft.com/office/drawing/2014/main" id="{857229B4-C1CE-4D8A-B3E8-525FC47614D7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" name="Google Shape;106;p1">
            <a:extLst>
              <a:ext uri="{FF2B5EF4-FFF2-40B4-BE49-F238E27FC236}">
                <a16:creationId xmlns:a16="http://schemas.microsoft.com/office/drawing/2014/main" id="{06DE2559-C588-4694-A8A0-E7DE1A9E56D5}"/>
              </a:ext>
            </a:extLst>
          </p:cNvPr>
          <p:cNvGrpSpPr/>
          <p:nvPr/>
        </p:nvGrpSpPr>
        <p:grpSpPr>
          <a:xfrm>
            <a:off x="3181263" y="2000589"/>
            <a:ext cx="659651" cy="931388"/>
            <a:chOff x="4662276" y="338138"/>
            <a:chExt cx="3008244" cy="4435085"/>
          </a:xfrm>
        </p:grpSpPr>
        <p:sp>
          <p:nvSpPr>
            <p:cNvPr id="34" name="Google Shape;107;p1">
              <a:extLst>
                <a:ext uri="{FF2B5EF4-FFF2-40B4-BE49-F238E27FC236}">
                  <a16:creationId xmlns:a16="http://schemas.microsoft.com/office/drawing/2014/main" id="{8DE64F52-035E-48F5-91C4-087CA2ED46BE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8;p1">
              <a:extLst>
                <a:ext uri="{FF2B5EF4-FFF2-40B4-BE49-F238E27FC236}">
                  <a16:creationId xmlns:a16="http://schemas.microsoft.com/office/drawing/2014/main" id="{D86466A4-A7F2-4B47-84EF-5D17E325EFFA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9;p1">
              <a:extLst>
                <a:ext uri="{FF2B5EF4-FFF2-40B4-BE49-F238E27FC236}">
                  <a16:creationId xmlns:a16="http://schemas.microsoft.com/office/drawing/2014/main" id="{0576E1AE-F902-410B-9B14-D49E544D60D1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0;p1">
              <a:extLst>
                <a:ext uri="{FF2B5EF4-FFF2-40B4-BE49-F238E27FC236}">
                  <a16:creationId xmlns:a16="http://schemas.microsoft.com/office/drawing/2014/main" id="{28FD1379-D61A-47C6-BCE3-510A1DAD05A9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1;p1">
              <a:extLst>
                <a:ext uri="{FF2B5EF4-FFF2-40B4-BE49-F238E27FC236}">
                  <a16:creationId xmlns:a16="http://schemas.microsoft.com/office/drawing/2014/main" id="{84EF38A7-C3C0-4CA9-8E52-5907EDD5B132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2;p1">
              <a:extLst>
                <a:ext uri="{FF2B5EF4-FFF2-40B4-BE49-F238E27FC236}">
                  <a16:creationId xmlns:a16="http://schemas.microsoft.com/office/drawing/2014/main" id="{D20C7EBA-C41F-4FE7-A8CC-75FC540785AA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3;p1">
              <a:extLst>
                <a:ext uri="{FF2B5EF4-FFF2-40B4-BE49-F238E27FC236}">
                  <a16:creationId xmlns:a16="http://schemas.microsoft.com/office/drawing/2014/main" id="{E901DE23-9C3D-4AEE-BC9D-000F87CDA3B8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4;p1">
              <a:extLst>
                <a:ext uri="{FF2B5EF4-FFF2-40B4-BE49-F238E27FC236}">
                  <a16:creationId xmlns:a16="http://schemas.microsoft.com/office/drawing/2014/main" id="{C541D8CC-5DD7-446B-81FD-26934F520CE0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" name="Google Shape;115;p1">
              <a:extLst>
                <a:ext uri="{FF2B5EF4-FFF2-40B4-BE49-F238E27FC236}">
                  <a16:creationId xmlns:a16="http://schemas.microsoft.com/office/drawing/2014/main" id="{411E471E-15DC-4106-8FDF-10E59EA42F08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116;p1">
              <a:extLst>
                <a:ext uri="{FF2B5EF4-FFF2-40B4-BE49-F238E27FC236}">
                  <a16:creationId xmlns:a16="http://schemas.microsoft.com/office/drawing/2014/main" id="{0DAE6A5E-6685-4012-A78D-DC2722CEE978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" name="Google Shape;106;p1">
            <a:extLst>
              <a:ext uri="{FF2B5EF4-FFF2-40B4-BE49-F238E27FC236}">
                <a16:creationId xmlns:a16="http://schemas.microsoft.com/office/drawing/2014/main" id="{9E1106E1-FDB5-4902-845C-B38D6A4E8319}"/>
              </a:ext>
            </a:extLst>
          </p:cNvPr>
          <p:cNvGrpSpPr/>
          <p:nvPr/>
        </p:nvGrpSpPr>
        <p:grpSpPr>
          <a:xfrm>
            <a:off x="7632049" y="4662160"/>
            <a:ext cx="659651" cy="931388"/>
            <a:chOff x="4662276" y="338138"/>
            <a:chExt cx="3008244" cy="4435085"/>
          </a:xfrm>
        </p:grpSpPr>
        <p:sp>
          <p:nvSpPr>
            <p:cNvPr id="45" name="Google Shape;107;p1">
              <a:extLst>
                <a:ext uri="{FF2B5EF4-FFF2-40B4-BE49-F238E27FC236}">
                  <a16:creationId xmlns:a16="http://schemas.microsoft.com/office/drawing/2014/main" id="{10E0E0F9-7BAD-4EC8-BF0C-B988BEE0F337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8;p1">
              <a:extLst>
                <a:ext uri="{FF2B5EF4-FFF2-40B4-BE49-F238E27FC236}">
                  <a16:creationId xmlns:a16="http://schemas.microsoft.com/office/drawing/2014/main" id="{BFBF039D-B9BF-44D7-B310-79E2B9CC6FD6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09;p1">
              <a:extLst>
                <a:ext uri="{FF2B5EF4-FFF2-40B4-BE49-F238E27FC236}">
                  <a16:creationId xmlns:a16="http://schemas.microsoft.com/office/drawing/2014/main" id="{40C8693F-9299-4E3C-85CB-130368517BC1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0;p1">
              <a:extLst>
                <a:ext uri="{FF2B5EF4-FFF2-40B4-BE49-F238E27FC236}">
                  <a16:creationId xmlns:a16="http://schemas.microsoft.com/office/drawing/2014/main" id="{0F9B365D-5C69-4453-BC8C-91CA928C75C1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11;p1">
              <a:extLst>
                <a:ext uri="{FF2B5EF4-FFF2-40B4-BE49-F238E27FC236}">
                  <a16:creationId xmlns:a16="http://schemas.microsoft.com/office/drawing/2014/main" id="{5CD56095-2DF8-4680-9B51-58F2E65D0482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2;p1">
              <a:extLst>
                <a:ext uri="{FF2B5EF4-FFF2-40B4-BE49-F238E27FC236}">
                  <a16:creationId xmlns:a16="http://schemas.microsoft.com/office/drawing/2014/main" id="{8FC3D7B9-759E-4D76-B24E-4B934386DF84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13;p1">
              <a:extLst>
                <a:ext uri="{FF2B5EF4-FFF2-40B4-BE49-F238E27FC236}">
                  <a16:creationId xmlns:a16="http://schemas.microsoft.com/office/drawing/2014/main" id="{F8FFF39E-3334-4E1C-8AAB-97DD0D51651F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14;p1">
              <a:extLst>
                <a:ext uri="{FF2B5EF4-FFF2-40B4-BE49-F238E27FC236}">
                  <a16:creationId xmlns:a16="http://schemas.microsoft.com/office/drawing/2014/main" id="{ED1790DC-3A68-4A66-B6AE-3AB49BC3BF0E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" name="Google Shape;115;p1">
              <a:extLst>
                <a:ext uri="{FF2B5EF4-FFF2-40B4-BE49-F238E27FC236}">
                  <a16:creationId xmlns:a16="http://schemas.microsoft.com/office/drawing/2014/main" id="{1B6901E8-B66D-4F58-B1F0-5A4C0A7F355C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116;p1">
              <a:extLst>
                <a:ext uri="{FF2B5EF4-FFF2-40B4-BE49-F238E27FC236}">
                  <a16:creationId xmlns:a16="http://schemas.microsoft.com/office/drawing/2014/main" id="{E4565D7A-9547-4A7A-9647-0B3704B9683A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" name="Google Shape;95;p1">
            <a:extLst>
              <a:ext uri="{FF2B5EF4-FFF2-40B4-BE49-F238E27FC236}">
                <a16:creationId xmlns:a16="http://schemas.microsoft.com/office/drawing/2014/main" id="{4BD7459A-2557-4453-8F8A-13D212B99044}"/>
              </a:ext>
            </a:extLst>
          </p:cNvPr>
          <p:cNvGrpSpPr/>
          <p:nvPr/>
        </p:nvGrpSpPr>
        <p:grpSpPr>
          <a:xfrm>
            <a:off x="532811" y="4174260"/>
            <a:ext cx="1232271" cy="1739893"/>
            <a:chOff x="4662276" y="338138"/>
            <a:chExt cx="3008244" cy="4435085"/>
          </a:xfrm>
        </p:grpSpPr>
        <p:sp>
          <p:nvSpPr>
            <p:cNvPr id="56" name="Google Shape;96;p1">
              <a:extLst>
                <a:ext uri="{FF2B5EF4-FFF2-40B4-BE49-F238E27FC236}">
                  <a16:creationId xmlns:a16="http://schemas.microsoft.com/office/drawing/2014/main" id="{45BA745C-A14F-4193-B4E6-59FF7F17B913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97;p1">
              <a:extLst>
                <a:ext uri="{FF2B5EF4-FFF2-40B4-BE49-F238E27FC236}">
                  <a16:creationId xmlns:a16="http://schemas.microsoft.com/office/drawing/2014/main" id="{D464DAE2-59F6-4524-9AEC-A7705611932B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98;p1">
              <a:extLst>
                <a:ext uri="{FF2B5EF4-FFF2-40B4-BE49-F238E27FC236}">
                  <a16:creationId xmlns:a16="http://schemas.microsoft.com/office/drawing/2014/main" id="{F5E456AD-BEEB-4B4B-97BF-B0CEF3458BF8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99;p1">
              <a:extLst>
                <a:ext uri="{FF2B5EF4-FFF2-40B4-BE49-F238E27FC236}">
                  <a16:creationId xmlns:a16="http://schemas.microsoft.com/office/drawing/2014/main" id="{3B72FC7A-8E18-41E4-AAF9-EB5907754C83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0;p1">
              <a:extLst>
                <a:ext uri="{FF2B5EF4-FFF2-40B4-BE49-F238E27FC236}">
                  <a16:creationId xmlns:a16="http://schemas.microsoft.com/office/drawing/2014/main" id="{FB037AF2-8E7F-4B12-8170-F61D97F593AF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1;p1">
              <a:extLst>
                <a:ext uri="{FF2B5EF4-FFF2-40B4-BE49-F238E27FC236}">
                  <a16:creationId xmlns:a16="http://schemas.microsoft.com/office/drawing/2014/main" id="{A0C4BE85-A16C-4BA2-8F83-C5508A0962EF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02;p1">
              <a:extLst>
                <a:ext uri="{FF2B5EF4-FFF2-40B4-BE49-F238E27FC236}">
                  <a16:creationId xmlns:a16="http://schemas.microsoft.com/office/drawing/2014/main" id="{5E2290BA-95D5-4409-B20D-87066534406A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03;p1">
              <a:extLst>
                <a:ext uri="{FF2B5EF4-FFF2-40B4-BE49-F238E27FC236}">
                  <a16:creationId xmlns:a16="http://schemas.microsoft.com/office/drawing/2014/main" id="{8D852CF0-902E-460B-B51A-EDEDC088AF98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104;p1">
              <a:extLst>
                <a:ext uri="{FF2B5EF4-FFF2-40B4-BE49-F238E27FC236}">
                  <a16:creationId xmlns:a16="http://schemas.microsoft.com/office/drawing/2014/main" id="{75A2F018-5381-4FE5-A305-474B4A4ECAD1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105;p1">
              <a:extLst>
                <a:ext uri="{FF2B5EF4-FFF2-40B4-BE49-F238E27FC236}">
                  <a16:creationId xmlns:a16="http://schemas.microsoft.com/office/drawing/2014/main" id="{F883EC16-AD54-4DC7-8011-573333C4C730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92053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6D5B12-C63C-40A8-9151-B858F3D7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6" y="230581"/>
            <a:ext cx="11750904" cy="6361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86FEA-6280-49E5-BE88-AC99B2B9D7D1}"/>
              </a:ext>
            </a:extLst>
          </p:cNvPr>
          <p:cNvSpPr txBox="1"/>
          <p:nvPr/>
        </p:nvSpPr>
        <p:spPr>
          <a:xfrm>
            <a:off x="1843948" y="428135"/>
            <a:ext cx="8001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 YOU.</a:t>
            </a:r>
          </a:p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 ALL  FOR  TODAY.</a:t>
            </a:r>
          </a:p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 STUDENTS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46B15-1570-4C3B-9FFD-73A0BCE0B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568" y="3114488"/>
            <a:ext cx="3373367" cy="3556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04D43-8433-412D-A151-1F2FC800E9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750" y="2993923"/>
            <a:ext cx="4297472" cy="3676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DE914-5B13-404B-ADA2-8FDA7C2030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8723"/>
          <a:stretch/>
        </p:blipFill>
        <p:spPr>
          <a:xfrm>
            <a:off x="3655293" y="4421707"/>
            <a:ext cx="3947098" cy="2464333"/>
          </a:xfrm>
          <a:prstGeom prst="rect">
            <a:avLst/>
          </a:prstGeom>
        </p:spPr>
      </p:pic>
      <p:grpSp>
        <p:nvGrpSpPr>
          <p:cNvPr id="11" name="Google Shape;95;p1">
            <a:extLst>
              <a:ext uri="{FF2B5EF4-FFF2-40B4-BE49-F238E27FC236}">
                <a16:creationId xmlns:a16="http://schemas.microsoft.com/office/drawing/2014/main" id="{18C4A7F2-2B92-4DBE-824B-05517390B040}"/>
              </a:ext>
            </a:extLst>
          </p:cNvPr>
          <p:cNvGrpSpPr/>
          <p:nvPr/>
        </p:nvGrpSpPr>
        <p:grpSpPr>
          <a:xfrm>
            <a:off x="9395265" y="316418"/>
            <a:ext cx="1232271" cy="1739893"/>
            <a:chOff x="4662276" y="338138"/>
            <a:chExt cx="3008244" cy="4435085"/>
          </a:xfrm>
        </p:grpSpPr>
        <p:sp>
          <p:nvSpPr>
            <p:cNvPr id="12" name="Google Shape;96;p1">
              <a:extLst>
                <a:ext uri="{FF2B5EF4-FFF2-40B4-BE49-F238E27FC236}">
                  <a16:creationId xmlns:a16="http://schemas.microsoft.com/office/drawing/2014/main" id="{3F68847F-965B-4A31-981D-9145B6CAFCBE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7;p1">
              <a:extLst>
                <a:ext uri="{FF2B5EF4-FFF2-40B4-BE49-F238E27FC236}">
                  <a16:creationId xmlns:a16="http://schemas.microsoft.com/office/drawing/2014/main" id="{8C288EC8-AFA6-455D-B288-73E4563848F5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8;p1">
              <a:extLst>
                <a:ext uri="{FF2B5EF4-FFF2-40B4-BE49-F238E27FC236}">
                  <a16:creationId xmlns:a16="http://schemas.microsoft.com/office/drawing/2014/main" id="{CFAF756B-6496-4FEA-9D4D-D145C80C4F29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;p1">
              <a:extLst>
                <a:ext uri="{FF2B5EF4-FFF2-40B4-BE49-F238E27FC236}">
                  <a16:creationId xmlns:a16="http://schemas.microsoft.com/office/drawing/2014/main" id="{4B5177F0-C29B-47C9-810E-1CECC606D23F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0;p1">
              <a:extLst>
                <a:ext uri="{FF2B5EF4-FFF2-40B4-BE49-F238E27FC236}">
                  <a16:creationId xmlns:a16="http://schemas.microsoft.com/office/drawing/2014/main" id="{4AF44602-1F6A-4454-BBC2-AF4AFD466DD2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1;p1">
              <a:extLst>
                <a:ext uri="{FF2B5EF4-FFF2-40B4-BE49-F238E27FC236}">
                  <a16:creationId xmlns:a16="http://schemas.microsoft.com/office/drawing/2014/main" id="{E1EE1FB6-3C8D-4486-B9EB-08A0A6CEC461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2;p1">
              <a:extLst>
                <a:ext uri="{FF2B5EF4-FFF2-40B4-BE49-F238E27FC236}">
                  <a16:creationId xmlns:a16="http://schemas.microsoft.com/office/drawing/2014/main" id="{EAAC2465-5990-4BB2-A727-6427FBE215B9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3;p1">
              <a:extLst>
                <a:ext uri="{FF2B5EF4-FFF2-40B4-BE49-F238E27FC236}">
                  <a16:creationId xmlns:a16="http://schemas.microsoft.com/office/drawing/2014/main" id="{51F01ECA-E291-44DD-9552-BF78B31216B4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" name="Google Shape;104;p1">
              <a:extLst>
                <a:ext uri="{FF2B5EF4-FFF2-40B4-BE49-F238E27FC236}">
                  <a16:creationId xmlns:a16="http://schemas.microsoft.com/office/drawing/2014/main" id="{8F5050EB-90E5-42E1-87DB-EECB96DB10E9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105;p1">
              <a:extLst>
                <a:ext uri="{FF2B5EF4-FFF2-40B4-BE49-F238E27FC236}">
                  <a16:creationId xmlns:a16="http://schemas.microsoft.com/office/drawing/2014/main" id="{70CF200B-971E-49FC-99FD-AFBA944A8A39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106;p1">
            <a:extLst>
              <a:ext uri="{FF2B5EF4-FFF2-40B4-BE49-F238E27FC236}">
                <a16:creationId xmlns:a16="http://schemas.microsoft.com/office/drawing/2014/main" id="{FCA6F86C-93D1-4ACA-BD7A-9B81F1183AF2}"/>
              </a:ext>
            </a:extLst>
          </p:cNvPr>
          <p:cNvGrpSpPr/>
          <p:nvPr/>
        </p:nvGrpSpPr>
        <p:grpSpPr>
          <a:xfrm>
            <a:off x="8549038" y="1963228"/>
            <a:ext cx="659651" cy="931388"/>
            <a:chOff x="4662276" y="338138"/>
            <a:chExt cx="3008244" cy="4435085"/>
          </a:xfrm>
        </p:grpSpPr>
        <p:sp>
          <p:nvSpPr>
            <p:cNvPr id="23" name="Google Shape;107;p1">
              <a:extLst>
                <a:ext uri="{FF2B5EF4-FFF2-40B4-BE49-F238E27FC236}">
                  <a16:creationId xmlns:a16="http://schemas.microsoft.com/office/drawing/2014/main" id="{FBA4773A-ED71-4173-8744-4FDC606EC423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8;p1">
              <a:extLst>
                <a:ext uri="{FF2B5EF4-FFF2-40B4-BE49-F238E27FC236}">
                  <a16:creationId xmlns:a16="http://schemas.microsoft.com/office/drawing/2014/main" id="{4F1698E9-FB40-4AFD-A8F7-9E3727C08E8C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9;p1">
              <a:extLst>
                <a:ext uri="{FF2B5EF4-FFF2-40B4-BE49-F238E27FC236}">
                  <a16:creationId xmlns:a16="http://schemas.microsoft.com/office/drawing/2014/main" id="{BE1577F4-C76E-47C7-8961-D64923A562D6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0;p1">
              <a:extLst>
                <a:ext uri="{FF2B5EF4-FFF2-40B4-BE49-F238E27FC236}">
                  <a16:creationId xmlns:a16="http://schemas.microsoft.com/office/drawing/2014/main" id="{503AF245-DCE5-4653-A9E9-2F8CEBEA0EC2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1;p1">
              <a:extLst>
                <a:ext uri="{FF2B5EF4-FFF2-40B4-BE49-F238E27FC236}">
                  <a16:creationId xmlns:a16="http://schemas.microsoft.com/office/drawing/2014/main" id="{8CA3F6A1-0378-4860-B9E0-642D87A30298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2;p1">
              <a:extLst>
                <a:ext uri="{FF2B5EF4-FFF2-40B4-BE49-F238E27FC236}">
                  <a16:creationId xmlns:a16="http://schemas.microsoft.com/office/drawing/2014/main" id="{4D7273A5-93A7-4EF4-9D99-6C2114012188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3;p1">
              <a:extLst>
                <a:ext uri="{FF2B5EF4-FFF2-40B4-BE49-F238E27FC236}">
                  <a16:creationId xmlns:a16="http://schemas.microsoft.com/office/drawing/2014/main" id="{84A4A48D-2390-4245-822C-849565CD26FA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4;p1">
              <a:extLst>
                <a:ext uri="{FF2B5EF4-FFF2-40B4-BE49-F238E27FC236}">
                  <a16:creationId xmlns:a16="http://schemas.microsoft.com/office/drawing/2014/main" id="{C6187790-3489-45DC-8D8F-2D258EFD3D20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115;p1">
              <a:extLst>
                <a:ext uri="{FF2B5EF4-FFF2-40B4-BE49-F238E27FC236}">
                  <a16:creationId xmlns:a16="http://schemas.microsoft.com/office/drawing/2014/main" id="{C1705432-F32A-443D-AEA6-F048F839CA20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116;p1">
              <a:extLst>
                <a:ext uri="{FF2B5EF4-FFF2-40B4-BE49-F238E27FC236}">
                  <a16:creationId xmlns:a16="http://schemas.microsoft.com/office/drawing/2014/main" id="{71B96D8D-9041-4CD0-99EF-241E75EE8236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" name="Google Shape;106;p1">
            <a:extLst>
              <a:ext uri="{FF2B5EF4-FFF2-40B4-BE49-F238E27FC236}">
                <a16:creationId xmlns:a16="http://schemas.microsoft.com/office/drawing/2014/main" id="{9FE93B74-D39A-4F90-9115-87CA2779458B}"/>
              </a:ext>
            </a:extLst>
          </p:cNvPr>
          <p:cNvGrpSpPr/>
          <p:nvPr/>
        </p:nvGrpSpPr>
        <p:grpSpPr>
          <a:xfrm>
            <a:off x="2373065" y="2648794"/>
            <a:ext cx="659651" cy="931388"/>
            <a:chOff x="4662276" y="338138"/>
            <a:chExt cx="3008244" cy="4435085"/>
          </a:xfrm>
        </p:grpSpPr>
        <p:sp>
          <p:nvSpPr>
            <p:cNvPr id="34" name="Google Shape;107;p1">
              <a:extLst>
                <a:ext uri="{FF2B5EF4-FFF2-40B4-BE49-F238E27FC236}">
                  <a16:creationId xmlns:a16="http://schemas.microsoft.com/office/drawing/2014/main" id="{CE53B0A2-4F37-41DE-A31C-F3951C6CF9CB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8;p1">
              <a:extLst>
                <a:ext uri="{FF2B5EF4-FFF2-40B4-BE49-F238E27FC236}">
                  <a16:creationId xmlns:a16="http://schemas.microsoft.com/office/drawing/2014/main" id="{4AB83386-E467-4773-81DF-4EC056BEDACA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9;p1">
              <a:extLst>
                <a:ext uri="{FF2B5EF4-FFF2-40B4-BE49-F238E27FC236}">
                  <a16:creationId xmlns:a16="http://schemas.microsoft.com/office/drawing/2014/main" id="{353EDF16-505F-46E6-8993-1F7065F72533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0;p1">
              <a:extLst>
                <a:ext uri="{FF2B5EF4-FFF2-40B4-BE49-F238E27FC236}">
                  <a16:creationId xmlns:a16="http://schemas.microsoft.com/office/drawing/2014/main" id="{26C919B9-F8A6-4AEE-BB21-21E19C12D4D8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1;p1">
              <a:extLst>
                <a:ext uri="{FF2B5EF4-FFF2-40B4-BE49-F238E27FC236}">
                  <a16:creationId xmlns:a16="http://schemas.microsoft.com/office/drawing/2014/main" id="{E8366C29-C352-4504-A109-EEEE9208F0CC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2;p1">
              <a:extLst>
                <a:ext uri="{FF2B5EF4-FFF2-40B4-BE49-F238E27FC236}">
                  <a16:creationId xmlns:a16="http://schemas.microsoft.com/office/drawing/2014/main" id="{8AA43045-2FC7-4E74-A1CE-682D89D088B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3;p1">
              <a:extLst>
                <a:ext uri="{FF2B5EF4-FFF2-40B4-BE49-F238E27FC236}">
                  <a16:creationId xmlns:a16="http://schemas.microsoft.com/office/drawing/2014/main" id="{AC2BC033-261A-4E98-B21B-E785662A99C9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4;p1">
              <a:extLst>
                <a:ext uri="{FF2B5EF4-FFF2-40B4-BE49-F238E27FC236}">
                  <a16:creationId xmlns:a16="http://schemas.microsoft.com/office/drawing/2014/main" id="{F5CED81D-E1D6-4BD3-8F0B-D8F678A37A7A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" name="Google Shape;115;p1">
              <a:extLst>
                <a:ext uri="{FF2B5EF4-FFF2-40B4-BE49-F238E27FC236}">
                  <a16:creationId xmlns:a16="http://schemas.microsoft.com/office/drawing/2014/main" id="{A14460FA-37D7-4059-B7BD-66EB5A530C0C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116;p1">
              <a:extLst>
                <a:ext uri="{FF2B5EF4-FFF2-40B4-BE49-F238E27FC236}">
                  <a16:creationId xmlns:a16="http://schemas.microsoft.com/office/drawing/2014/main" id="{7FE9BB8B-1B43-42B0-BE4B-04D25D34708F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" name="Google Shape;106;p1">
            <a:extLst>
              <a:ext uri="{FF2B5EF4-FFF2-40B4-BE49-F238E27FC236}">
                <a16:creationId xmlns:a16="http://schemas.microsoft.com/office/drawing/2014/main" id="{6C0B2374-57FA-498F-9200-CB65E6EE5135}"/>
              </a:ext>
            </a:extLst>
          </p:cNvPr>
          <p:cNvGrpSpPr/>
          <p:nvPr/>
        </p:nvGrpSpPr>
        <p:grpSpPr>
          <a:xfrm>
            <a:off x="11056784" y="1165422"/>
            <a:ext cx="659651" cy="931388"/>
            <a:chOff x="4662276" y="338138"/>
            <a:chExt cx="3008244" cy="4435085"/>
          </a:xfrm>
        </p:grpSpPr>
        <p:sp>
          <p:nvSpPr>
            <p:cNvPr id="45" name="Google Shape;107;p1">
              <a:extLst>
                <a:ext uri="{FF2B5EF4-FFF2-40B4-BE49-F238E27FC236}">
                  <a16:creationId xmlns:a16="http://schemas.microsoft.com/office/drawing/2014/main" id="{FC5C6760-26D0-4341-865E-4B04A5F78A9A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8;p1">
              <a:extLst>
                <a:ext uri="{FF2B5EF4-FFF2-40B4-BE49-F238E27FC236}">
                  <a16:creationId xmlns:a16="http://schemas.microsoft.com/office/drawing/2014/main" id="{B2817845-02CB-4C74-927C-6B8A9D608D64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09;p1">
              <a:extLst>
                <a:ext uri="{FF2B5EF4-FFF2-40B4-BE49-F238E27FC236}">
                  <a16:creationId xmlns:a16="http://schemas.microsoft.com/office/drawing/2014/main" id="{AB6B774D-FE30-46AE-9DF9-CF926BE55E8A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0;p1">
              <a:extLst>
                <a:ext uri="{FF2B5EF4-FFF2-40B4-BE49-F238E27FC236}">
                  <a16:creationId xmlns:a16="http://schemas.microsoft.com/office/drawing/2014/main" id="{B0AF11D5-CA77-40EF-B25A-9FE3A3B54078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11;p1">
              <a:extLst>
                <a:ext uri="{FF2B5EF4-FFF2-40B4-BE49-F238E27FC236}">
                  <a16:creationId xmlns:a16="http://schemas.microsoft.com/office/drawing/2014/main" id="{0F87FE2E-A74D-4774-8A28-D29C2A74EBC0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2;p1">
              <a:extLst>
                <a:ext uri="{FF2B5EF4-FFF2-40B4-BE49-F238E27FC236}">
                  <a16:creationId xmlns:a16="http://schemas.microsoft.com/office/drawing/2014/main" id="{592D3776-D3E2-41E0-AF8D-6C335F622F5B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13;p1">
              <a:extLst>
                <a:ext uri="{FF2B5EF4-FFF2-40B4-BE49-F238E27FC236}">
                  <a16:creationId xmlns:a16="http://schemas.microsoft.com/office/drawing/2014/main" id="{BA094B7F-71D1-42BD-A206-5D3138C9DD19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14;p1">
              <a:extLst>
                <a:ext uri="{FF2B5EF4-FFF2-40B4-BE49-F238E27FC236}">
                  <a16:creationId xmlns:a16="http://schemas.microsoft.com/office/drawing/2014/main" id="{E461A57E-A27B-47DD-B146-27C8E165CC43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" name="Google Shape;115;p1">
              <a:extLst>
                <a:ext uri="{FF2B5EF4-FFF2-40B4-BE49-F238E27FC236}">
                  <a16:creationId xmlns:a16="http://schemas.microsoft.com/office/drawing/2014/main" id="{88561314-D364-4989-9CB7-40B4843DE0C1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116;p1">
              <a:extLst>
                <a:ext uri="{FF2B5EF4-FFF2-40B4-BE49-F238E27FC236}">
                  <a16:creationId xmlns:a16="http://schemas.microsoft.com/office/drawing/2014/main" id="{2607077A-BF34-4025-B13E-67A4BFDA77D9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" name="Google Shape;95;p1">
            <a:extLst>
              <a:ext uri="{FF2B5EF4-FFF2-40B4-BE49-F238E27FC236}">
                <a16:creationId xmlns:a16="http://schemas.microsoft.com/office/drawing/2014/main" id="{EAF7F61F-E601-47C5-B376-E118CDF255A1}"/>
              </a:ext>
            </a:extLst>
          </p:cNvPr>
          <p:cNvGrpSpPr/>
          <p:nvPr/>
        </p:nvGrpSpPr>
        <p:grpSpPr>
          <a:xfrm>
            <a:off x="5061137" y="2469352"/>
            <a:ext cx="1232271" cy="1739893"/>
            <a:chOff x="4662276" y="338138"/>
            <a:chExt cx="3008244" cy="4435085"/>
          </a:xfrm>
        </p:grpSpPr>
        <p:sp>
          <p:nvSpPr>
            <p:cNvPr id="56" name="Google Shape;96;p1">
              <a:extLst>
                <a:ext uri="{FF2B5EF4-FFF2-40B4-BE49-F238E27FC236}">
                  <a16:creationId xmlns:a16="http://schemas.microsoft.com/office/drawing/2014/main" id="{E0813A2E-FBED-431F-BA0B-FFE5D1AD11CD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97;p1">
              <a:extLst>
                <a:ext uri="{FF2B5EF4-FFF2-40B4-BE49-F238E27FC236}">
                  <a16:creationId xmlns:a16="http://schemas.microsoft.com/office/drawing/2014/main" id="{B0F3D22C-9251-4F73-BE2E-881215FAC092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98;p1">
              <a:extLst>
                <a:ext uri="{FF2B5EF4-FFF2-40B4-BE49-F238E27FC236}">
                  <a16:creationId xmlns:a16="http://schemas.microsoft.com/office/drawing/2014/main" id="{F84EBDD3-76FF-412E-BDCB-DD648E106196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99;p1">
              <a:extLst>
                <a:ext uri="{FF2B5EF4-FFF2-40B4-BE49-F238E27FC236}">
                  <a16:creationId xmlns:a16="http://schemas.microsoft.com/office/drawing/2014/main" id="{AC40C874-AF36-4ACF-9146-A7DD28DD9B3E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0;p1">
              <a:extLst>
                <a:ext uri="{FF2B5EF4-FFF2-40B4-BE49-F238E27FC236}">
                  <a16:creationId xmlns:a16="http://schemas.microsoft.com/office/drawing/2014/main" id="{E2BC8C57-810A-41C6-BF99-5223B1111547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1;p1">
              <a:extLst>
                <a:ext uri="{FF2B5EF4-FFF2-40B4-BE49-F238E27FC236}">
                  <a16:creationId xmlns:a16="http://schemas.microsoft.com/office/drawing/2014/main" id="{BA9AD7B3-9B53-4FD5-B113-697FEE97A143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02;p1">
              <a:extLst>
                <a:ext uri="{FF2B5EF4-FFF2-40B4-BE49-F238E27FC236}">
                  <a16:creationId xmlns:a16="http://schemas.microsoft.com/office/drawing/2014/main" id="{6E82F269-D694-4A7C-861E-C26F85E58FCA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03;p1">
              <a:extLst>
                <a:ext uri="{FF2B5EF4-FFF2-40B4-BE49-F238E27FC236}">
                  <a16:creationId xmlns:a16="http://schemas.microsoft.com/office/drawing/2014/main" id="{8E6ABC71-C10F-41EB-AEDD-C5A8DBC4E672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104;p1">
              <a:extLst>
                <a:ext uri="{FF2B5EF4-FFF2-40B4-BE49-F238E27FC236}">
                  <a16:creationId xmlns:a16="http://schemas.microsoft.com/office/drawing/2014/main" id="{072A9B7B-E97F-41DF-8FFA-AC1962FDC052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105;p1">
              <a:extLst>
                <a:ext uri="{FF2B5EF4-FFF2-40B4-BE49-F238E27FC236}">
                  <a16:creationId xmlns:a16="http://schemas.microsoft.com/office/drawing/2014/main" id="{A26C7703-0321-43C1-A752-47060568B83E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" name="Google Shape;95;p1">
            <a:extLst>
              <a:ext uri="{FF2B5EF4-FFF2-40B4-BE49-F238E27FC236}">
                <a16:creationId xmlns:a16="http://schemas.microsoft.com/office/drawing/2014/main" id="{48BF8E42-F734-4B7C-8DB3-5CB725D20297}"/>
              </a:ext>
            </a:extLst>
          </p:cNvPr>
          <p:cNvGrpSpPr/>
          <p:nvPr/>
        </p:nvGrpSpPr>
        <p:grpSpPr>
          <a:xfrm>
            <a:off x="497598" y="408297"/>
            <a:ext cx="1232271" cy="1739893"/>
            <a:chOff x="4662276" y="338138"/>
            <a:chExt cx="3008244" cy="4435085"/>
          </a:xfrm>
        </p:grpSpPr>
        <p:sp>
          <p:nvSpPr>
            <p:cNvPr id="67" name="Google Shape;96;p1">
              <a:extLst>
                <a:ext uri="{FF2B5EF4-FFF2-40B4-BE49-F238E27FC236}">
                  <a16:creationId xmlns:a16="http://schemas.microsoft.com/office/drawing/2014/main" id="{0DC324FE-5CFA-4592-8C25-BA674AF65C20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97;p1">
              <a:extLst>
                <a:ext uri="{FF2B5EF4-FFF2-40B4-BE49-F238E27FC236}">
                  <a16:creationId xmlns:a16="http://schemas.microsoft.com/office/drawing/2014/main" id="{0022ADD4-3C7E-4A34-BF2C-026D5C8FB9E1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98;p1">
              <a:extLst>
                <a:ext uri="{FF2B5EF4-FFF2-40B4-BE49-F238E27FC236}">
                  <a16:creationId xmlns:a16="http://schemas.microsoft.com/office/drawing/2014/main" id="{9A09F603-A819-48F3-9583-57796BB5FDB8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99;p1">
              <a:extLst>
                <a:ext uri="{FF2B5EF4-FFF2-40B4-BE49-F238E27FC236}">
                  <a16:creationId xmlns:a16="http://schemas.microsoft.com/office/drawing/2014/main" id="{391A8C95-AEBA-466C-ADE5-2216883E5808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0;p1">
              <a:extLst>
                <a:ext uri="{FF2B5EF4-FFF2-40B4-BE49-F238E27FC236}">
                  <a16:creationId xmlns:a16="http://schemas.microsoft.com/office/drawing/2014/main" id="{E8C7A724-0CED-4A60-9C49-3250EA40C011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1;p1">
              <a:extLst>
                <a:ext uri="{FF2B5EF4-FFF2-40B4-BE49-F238E27FC236}">
                  <a16:creationId xmlns:a16="http://schemas.microsoft.com/office/drawing/2014/main" id="{5675D5FA-59EC-4D8E-B835-6389A0195B80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2;p1">
              <a:extLst>
                <a:ext uri="{FF2B5EF4-FFF2-40B4-BE49-F238E27FC236}">
                  <a16:creationId xmlns:a16="http://schemas.microsoft.com/office/drawing/2014/main" id="{5AFE0697-8CEF-4D98-BACE-E4B683339104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03;p1">
              <a:extLst>
                <a:ext uri="{FF2B5EF4-FFF2-40B4-BE49-F238E27FC236}">
                  <a16:creationId xmlns:a16="http://schemas.microsoft.com/office/drawing/2014/main" id="{71B80C38-A257-4EE8-8750-9C15E99A50A2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" name="Google Shape;104;p1">
              <a:extLst>
                <a:ext uri="{FF2B5EF4-FFF2-40B4-BE49-F238E27FC236}">
                  <a16:creationId xmlns:a16="http://schemas.microsoft.com/office/drawing/2014/main" id="{534BEF41-198E-4407-BD18-1040400EED2D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105;p1">
              <a:extLst>
                <a:ext uri="{FF2B5EF4-FFF2-40B4-BE49-F238E27FC236}">
                  <a16:creationId xmlns:a16="http://schemas.microsoft.com/office/drawing/2014/main" id="{2F351585-D177-4644-B1E2-03D45769DB4B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64034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F50774-F1C5-49D1-8598-57CA8F282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1059"/>
            <a:ext cx="11887199" cy="6415882"/>
          </a:xfrm>
          <a:prstGeom prst="rect">
            <a:avLst/>
          </a:prstGeom>
        </p:spPr>
      </p:pic>
      <p:pic>
        <p:nvPicPr>
          <p:cNvPr id="11" name="Picture 10" descr="Download Tv Clipart 28726 - Flat Screen Television Transparent - Full Size  PNG Image - PNGkit">
            <a:extLst>
              <a:ext uri="{FF2B5EF4-FFF2-40B4-BE49-F238E27FC236}">
                <a16:creationId xmlns:a16="http://schemas.microsoft.com/office/drawing/2014/main" id="{6D189A02-25DF-4899-8F5A-A0B176F8E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2"/>
          <a:stretch/>
        </p:blipFill>
        <p:spPr bwMode="auto">
          <a:xfrm>
            <a:off x="2020203" y="1408055"/>
            <a:ext cx="6806748" cy="46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B5DD5A7-1A1F-41D5-AE37-1AC1C11E87B9}"/>
              </a:ext>
            </a:extLst>
          </p:cNvPr>
          <p:cNvSpPr txBox="1"/>
          <p:nvPr/>
        </p:nvSpPr>
        <p:spPr>
          <a:xfrm>
            <a:off x="449625" y="475362"/>
            <a:ext cx="766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Let’s watch the video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565FD-ED62-400C-AC23-DAB1EF1933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912830"/>
            <a:ext cx="1631772" cy="161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F20A7-7785-4640-8892-7BD126CE4E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81735" y="2501261"/>
            <a:ext cx="3237257" cy="3414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8A14CE-2F9A-42D2-8851-2D9D53E3F8D7}"/>
              </a:ext>
            </a:extLst>
          </p:cNvPr>
          <p:cNvSpPr/>
          <p:nvPr/>
        </p:nvSpPr>
        <p:spPr>
          <a:xfrm>
            <a:off x="2206054" y="1653614"/>
            <a:ext cx="6341806" cy="36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C2C4B-A347-43CE-8B8B-F82D072373BD}"/>
              </a:ext>
            </a:extLst>
          </p:cNvPr>
          <p:cNvSpPr txBox="1"/>
          <p:nvPr/>
        </p:nvSpPr>
        <p:spPr>
          <a:xfrm>
            <a:off x="2359600" y="2611387"/>
            <a:ext cx="61279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https://youtu.be/ipCjtvHgd4I</a:t>
            </a:r>
          </a:p>
        </p:txBody>
      </p:sp>
    </p:spTree>
    <p:extLst>
      <p:ext uri="{BB962C8B-B14F-4D97-AF65-F5344CB8AC3E}">
        <p14:creationId xmlns:p14="http://schemas.microsoft.com/office/powerpoint/2010/main" val="423766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9EE387-0E32-4344-B828-E60BA30BD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74" y="2404217"/>
            <a:ext cx="6632008" cy="4243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4907E-C3EF-4171-AA48-CE91E9D54ED0}"/>
              </a:ext>
            </a:extLst>
          </p:cNvPr>
          <p:cNvSpPr txBox="1"/>
          <p:nvPr/>
        </p:nvSpPr>
        <p:spPr>
          <a:xfrm>
            <a:off x="3228414" y="2978543"/>
            <a:ext cx="580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Sizes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Text-A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Look Listen And 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556B1-8EB5-41F2-9349-A1E52CC8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595" y="791986"/>
            <a:ext cx="2353172" cy="2025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2CEA2-1B5F-4A78-9B27-06F4D3A7E026}"/>
              </a:ext>
            </a:extLst>
          </p:cNvPr>
          <p:cNvSpPr txBox="1"/>
          <p:nvPr/>
        </p:nvSpPr>
        <p:spPr>
          <a:xfrm>
            <a:off x="1137689" y="725776"/>
            <a:ext cx="7336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Algerian" panose="04020705040A02060702" pitchFamily="82" charset="0"/>
                <a:ea typeface="Gadugi" panose="020B0502040204020203" pitchFamily="34" charset="0"/>
                <a:cs typeface="Kumarkhali UNICODE" panose="00000400000000000000" pitchFamily="2" charset="0"/>
              </a:rPr>
              <a:t>Todays lessons is –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F1B30-3984-4ABA-9654-851656608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5" y="4792098"/>
            <a:ext cx="1884078" cy="1890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F16526-8906-4811-8497-F895467C5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44" y="5729372"/>
            <a:ext cx="933690" cy="952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FD737-2BAB-4DF1-BE51-C4C46864F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6671" y="4784264"/>
            <a:ext cx="1884078" cy="18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8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E38669A-687B-4F3D-912B-B541932B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7" y="246728"/>
            <a:ext cx="11754462" cy="636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C9E82A-7825-4BEF-925E-0DE5BBEFD236}"/>
              </a:ext>
            </a:extLst>
          </p:cNvPr>
          <p:cNvSpPr txBox="1"/>
          <p:nvPr/>
        </p:nvSpPr>
        <p:spPr>
          <a:xfrm>
            <a:off x="501445" y="2460838"/>
            <a:ext cx="112530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1.1.1 become familiar with English sounds by   listening to common English words.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1.1.2 say simple words and phrases with proper sounds and stress.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1.3.1 recognize and read the names of objects having the same initial and final sounds.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2983B-D3E8-400D-B612-A6ABC497D969}"/>
              </a:ext>
            </a:extLst>
          </p:cNvPr>
          <p:cNvSpPr txBox="1"/>
          <p:nvPr/>
        </p:nvSpPr>
        <p:spPr>
          <a:xfrm>
            <a:off x="197261" y="355967"/>
            <a:ext cx="612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/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outcomes</a:t>
            </a:r>
            <a:endParaRPr kumimoji="0" lang="en-US" sz="3600" b="1" i="0" u="none" strike="noStrike" kern="1200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E84BB-CF60-4E1D-AC80-EC7C834716E1}"/>
              </a:ext>
            </a:extLst>
          </p:cNvPr>
          <p:cNvSpPr txBox="1"/>
          <p:nvPr/>
        </p:nvSpPr>
        <p:spPr>
          <a:xfrm>
            <a:off x="910713" y="1402310"/>
            <a:ext cx="612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Students will be able to…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 descr="F:\school\Images\left_logo.png">
            <a:extLst>
              <a:ext uri="{FF2B5EF4-FFF2-40B4-BE49-F238E27FC236}">
                <a16:creationId xmlns:a16="http://schemas.microsoft.com/office/drawing/2014/main" id="{5687C546-52B4-43BA-9CCB-85F22100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709" y="282227"/>
            <a:ext cx="2278266" cy="2178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5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16203F-754F-488E-A758-ED4143ED1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578" y="784830"/>
            <a:ext cx="2254666" cy="5238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CAB8F-7F2C-45CC-8D57-E8A40637E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098" y="2452709"/>
            <a:ext cx="1471301" cy="3577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721A3-8FF6-4E16-BACC-C3CD14FEBC3C}"/>
              </a:ext>
            </a:extLst>
          </p:cNvPr>
          <p:cNvSpPr txBox="1"/>
          <p:nvPr/>
        </p:nvSpPr>
        <p:spPr>
          <a:xfrm>
            <a:off x="2154941" y="492442"/>
            <a:ext cx="409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8AE49-D3E4-4F2A-B00F-59E04A0227C1}"/>
              </a:ext>
            </a:extLst>
          </p:cNvPr>
          <p:cNvSpPr txBox="1"/>
          <p:nvPr/>
        </p:nvSpPr>
        <p:spPr>
          <a:xfrm>
            <a:off x="345785" y="5009890"/>
            <a:ext cx="267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EFAC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1FB9C-23D1-401F-9DED-9AEEC05E1586}"/>
              </a:ext>
            </a:extLst>
          </p:cNvPr>
          <p:cNvSpPr txBox="1"/>
          <p:nvPr/>
        </p:nvSpPr>
        <p:spPr>
          <a:xfrm>
            <a:off x="8842196" y="1676617"/>
            <a:ext cx="316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EFAC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D116A-06C4-4E0F-A562-217983A65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918" y="936845"/>
            <a:ext cx="3667334" cy="5093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3858D-BE63-4BAA-992A-7E4513B91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3" y="4834223"/>
            <a:ext cx="1884078" cy="189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3B027-CEDB-4AA3-88B6-BDF82C152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860" y="4800165"/>
            <a:ext cx="1884078" cy="1890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DD2292-9D1A-421F-9DE7-16C7900BCE3E}"/>
              </a:ext>
            </a:extLst>
          </p:cNvPr>
          <p:cNvSpPr txBox="1"/>
          <p:nvPr/>
        </p:nvSpPr>
        <p:spPr>
          <a:xfrm>
            <a:off x="1362582" y="1173550"/>
            <a:ext cx="6127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short?</a:t>
            </a:r>
          </a:p>
        </p:txBody>
      </p:sp>
    </p:spTree>
    <p:extLst>
      <p:ext uri="{BB962C8B-B14F-4D97-AF65-F5344CB8AC3E}">
        <p14:creationId xmlns:p14="http://schemas.microsoft.com/office/powerpoint/2010/main" val="72871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3.7037E-6 L -0.38581 0.01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43607 -0.00926 " pathEditMode="relative" rAng="0" ptsTypes="AA">
                                      <p:cBhvr>
                                        <p:cTn id="25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DE8DE-491B-4EE1-9729-0589DB93B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720" y="2016924"/>
            <a:ext cx="1289304" cy="3785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5F0C7-23E5-4837-ADE6-EFDC7134615A}"/>
              </a:ext>
            </a:extLst>
          </p:cNvPr>
          <p:cNvSpPr txBox="1"/>
          <p:nvPr/>
        </p:nvSpPr>
        <p:spPr>
          <a:xfrm>
            <a:off x="9336023" y="3790858"/>
            <a:ext cx="268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Tall-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22726-67E4-4F45-834C-A7602BBF01ED}"/>
              </a:ext>
            </a:extLst>
          </p:cNvPr>
          <p:cNvSpPr txBox="1"/>
          <p:nvPr/>
        </p:nvSpPr>
        <p:spPr>
          <a:xfrm>
            <a:off x="4165092" y="3994816"/>
            <a:ext cx="326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3AE8229C-D10B-42AC-9363-91D4022293AC}"/>
              </a:ext>
            </a:extLst>
          </p:cNvPr>
          <p:cNvSpPr/>
          <p:nvPr/>
        </p:nvSpPr>
        <p:spPr>
          <a:xfrm>
            <a:off x="8833104" y="3909732"/>
            <a:ext cx="502920" cy="484632"/>
          </a:xfrm>
          <a:prstGeom prst="rightArrow">
            <a:avLst>
              <a:gd name="adj1" fmla="val 38679"/>
              <a:gd name="adj2" fmla="val 36792"/>
            </a:avLst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ysClr val="windowText" lastClr="000000">
                <a:satMod val="120000"/>
              </a:sys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0FC2352C-FBF0-48D4-BC36-8289BE7503FE}"/>
              </a:ext>
            </a:extLst>
          </p:cNvPr>
          <p:cNvSpPr/>
          <p:nvPr/>
        </p:nvSpPr>
        <p:spPr>
          <a:xfrm>
            <a:off x="3593592" y="4075666"/>
            <a:ext cx="502920" cy="484632"/>
          </a:xfrm>
          <a:prstGeom prst="rightArrow">
            <a:avLst>
              <a:gd name="adj1" fmla="val 38679"/>
              <a:gd name="adj2" fmla="val 36792"/>
            </a:avLst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ysClr val="windowText" lastClr="000000">
                <a:satMod val="120000"/>
              </a:sys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463B9-F9BA-4CCF-B284-230D712FF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584" y="759099"/>
            <a:ext cx="1828800" cy="5605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B118E-C3CF-473D-9461-65B4713A9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5" y="4792098"/>
            <a:ext cx="1884078" cy="189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1F828-4712-4489-A208-DF0C7BD45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6671" y="4784264"/>
            <a:ext cx="1884078" cy="18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7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0F3410-6715-4ADA-90BD-F6A5FE3F22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56" y="233808"/>
            <a:ext cx="11746287" cy="6390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E8FDDC-7565-4B52-BD7B-FD1BD8ED7E44}"/>
              </a:ext>
            </a:extLst>
          </p:cNvPr>
          <p:cNvSpPr txBox="1"/>
          <p:nvPr/>
        </p:nvSpPr>
        <p:spPr>
          <a:xfrm>
            <a:off x="2227006" y="1111601"/>
            <a:ext cx="700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big?</a:t>
            </a:r>
          </a:p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small?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721D1-2114-4AF9-A092-9BA8965E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059" y="2566282"/>
            <a:ext cx="2947816" cy="29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B9212C-6E0D-4F50-8D91-6D0F3461C2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688" y="4307670"/>
            <a:ext cx="1221123" cy="1231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298BD-F463-44AE-8A19-B0AB80842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059" y="2566282"/>
            <a:ext cx="2947816" cy="2972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1EA35-5DB3-4CBD-9925-C287E564B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688" y="4307670"/>
            <a:ext cx="1221123" cy="1231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B07C20-21E1-4C25-B271-E82DD024040D}"/>
              </a:ext>
            </a:extLst>
          </p:cNvPr>
          <p:cNvSpPr txBox="1"/>
          <p:nvPr/>
        </p:nvSpPr>
        <p:spPr>
          <a:xfrm>
            <a:off x="746857" y="5539186"/>
            <a:ext cx="2487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2C1B3-662C-41C1-B6EA-5D775729FF92}"/>
              </a:ext>
            </a:extLst>
          </p:cNvPr>
          <p:cNvSpPr txBox="1"/>
          <p:nvPr/>
        </p:nvSpPr>
        <p:spPr>
          <a:xfrm>
            <a:off x="8697643" y="5539186"/>
            <a:ext cx="265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6269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42552 -0.0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49348 0.0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4033E2-133B-44C3-87D3-5C216A51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7" y="234679"/>
            <a:ext cx="11758168" cy="6374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AB134C-DB3A-4488-92D3-E0BC864E7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422" y="1047153"/>
            <a:ext cx="3361102" cy="3377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1F202-253B-4EAF-BA55-AF9B16EF8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888" y="1917308"/>
            <a:ext cx="1892533" cy="1858297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3D85AC8-7D2A-46D8-8CC6-73436A1BF090}"/>
              </a:ext>
            </a:extLst>
          </p:cNvPr>
          <p:cNvSpPr/>
          <p:nvPr/>
        </p:nvSpPr>
        <p:spPr>
          <a:xfrm>
            <a:off x="9108606" y="2455837"/>
            <a:ext cx="640080" cy="548639"/>
          </a:xfrm>
          <a:prstGeom prst="rightArrow">
            <a:avLst>
              <a:gd name="adj1" fmla="val 38962"/>
              <a:gd name="adj2" fmla="val 50000"/>
            </a:avLst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ysClr val="windowText" lastClr="000000">
                <a:satMod val="120000"/>
              </a:sys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3EBD53-2DB8-4813-88B2-493C5028AEB5}"/>
              </a:ext>
            </a:extLst>
          </p:cNvPr>
          <p:cNvSpPr/>
          <p:nvPr/>
        </p:nvSpPr>
        <p:spPr>
          <a:xfrm rot="10800000">
            <a:off x="2957828" y="2571776"/>
            <a:ext cx="596941" cy="523399"/>
          </a:xfrm>
          <a:prstGeom prst="rightArrow">
            <a:avLst>
              <a:gd name="adj1" fmla="val 38962"/>
              <a:gd name="adj2" fmla="val 50000"/>
            </a:avLst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ysClr val="windowText" lastClr="000000">
                <a:satMod val="120000"/>
              </a:sys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88AAB-8AB8-47C0-A927-5A7561461C02}"/>
              </a:ext>
            </a:extLst>
          </p:cNvPr>
          <p:cNvSpPr txBox="1"/>
          <p:nvPr/>
        </p:nvSpPr>
        <p:spPr>
          <a:xfrm>
            <a:off x="9527457" y="2385078"/>
            <a:ext cx="250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Big-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95C4C-BA77-4B12-BF03-B36EF4E2AFAF}"/>
              </a:ext>
            </a:extLst>
          </p:cNvPr>
          <p:cNvSpPr txBox="1"/>
          <p:nvPr/>
        </p:nvSpPr>
        <p:spPr>
          <a:xfrm>
            <a:off x="-223908" y="2435321"/>
            <a:ext cx="35271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</a:t>
            </a:r>
            <a:r>
              <a:rPr lang="en-US" sz="32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</a:p>
          <a:p>
            <a:pPr algn="ctr"/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806EC-742A-4F23-923D-DE735C838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" y="4662626"/>
            <a:ext cx="1884078" cy="1890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B17489-9332-4EDA-A925-4504B5C39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44" y="5729372"/>
            <a:ext cx="933690" cy="9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255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NikoshBAN</vt:lpstr>
      <vt:lpstr>Segoe Print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2022-09-06T18:42:36Z</dcterms:created>
  <dcterms:modified xsi:type="dcterms:W3CDTF">2022-11-19T17:33:41Z</dcterms:modified>
</cp:coreProperties>
</file>