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37C3D-012D-42E1-B358-B963476FFC8E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5715000" cy="8842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 0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981200"/>
            <a:ext cx="5562600" cy="27535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09600"/>
            <a:ext cx="2514600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236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286000"/>
            <a:ext cx="6553200" cy="18774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জলবায়ু পরিবর্তনের কারন সমুহ আলোচনা কর । 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জলবায়ু পরিবর্তনের ফলে বাংলাদেশের উপর সম্ভাব্য প্রভাব সমুহ আলোচনা কর ।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ala k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81000"/>
            <a:ext cx="1905000" cy="1371600"/>
          </a:xfrm>
          <a:prstGeom prst="rect">
            <a:avLst/>
          </a:prstGeom>
        </p:spPr>
      </p:pic>
      <p:pic>
        <p:nvPicPr>
          <p:cNvPr id="6" name="Picture 5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381000"/>
            <a:ext cx="21336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7315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209800"/>
            <a:ext cx="7315200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পরিবেশ রক্ষায় সামাজিক বনায়নের গুরুত্ব  আলোচনা কর ।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 বাংলাদেশ বন গবেষনা ইনষ্টিটিঊট এর ভুমিকা আলোচনা কর ।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 বৈশ্বিক উষ্ণায়নের কারন সমুহ আলোচনা কর 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1219200"/>
            <a:ext cx="19159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7238999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2"/>
                </a:solidFill>
              </a:rPr>
              <a:t> </a:t>
            </a: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জলবায়ু পরিবর্তনের সম্ভাব্য প্রভাব সমুহের একটি তালিকা তৈরি কর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জলবায়ু  পরির্তনের সম্ভাব্য প্রভাব মোকাবেলায় সরকারের গৃহীত পদক্ষেপ সমুহ আলোচনা কর ।  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1" y="990600"/>
            <a:ext cx="2514600" cy="1371600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4"/>
          <a:srcRect l="3349" t="3955" b="16225"/>
          <a:stretch>
            <a:fillRect/>
          </a:stretch>
        </p:blipFill>
        <p:spPr bwMode="auto">
          <a:xfrm>
            <a:off x="6400800" y="9906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0198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1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752600"/>
            <a:ext cx="60198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3733800" cy="8255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533399"/>
            <a:ext cx="3657600" cy="381000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3810000" cy="2438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মোহাম্মদ শাহ আলম </a:t>
            </a:r>
          </a:p>
          <a:p>
            <a:pPr algn="ctr">
              <a:buFont typeface="Arial" pitchFamily="34" charset="0"/>
              <a:buChar char="•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প্রভাষক অর্থনীতি </a:t>
            </a:r>
          </a:p>
          <a:p>
            <a:pPr algn="ctr">
              <a:buFont typeface="Arial" pitchFamily="34" charset="0"/>
              <a:buChar char="•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>
              <a:buFont typeface="Arial" pitchFamily="34" charset="0"/>
              <a:buChar char="•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0960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590800"/>
            <a:ext cx="59436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অর্থনীতি ২য় পত্র</a:t>
            </a: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আলিম ২য় বর্ষ</a:t>
            </a: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২য় অধ্যায়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ন উজার হুয়ার ছবি ২ 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219200"/>
            <a:ext cx="2619375" cy="1743075"/>
          </a:xfrm>
          <a:prstGeom prst="rect">
            <a:avLst/>
          </a:prstGeom>
        </p:spPr>
      </p:pic>
      <p:pic>
        <p:nvPicPr>
          <p:cNvPr id="3" name="Picture 2" descr="বন উজার হুয়ার ছবি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219200"/>
            <a:ext cx="2609850" cy="175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3505200"/>
            <a:ext cx="350672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 ধংসের ছবি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172200" cy="1600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IN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429000"/>
            <a:ext cx="5867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জলবায়ু পরির্তন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7162800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438400"/>
            <a:ext cx="7162800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 শেষে শিক্ষার্থীরা ......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জলবায়ু পরির্তন বলিতে কী বুঝায়  ব্যাখ্যা করতে পারবে ।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গ্রিন হাউজ প্রতিক্রিয়া বলতে কী বুঝায়  ব্যাখ্যা কতে পারবে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জলবায়ু পরিবর্তনের সম্ভাব্য  প্রভাব সমুহ বলতে পারবে 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ালো ধুয়ার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286000"/>
            <a:ext cx="2619375" cy="1743075"/>
          </a:xfrm>
          <a:prstGeom prst="rect">
            <a:avLst/>
          </a:prstGeom>
        </p:spPr>
      </p:pic>
      <p:pic>
        <p:nvPicPr>
          <p:cNvPr id="3" name="Picture 2" descr="কালো ধুয়ার ছবি.২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286000"/>
            <a:ext cx="3238500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0" y="4572000"/>
            <a:ext cx="2286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কালো ধুয়ার ছবি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সমুদ্রে বর্জ ফেলার ছ৪৪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362200"/>
            <a:ext cx="2876550" cy="1590675"/>
          </a:xfrm>
          <a:prstGeom prst="rect">
            <a:avLst/>
          </a:prstGeom>
        </p:spPr>
      </p:pic>
      <p:pic>
        <p:nvPicPr>
          <p:cNvPr id="3" name="Picture 2" descr="সমুদ্রে বর্জ ফেলার ছবি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362200"/>
            <a:ext cx="2847975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0" y="4419600"/>
            <a:ext cx="196079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সমুদ্রে বর্জ্য ফেলার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914400"/>
            <a:ext cx="69342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05000"/>
            <a:ext cx="5791200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3962400"/>
            <a:ext cx="6705601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গ্রিন হাউজ গ্যাস বলতে কোন কোন গ্যাসকে বুঝানো হয়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165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শিক্ষক পরিচিতি </vt:lpstr>
      <vt:lpstr>পাঠ পরিচিতি </vt:lpstr>
      <vt:lpstr>Slide 4</vt:lpstr>
      <vt:lpstr> পাঠ শিরোনাম</vt:lpstr>
      <vt:lpstr>Slide 6</vt:lpstr>
      <vt:lpstr>Slide 7</vt:lpstr>
      <vt:lpstr>Slide 8</vt:lpstr>
      <vt:lpstr>Slide 9</vt:lpstr>
      <vt:lpstr>দলীয় কাজ </vt:lpstr>
      <vt:lpstr>Slide 11</vt:lpstr>
      <vt:lpstr>Slide 12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kc</cp:lastModifiedBy>
  <cp:revision>36</cp:revision>
  <dcterms:created xsi:type="dcterms:W3CDTF">2021-06-06T05:24:25Z</dcterms:created>
  <dcterms:modified xsi:type="dcterms:W3CDTF">2021-06-06T11:56:56Z</dcterms:modified>
</cp:coreProperties>
</file>