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9" r:id="rId11"/>
    <p:sldId id="271" r:id="rId12"/>
    <p:sldId id="278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" y="95534"/>
            <a:ext cx="11982735" cy="6666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059" y="633941"/>
            <a:ext cx="10836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</a:p>
          <a:p>
            <a:pPr algn="ctr"/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276" y="166192"/>
            <a:ext cx="11269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8800" b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7706" b="4702"/>
          <a:stretch/>
        </p:blipFill>
        <p:spPr>
          <a:xfrm>
            <a:off x="1796602" y="1702895"/>
            <a:ext cx="8680361" cy="46689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8" y="182593"/>
            <a:ext cx="11642502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টীকা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57389"/>
              </p:ext>
            </p:extLst>
          </p:nvPr>
        </p:nvGraphicFramePr>
        <p:xfrm>
          <a:off x="231819" y="1452413"/>
          <a:ext cx="11668260" cy="5128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4130">
                  <a:extLst>
                    <a:ext uri="{9D8B030D-6E8A-4147-A177-3AD203B41FA5}">
                      <a16:colId xmlns="" xmlns:a16="http://schemas.microsoft.com/office/drawing/2014/main" val="4205618394"/>
                    </a:ext>
                  </a:extLst>
                </a:gridCol>
                <a:gridCol w="5834130">
                  <a:extLst>
                    <a:ext uri="{9D8B030D-6E8A-4147-A177-3AD203B41FA5}">
                      <a16:colId xmlns="" xmlns:a16="http://schemas.microsoft.com/office/drawing/2014/main" val="3541396420"/>
                    </a:ext>
                  </a:extLst>
                </a:gridCol>
              </a:tblGrid>
              <a:tr h="85478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4400" b="1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শব্দ</a:t>
                      </a:r>
                      <a:endParaRPr lang="en-US" sz="44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44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5327618"/>
                  </a:ext>
                </a:extLst>
              </a:tr>
              <a:tr h="85478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নির্ঝর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ঝরনা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8725063"/>
                  </a:ext>
                </a:extLst>
              </a:tr>
              <a:tr h="85478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উপমা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তুলনা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3922328"/>
                  </a:ext>
                </a:extLst>
              </a:tr>
              <a:tr h="85478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অপরূপ</a:t>
                      </a:r>
                      <a:endParaRPr lang="en-US" sz="40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খুব সুন্দর</a:t>
                      </a:r>
                      <a:endParaRPr lang="en-US" sz="40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7892378"/>
                  </a:ext>
                </a:extLst>
              </a:tr>
              <a:tr h="85478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নূপুর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পায়ে পরার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অলংকার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4565701"/>
                  </a:ext>
                </a:extLst>
              </a:tr>
              <a:tr h="85478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শিলালিপি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পাথরে খোদাই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 লেখা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8064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8496" y="231722"/>
            <a:ext cx="902123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দলীয়কাজ 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9090"/>
          <a:stretch/>
        </p:blipFill>
        <p:spPr>
          <a:xfrm>
            <a:off x="1648497" y="1352283"/>
            <a:ext cx="9021234" cy="4385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8496" y="5943878"/>
            <a:ext cx="909248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অক্ষরে মাকে মনে পড়ে- উক্তিটি আলোচনা কর।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8540" y="206074"/>
            <a:ext cx="1049199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33447"/>
              </p:ext>
            </p:extLst>
          </p:nvPr>
        </p:nvGraphicFramePr>
        <p:xfrm>
          <a:off x="828540" y="1453568"/>
          <a:ext cx="10479111" cy="4934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122">
                  <a:extLst>
                    <a:ext uri="{9D8B030D-6E8A-4147-A177-3AD203B41FA5}">
                      <a16:colId xmlns="" xmlns:a16="http://schemas.microsoft.com/office/drawing/2014/main" val="2282833882"/>
                    </a:ext>
                  </a:extLst>
                </a:gridCol>
                <a:gridCol w="9604989">
                  <a:extLst>
                    <a:ext uri="{9D8B030D-6E8A-4147-A177-3AD203B41FA5}">
                      <a16:colId xmlns="" xmlns:a16="http://schemas.microsoft.com/office/drawing/2014/main" val="2750940483"/>
                    </a:ext>
                  </a:extLst>
                </a:gridCol>
              </a:tblGrid>
              <a:tr h="164478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কবি কী পেতে চান?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6197470"/>
                  </a:ext>
                </a:extLst>
              </a:tr>
              <a:tr h="164478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বাংলার অক্ষর কী শেখায়?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984209"/>
                  </a:ext>
                </a:extLst>
              </a:tr>
              <a:tr h="164478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বাঙালি জাতির</a:t>
                      </a:r>
                      <a:r>
                        <a:rPr lang="en-US" sz="4000" b="1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অনন্য সম্পদ কী?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96857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5542509"/>
            <a:ext cx="1199023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 মাধ্যমে বাংলা অক্ষর বা ভাষার মান রক্ষা করা যায়- বিচার কর।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1815922" y="322734"/>
            <a:ext cx="8538692" cy="214423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15921" y="2518156"/>
            <a:ext cx="8538693" cy="1821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879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973" y="4451976"/>
            <a:ext cx="8732051" cy="214526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1895"/>
          <a:stretch/>
        </p:blipFill>
        <p:spPr>
          <a:xfrm>
            <a:off x="1435835" y="365931"/>
            <a:ext cx="9423365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83" y="2110155"/>
            <a:ext cx="3336516" cy="3715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0126" y="99847"/>
            <a:ext cx="1187355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6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1218017"/>
            <a:ext cx="11873552" cy="55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701" y="253627"/>
            <a:ext cx="1093059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113" y="3033336"/>
            <a:ext cx="5913005" cy="3416320"/>
          </a:xfrm>
          <a:prstGeom prst="rect">
            <a:avLst/>
          </a:prstGeom>
          <a:solidFill>
            <a:srgbClr val="FDF3ED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	: বাংলা</a:t>
            </a:r>
          </a:p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: সপ্তম</a:t>
            </a:r>
          </a:p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	: এই অক্ষরে</a:t>
            </a:r>
          </a:p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মিনিট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6" y="2142700"/>
            <a:ext cx="4303455" cy="43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15" y="113788"/>
            <a:ext cx="9362939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9542" y="5443976"/>
            <a:ext cx="2899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" y="1243239"/>
            <a:ext cx="9362939" cy="53958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567" y="149620"/>
            <a:ext cx="11245722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750" y="1983019"/>
            <a:ext cx="5384765" cy="120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অক্ষরে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751" y="3911895"/>
            <a:ext cx="5384765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মহাদেব সাহা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7751" y="5184324"/>
            <a:ext cx="53847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7752" y="3429000"/>
            <a:ext cx="538476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74" y="1732828"/>
            <a:ext cx="5579715" cy="48654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796" y="411919"/>
            <a:ext cx="9684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487" y="1850589"/>
            <a:ext cx="625913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688" y="2889149"/>
            <a:ext cx="10560675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শব্দগুলোর অর্থ বলতে পারবে।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টীকাগুলো বর্ণনা করতে পারবে।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‘এই অক্ষরে’ কবিতাটির মূলভাব বিশ্লেষণ করতে 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395" y="64396"/>
            <a:ext cx="12093262" cy="67485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4681" y="162940"/>
            <a:ext cx="918263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পরিচিতি-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52" y="1551967"/>
            <a:ext cx="7471894" cy="4937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807" y="616777"/>
            <a:ext cx="1097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807" y="2126984"/>
            <a:ext cx="10979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মহাদেব সাহা কোথায় জন্মগ্রহণে করেন?</a:t>
            </a:r>
          </a:p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কতসালে জন্মগ্রহণ করেন?</a:t>
            </a:r>
          </a:p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‘টাপুর টুপুর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মেঘের দুপুর’ গ্রন্থের রচয়িতা কে?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933" y="206882"/>
            <a:ext cx="11899812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141933" y="1665609"/>
            <a:ext cx="5389579" cy="4889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1767" y="1636028"/>
            <a:ext cx="6359978" cy="4919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157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DELL</cp:lastModifiedBy>
  <cp:revision>255</cp:revision>
  <dcterms:created xsi:type="dcterms:W3CDTF">2020-10-16T09:46:54Z</dcterms:created>
  <dcterms:modified xsi:type="dcterms:W3CDTF">2022-08-06T13:37:18Z</dcterms:modified>
</cp:coreProperties>
</file>