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  <p:sldMasterId id="2147483675" r:id="rId3"/>
    <p:sldMasterId id="2147483687" r:id="rId4"/>
  </p:sldMasterIdLst>
  <p:notesMasterIdLst>
    <p:notesMasterId r:id="rId20"/>
  </p:notesMasterIdLst>
  <p:sldIdLst>
    <p:sldId id="290" r:id="rId5"/>
    <p:sldId id="291" r:id="rId6"/>
    <p:sldId id="261" r:id="rId7"/>
    <p:sldId id="259" r:id="rId8"/>
    <p:sldId id="277" r:id="rId9"/>
    <p:sldId id="280" r:id="rId10"/>
    <p:sldId id="274" r:id="rId11"/>
    <p:sldId id="282" r:id="rId12"/>
    <p:sldId id="284" r:id="rId13"/>
    <p:sldId id="276" r:id="rId14"/>
    <p:sldId id="283" r:id="rId15"/>
    <p:sldId id="263" r:id="rId16"/>
    <p:sldId id="266" r:id="rId17"/>
    <p:sldId id="268" r:id="rId18"/>
    <p:sldId id="29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262E6"/>
    <a:srgbClr val="FF00FF"/>
    <a:srgbClr val="CC00FF"/>
    <a:srgbClr val="FFFF00"/>
    <a:srgbClr val="660066"/>
    <a:srgbClr val="00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751" autoAdjust="0"/>
  </p:normalViewPr>
  <p:slideViewPr>
    <p:cSldViewPr>
      <p:cViewPr>
        <p:scale>
          <a:sx n="73" d="100"/>
          <a:sy n="73" d="100"/>
        </p:scale>
        <p:origin x="-1076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FBD2C7-A160-4ED6-993F-06D33912CA4F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143743-4877-40BE-92E5-9F7E0A20D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4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কন্টেন্টি তৈরিতে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3C221DF-E9CA-4C1E-9C7F-DBE215C39293}" type="slidenum">
              <a:rPr lang="en-US" sz="1200" smtClean="0">
                <a:solidFill>
                  <a:srgbClr val="000000"/>
                </a:solidFill>
              </a:rPr>
              <a:pPr/>
              <a:t>15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0F49-D92E-43E9-B75B-019E72025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83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76B9-FAE1-47E4-8007-FBAD62E0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654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CAA0B-F854-4A23-837E-729422689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63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713B72-2236-4CBF-99D9-FC08EA4DD124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F1C1B3-4A6C-49F0-9D0C-B4B7830D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8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BE9635-3BE1-4CBB-84C1-521CC0C63FF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53AF50-1ED0-4D40-B725-359ABC8C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2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42D910-54E6-4FAA-8109-5EAA796F0F0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5EF0FB-C4FC-44D5-B7DA-8FD6B65D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2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9CBA04-D201-49E9-ACC4-289BA48B863B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9A0C72-D6DC-4A15-A171-D4CDE8CFB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79C7FA-71AC-43BD-8255-97753B90A6D7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0DCDD9-50C3-4F67-B252-35B4F4D3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89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AB25FF-F13F-46B4-B498-7656FAA900EE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2145A9-6F6E-4793-A4F9-1C1DCDAE4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9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D6CAC9-AFAF-42B7-A1FA-79E8397444D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E5BB12-5654-4AD5-A45C-6647A48B0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10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A36010-E894-400A-823F-A99D5068BD57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75645F-B222-49CE-A999-EEBBCBDE2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8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AFA6-D7AB-4F41-A275-8D8FF73D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6448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9FB82-752F-4E72-B64A-E4C5D0756284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A86973-5400-4A17-B747-2FF2A5B6A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2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C55820-C617-43A0-B10D-9CE08E758F87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C32F80-B891-4D97-B671-C7072D6C0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A848F4-FFF5-4B6C-81F0-B7D089649007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AF48F7-001B-4D10-A0D5-E8793C05A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49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3FBB3-D8A5-44AE-A847-9DD6B2074E1C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B1468E-675C-45AB-A94C-A1188B925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8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DE7D16-262A-4A5E-BD20-716784FEA5BA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D2F723-5109-4385-926B-FE36B008B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8BB746-F2E1-444B-893E-DAA72BAFF9EA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138DAE-2070-42CE-B20E-D11D536D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3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D188F4-0FF6-4DEC-9450-6C67A0FE2A34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019D77-4103-45B4-A17F-15FBF4918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8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E479CD-BA52-46D7-AA4D-205213DC1029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A04BDB-D4A0-4791-9FC3-B80B6502C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45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3FF856-06FF-4783-94AE-EF3A620C1BAF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EF8CD8-5D17-4AA4-B378-A014A5A26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2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1ADC1-6C92-4685-BA03-9EB49EFB8331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A26886-2245-4E75-AA3F-E2DADEFA2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2730-0FC7-4FD1-868A-5577870D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212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ED0597-01BE-4D83-A242-9BD38410A5B7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67C774-5955-4355-8509-8DA723DA7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80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0F158D-8405-4ADD-8F09-3964FBED1C5F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EE8798-E1BF-43E4-89F9-1ADB8A96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87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6E3DBA-6B74-4B4E-B5C1-8ED17F161B09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DA20C6-04DE-4094-BA2E-8DBB31F28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8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AAB8A8-0B79-4245-BA0C-3097FE825312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2E4922-585E-4DE0-9D71-68FE0D31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9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91F959-EE27-4627-B536-D66141523CBF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8C6129-EEEC-4177-9478-AC73A209F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8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4E8E06-2648-4586-8869-996344D81C22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BB611D-CCAE-4874-8552-CA51448A7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9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BEE206-9F19-494F-BE17-F9021366A3A6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AAA928-6C98-47C0-800B-1C219A166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4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755599-1951-4A48-BC25-3C0F04147882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AB5CBF-4CA5-4D70-B305-9BD0C9F87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52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C67CA-0FB8-47B8-A0B1-FC412F89DE4C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1627D4-CBD0-4E23-ADCD-B5095FC1A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5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9EC82D-DEC5-4B64-84FC-93E5D1D8BB7F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8066B8-9EF6-4E2D-A0D8-38DC3745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C7B5-161E-4EE4-82C4-863555047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44804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B3F7C8-45DA-4A95-BAA3-03D597DD2FC4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384C14-FB62-4EE4-B723-A8229B8F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01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1C7DFF-820F-49B1-8C52-E1DE54AE1B4C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A5BFA3-575B-4252-9D87-22C23AA9D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9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0F78AF-298E-4201-BCFA-7BD85696D751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29B9F1-4C65-4173-84A2-2A3B3E718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5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1C4BD9-61F8-4B51-A53E-F839E4462CE7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700871-7E34-4F53-A5AF-D3F14D0AB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8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774DF2-9C08-4F43-9AEB-AD702BA6D8D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A55EBD-11FE-4ED6-82FD-FBA7159F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1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7DA2-CFA4-4466-A506-595E1AE38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49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14074-FFE9-4692-8290-AF2677D83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82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9FBD-A9E8-4D2D-9906-909E7040E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697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34A0-98F8-4E0E-904D-9C80362AE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27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D1A6-FFBC-4C2E-A0A4-0D8A27D63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77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AC0F7E-D76E-44AE-9F2B-C4324BB3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7696165-003C-44B6-BD67-11A8A946889E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9E858EE-CF3E-4B5F-9FCA-8D8D23336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1B7AF53-AA8B-4C3B-9946-73B091A3021D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C589C3F-2DB9-4938-AA22-68BD46879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49553AD-8AC8-43FF-989B-68AA9FA72F3D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2BCD3D6-AA7C-4518-8CB9-AC4C563C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217" y="296840"/>
            <a:ext cx="5824318" cy="2145324"/>
          </a:xfrm>
          <a:extLst/>
        </p:spPr>
        <p:txBody>
          <a:bodyPr rtlCol="0">
            <a:prstTxWarp prst="textWave4">
              <a:avLst>
                <a:gd name="adj1" fmla="val 12500"/>
                <a:gd name="adj2" fmla="val -1310"/>
              </a:avLst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699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FF"/>
                </a:solidFill>
                <a:latin typeface="TangonMJ" pitchFamily="2" charset="0"/>
                <a:cs typeface="TangonMJ" pitchFamily="2" charset="0"/>
              </a:rPr>
              <a:t>‡Rvovq KvR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smtClean="0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GKwU wbwÏ©ó mij †iLv‡K mgwØLwÛZ Ki|</a:t>
            </a: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05485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FF"/>
                </a:solidFill>
                <a:latin typeface="TangonMJ" pitchFamily="2" charset="0"/>
                <a:cs typeface="TangonMJ" pitchFamily="2" charset="0"/>
              </a:rPr>
              <a:t>GKwU mij †iLv‡K mgwØLwÛZ Kiv|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743200" y="36576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752600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000099"/>
                </a:solidFill>
              </a:rPr>
              <a:t>A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172200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50183" name="Arc 7"/>
          <p:cNvSpPr>
            <a:spLocks/>
          </p:cNvSpPr>
          <p:nvPr/>
        </p:nvSpPr>
        <p:spPr bwMode="auto">
          <a:xfrm>
            <a:off x="3657600" y="1524000"/>
            <a:ext cx="1143000" cy="898525"/>
          </a:xfrm>
          <a:custGeom>
            <a:avLst/>
            <a:gdLst>
              <a:gd name="T0" fmla="*/ 2147483647 w 21581"/>
              <a:gd name="T1" fmla="*/ 0 h 21224"/>
              <a:gd name="T2" fmla="*/ 2147483647 w 21581"/>
              <a:gd name="T3" fmla="*/ 2147483647 h 21224"/>
              <a:gd name="T4" fmla="*/ 0 w 21581"/>
              <a:gd name="T5" fmla="*/ 2147483647 h 21224"/>
              <a:gd name="T6" fmla="*/ 0 60000 65536"/>
              <a:gd name="T7" fmla="*/ 0 60000 65536"/>
              <a:gd name="T8" fmla="*/ 0 60000 65536"/>
              <a:gd name="T9" fmla="*/ 0 w 21581"/>
              <a:gd name="T10" fmla="*/ 0 h 21224"/>
              <a:gd name="T11" fmla="*/ 21581 w 21581"/>
              <a:gd name="T12" fmla="*/ 21224 h 2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1" h="21224" fill="none" extrusionOk="0">
                <a:moveTo>
                  <a:pt x="4014" y="0"/>
                </a:moveTo>
                <a:cubicBezTo>
                  <a:pt x="13883" y="1867"/>
                  <a:pt x="21163" y="10290"/>
                  <a:pt x="21581" y="20324"/>
                </a:cubicBezTo>
              </a:path>
              <a:path w="21581" h="21224" stroke="0" extrusionOk="0">
                <a:moveTo>
                  <a:pt x="4014" y="0"/>
                </a:moveTo>
                <a:cubicBezTo>
                  <a:pt x="13883" y="1867"/>
                  <a:pt x="21163" y="10290"/>
                  <a:pt x="21581" y="20324"/>
                </a:cubicBezTo>
                <a:lnTo>
                  <a:pt x="0" y="21224"/>
                </a:lnTo>
                <a:lnTo>
                  <a:pt x="4014" y="0"/>
                </a:lnTo>
                <a:close/>
              </a:path>
            </a:pathLst>
          </a:custGeom>
          <a:noFill/>
          <a:ln w="952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419600" y="1371600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Arc 9"/>
          <p:cNvSpPr>
            <a:spLocks/>
          </p:cNvSpPr>
          <p:nvPr/>
        </p:nvSpPr>
        <p:spPr bwMode="auto">
          <a:xfrm flipH="1">
            <a:off x="3962400" y="1524000"/>
            <a:ext cx="1260475" cy="898525"/>
          </a:xfrm>
          <a:custGeom>
            <a:avLst/>
            <a:gdLst>
              <a:gd name="T0" fmla="*/ 2147483647 w 21569"/>
              <a:gd name="T1" fmla="*/ 0 h 21210"/>
              <a:gd name="T2" fmla="*/ 2147483647 w 21569"/>
              <a:gd name="T3" fmla="*/ 2147483647 h 21210"/>
              <a:gd name="T4" fmla="*/ 0 w 21569"/>
              <a:gd name="T5" fmla="*/ 2147483647 h 21210"/>
              <a:gd name="T6" fmla="*/ 0 60000 65536"/>
              <a:gd name="T7" fmla="*/ 0 60000 65536"/>
              <a:gd name="T8" fmla="*/ 0 60000 65536"/>
              <a:gd name="T9" fmla="*/ 0 w 21569"/>
              <a:gd name="T10" fmla="*/ 0 h 21210"/>
              <a:gd name="T11" fmla="*/ 21569 w 21569"/>
              <a:gd name="T12" fmla="*/ 21210 h 212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9" h="21210" fill="none" extrusionOk="0">
                <a:moveTo>
                  <a:pt x="4086" y="0"/>
                </a:moveTo>
                <a:cubicBezTo>
                  <a:pt x="13828" y="1877"/>
                  <a:pt x="21038" y="10148"/>
                  <a:pt x="21569" y="20054"/>
                </a:cubicBezTo>
              </a:path>
              <a:path w="21569" h="21210" stroke="0" extrusionOk="0">
                <a:moveTo>
                  <a:pt x="4086" y="0"/>
                </a:moveTo>
                <a:cubicBezTo>
                  <a:pt x="13828" y="1877"/>
                  <a:pt x="21038" y="10148"/>
                  <a:pt x="21569" y="20054"/>
                </a:cubicBezTo>
                <a:lnTo>
                  <a:pt x="0" y="21210"/>
                </a:lnTo>
                <a:lnTo>
                  <a:pt x="4086" y="0"/>
                </a:lnTo>
                <a:close/>
              </a:path>
            </a:pathLst>
          </a:custGeom>
          <a:noFill/>
          <a:ln w="952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Arc 10"/>
          <p:cNvSpPr>
            <a:spLocks/>
          </p:cNvSpPr>
          <p:nvPr/>
        </p:nvSpPr>
        <p:spPr bwMode="auto">
          <a:xfrm flipH="1">
            <a:off x="4038600" y="4800600"/>
            <a:ext cx="992188" cy="1143000"/>
          </a:xfrm>
          <a:custGeom>
            <a:avLst/>
            <a:gdLst>
              <a:gd name="T0" fmla="*/ 2147483647 w 27079"/>
              <a:gd name="T1" fmla="*/ 2147483647 h 21600"/>
              <a:gd name="T2" fmla="*/ 0 w 27079"/>
              <a:gd name="T3" fmla="*/ 2147483647 h 21600"/>
              <a:gd name="T4" fmla="*/ 2147483647 w 27079"/>
              <a:gd name="T5" fmla="*/ 0 h 21600"/>
              <a:gd name="T6" fmla="*/ 0 60000 65536"/>
              <a:gd name="T7" fmla="*/ 0 60000 65536"/>
              <a:gd name="T8" fmla="*/ 0 60000 65536"/>
              <a:gd name="T9" fmla="*/ 0 w 27079"/>
              <a:gd name="T10" fmla="*/ 0 h 21600"/>
              <a:gd name="T11" fmla="*/ 27079 w 270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79" h="21600" fill="none" extrusionOk="0">
                <a:moveTo>
                  <a:pt x="27078" y="7816"/>
                </a:moveTo>
                <a:cubicBezTo>
                  <a:pt x="23853" y="16125"/>
                  <a:pt x="15855" y="21599"/>
                  <a:pt x="6943" y="21600"/>
                </a:cubicBezTo>
                <a:cubicBezTo>
                  <a:pt x="4581" y="21600"/>
                  <a:pt x="2236" y="21212"/>
                  <a:pt x="0" y="20453"/>
                </a:cubicBezTo>
              </a:path>
              <a:path w="27079" h="21600" stroke="0" extrusionOk="0">
                <a:moveTo>
                  <a:pt x="27078" y="7816"/>
                </a:moveTo>
                <a:cubicBezTo>
                  <a:pt x="23853" y="16125"/>
                  <a:pt x="15855" y="21599"/>
                  <a:pt x="6943" y="21600"/>
                </a:cubicBezTo>
                <a:cubicBezTo>
                  <a:pt x="4581" y="21600"/>
                  <a:pt x="2236" y="21212"/>
                  <a:pt x="0" y="20453"/>
                </a:cubicBezTo>
                <a:lnTo>
                  <a:pt x="6943" y="0"/>
                </a:lnTo>
                <a:lnTo>
                  <a:pt x="27078" y="7816"/>
                </a:lnTo>
                <a:close/>
              </a:path>
            </a:pathLst>
          </a:custGeom>
          <a:noFill/>
          <a:ln w="952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Arc 11"/>
          <p:cNvSpPr>
            <a:spLocks/>
          </p:cNvSpPr>
          <p:nvPr/>
        </p:nvSpPr>
        <p:spPr bwMode="auto">
          <a:xfrm>
            <a:off x="3810000" y="5181600"/>
            <a:ext cx="906463" cy="838200"/>
          </a:xfrm>
          <a:custGeom>
            <a:avLst/>
            <a:gdLst>
              <a:gd name="T0" fmla="*/ 2147483647 w 21472"/>
              <a:gd name="T1" fmla="*/ 2147483647 h 21532"/>
              <a:gd name="T2" fmla="*/ 2147483647 w 21472"/>
              <a:gd name="T3" fmla="*/ 2147483647 h 21532"/>
              <a:gd name="T4" fmla="*/ 0 w 21472"/>
              <a:gd name="T5" fmla="*/ 0 h 21532"/>
              <a:gd name="T6" fmla="*/ 0 60000 65536"/>
              <a:gd name="T7" fmla="*/ 0 60000 65536"/>
              <a:gd name="T8" fmla="*/ 0 60000 65536"/>
              <a:gd name="T9" fmla="*/ 0 w 21472"/>
              <a:gd name="T10" fmla="*/ 0 h 21532"/>
              <a:gd name="T11" fmla="*/ 21472 w 21472"/>
              <a:gd name="T12" fmla="*/ 21532 h 21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2" h="21532" fill="none" extrusionOk="0">
                <a:moveTo>
                  <a:pt x="21472" y="2345"/>
                </a:moveTo>
                <a:cubicBezTo>
                  <a:pt x="20346" y="12654"/>
                  <a:pt x="12052" y="20708"/>
                  <a:pt x="1714" y="21531"/>
                </a:cubicBezTo>
              </a:path>
              <a:path w="21472" h="21532" stroke="0" extrusionOk="0">
                <a:moveTo>
                  <a:pt x="21472" y="2345"/>
                </a:moveTo>
                <a:cubicBezTo>
                  <a:pt x="20346" y="12654"/>
                  <a:pt x="12052" y="20708"/>
                  <a:pt x="1714" y="21531"/>
                </a:cubicBezTo>
                <a:lnTo>
                  <a:pt x="0" y="0"/>
                </a:lnTo>
                <a:lnTo>
                  <a:pt x="21472" y="2345"/>
                </a:lnTo>
                <a:close/>
              </a:path>
            </a:pathLst>
          </a:custGeom>
          <a:noFill/>
          <a:ln w="952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7338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000099"/>
                </a:solidFill>
              </a:rPr>
              <a:t>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# wbwÏ©ó mij †iLv‡K f‚wgiƒ‡c mylg cÂf‚R AsKb Kiv|</a:t>
            </a:r>
          </a:p>
        </p:txBody>
      </p:sp>
      <p:sp>
        <p:nvSpPr>
          <p:cNvPr id="50179" name="Rectangle 7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505200" y="4876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962400" y="838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/>
              <a:t>R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209800" y="2286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Q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562600" y="220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P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6248400" y="6172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E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3810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F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62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/>
              <a:t>c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1828800" y="6172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D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181600" y="426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B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819400" y="426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A</a:t>
            </a:r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1517650" y="2787650"/>
            <a:ext cx="3886200" cy="4038600"/>
          </a:xfrm>
          <a:prstGeom prst="ellips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3505200" y="2819400"/>
            <a:ext cx="3886200" cy="4038600"/>
          </a:xfrm>
          <a:prstGeom prst="ellips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2514600" y="4572000"/>
            <a:ext cx="3886200" cy="4038600"/>
          </a:xfrm>
          <a:prstGeom prst="ellips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 flipV="1">
            <a:off x="4419600" y="45720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2514600" y="2895600"/>
            <a:ext cx="3429000" cy="3733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H="1" flipV="1">
            <a:off x="2819400" y="2868613"/>
            <a:ext cx="3581400" cy="3733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Arc 26"/>
          <p:cNvSpPr>
            <a:spLocks/>
          </p:cNvSpPr>
          <p:nvPr/>
        </p:nvSpPr>
        <p:spPr bwMode="auto">
          <a:xfrm>
            <a:off x="3657600" y="1371600"/>
            <a:ext cx="914400" cy="735013"/>
          </a:xfrm>
          <a:custGeom>
            <a:avLst/>
            <a:gdLst>
              <a:gd name="T0" fmla="*/ 2147483647 w 21600"/>
              <a:gd name="T1" fmla="*/ 0 h 17355"/>
              <a:gd name="T2" fmla="*/ 2147483647 w 21600"/>
              <a:gd name="T3" fmla="*/ 2147483647 h 17355"/>
              <a:gd name="T4" fmla="*/ 0 w 21600"/>
              <a:gd name="T5" fmla="*/ 2147483647 h 17355"/>
              <a:gd name="T6" fmla="*/ 0 60000 65536"/>
              <a:gd name="T7" fmla="*/ 0 60000 65536"/>
              <a:gd name="T8" fmla="*/ 0 60000 65536"/>
              <a:gd name="T9" fmla="*/ 0 w 21600"/>
              <a:gd name="T10" fmla="*/ 0 h 17355"/>
              <a:gd name="T11" fmla="*/ 21600 w 21600"/>
              <a:gd name="T12" fmla="*/ 17355 h 17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355" fill="none" extrusionOk="0">
                <a:moveTo>
                  <a:pt x="13018" y="-1"/>
                </a:moveTo>
                <a:cubicBezTo>
                  <a:pt x="18422" y="4081"/>
                  <a:pt x="21600" y="10462"/>
                  <a:pt x="21600" y="17236"/>
                </a:cubicBezTo>
                <a:cubicBezTo>
                  <a:pt x="21600" y="17275"/>
                  <a:pt x="21599" y="17315"/>
                  <a:pt x="21599" y="17354"/>
                </a:cubicBezTo>
              </a:path>
              <a:path w="21600" h="17355" stroke="0" extrusionOk="0">
                <a:moveTo>
                  <a:pt x="13018" y="-1"/>
                </a:moveTo>
                <a:cubicBezTo>
                  <a:pt x="18422" y="4081"/>
                  <a:pt x="21600" y="10462"/>
                  <a:pt x="21600" y="17236"/>
                </a:cubicBezTo>
                <a:cubicBezTo>
                  <a:pt x="21600" y="17275"/>
                  <a:pt x="21599" y="17315"/>
                  <a:pt x="21599" y="17354"/>
                </a:cubicBezTo>
                <a:lnTo>
                  <a:pt x="0" y="17236"/>
                </a:lnTo>
                <a:lnTo>
                  <a:pt x="13018" y="-1"/>
                </a:lnTo>
                <a:close/>
              </a:path>
            </a:pathLst>
          </a:cu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5410200" y="2895600"/>
            <a:ext cx="5334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V="1">
            <a:off x="2819400" y="1600200"/>
            <a:ext cx="16002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4419600" y="1600200"/>
            <a:ext cx="1524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H="1" flipV="1">
            <a:off x="2819400" y="2895600"/>
            <a:ext cx="6858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6" name="Arc 32"/>
          <p:cNvSpPr>
            <a:spLocks/>
          </p:cNvSpPr>
          <p:nvPr/>
        </p:nvSpPr>
        <p:spPr bwMode="auto">
          <a:xfrm>
            <a:off x="4267200" y="1371600"/>
            <a:ext cx="990600" cy="760413"/>
          </a:xfrm>
          <a:custGeom>
            <a:avLst/>
            <a:gdLst>
              <a:gd name="T0" fmla="*/ 2147483647 w 21600"/>
              <a:gd name="T1" fmla="*/ 2147483647 h 17672"/>
              <a:gd name="T2" fmla="*/ 2147483647 w 21600"/>
              <a:gd name="T3" fmla="*/ 0 h 17672"/>
              <a:gd name="T4" fmla="*/ 2147483647 w 21600"/>
              <a:gd name="T5" fmla="*/ 2147483647 h 17672"/>
              <a:gd name="T6" fmla="*/ 0 60000 65536"/>
              <a:gd name="T7" fmla="*/ 0 60000 65536"/>
              <a:gd name="T8" fmla="*/ 0 60000 65536"/>
              <a:gd name="T9" fmla="*/ 0 w 21600"/>
              <a:gd name="T10" fmla="*/ 0 h 17672"/>
              <a:gd name="T11" fmla="*/ 21600 w 21600"/>
              <a:gd name="T12" fmla="*/ 17672 h 17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72" fill="none" extrusionOk="0">
                <a:moveTo>
                  <a:pt x="6" y="17671"/>
                </a:moveTo>
                <a:cubicBezTo>
                  <a:pt x="2" y="17501"/>
                  <a:pt x="0" y="17330"/>
                  <a:pt x="0" y="17159"/>
                </a:cubicBezTo>
                <a:cubicBezTo>
                  <a:pt x="-1" y="10430"/>
                  <a:pt x="3135" y="4086"/>
                  <a:pt x="8480" y="0"/>
                </a:cubicBezTo>
              </a:path>
              <a:path w="21600" h="17672" stroke="0" extrusionOk="0">
                <a:moveTo>
                  <a:pt x="6" y="17671"/>
                </a:moveTo>
                <a:cubicBezTo>
                  <a:pt x="2" y="17501"/>
                  <a:pt x="0" y="17330"/>
                  <a:pt x="0" y="17159"/>
                </a:cubicBezTo>
                <a:cubicBezTo>
                  <a:pt x="-1" y="10430"/>
                  <a:pt x="3135" y="4086"/>
                  <a:pt x="8480" y="0"/>
                </a:cubicBezTo>
                <a:lnTo>
                  <a:pt x="21600" y="17159"/>
                </a:lnTo>
                <a:lnTo>
                  <a:pt x="6" y="17671"/>
                </a:lnTo>
                <a:close/>
              </a:path>
            </a:pathLst>
          </a:cu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41" grpId="0"/>
      <p:bldP spid="26642" grpId="0"/>
      <p:bldP spid="26643" grpId="0" animBg="1"/>
      <p:bldP spid="26645" grpId="0" animBg="1"/>
      <p:bldP spid="26646" grpId="0" animBg="1"/>
      <p:bldP spid="26647" grpId="0" animBg="1"/>
      <p:bldP spid="26648" grpId="0" animBg="1"/>
      <p:bldP spid="26649" grpId="0" animBg="1"/>
      <p:bldP spid="26650" grpId="0" animBg="1"/>
      <p:bldP spid="26652" grpId="0" animBg="1"/>
      <p:bldP spid="26653" grpId="0" animBg="1"/>
      <p:bldP spid="26654" grpId="0" animBg="1"/>
      <p:bldP spid="26655" grpId="0" animBg="1"/>
      <p:bldP spid="266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4267200" cy="8382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CC00FF"/>
                </a:solidFill>
                <a:latin typeface="TangonMJ" pitchFamily="2" charset="0"/>
                <a:cs typeface="TangonMJ" pitchFamily="2" charset="0"/>
              </a:rPr>
              <a:t>`jxq KvR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562600"/>
            <a:ext cx="76200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</a:rPr>
              <a:t>AB </a:t>
            </a:r>
            <a:r>
              <a:rPr lang="en-US" smtClean="0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GKwU wbwÏ©ó mij †iLv, Dnvi </a:t>
            </a:r>
            <a:r>
              <a:rPr lang="en-US" sz="2400" smtClean="0">
                <a:solidFill>
                  <a:srgbClr val="0000FF"/>
                </a:solidFill>
              </a:rPr>
              <a:t>A</a:t>
            </a:r>
            <a:r>
              <a:rPr lang="en-US" smtClean="0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 Ges </a:t>
            </a:r>
            <a:r>
              <a:rPr lang="en-US" sz="2400" smtClean="0">
                <a:solidFill>
                  <a:srgbClr val="0000FF"/>
                </a:solidFill>
              </a:rPr>
              <a:t>B</a:t>
            </a:r>
            <a:r>
              <a:rPr lang="en-US" smtClean="0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 we›`y‡K †K›`ª K‡i </a:t>
            </a:r>
            <a:r>
              <a:rPr lang="en-US" sz="2400" smtClean="0">
                <a:solidFill>
                  <a:srgbClr val="0000FF"/>
                </a:solidFill>
              </a:rPr>
              <a:t>AB</a:t>
            </a:r>
            <a:r>
              <a:rPr lang="en-US" smtClean="0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 Gi mgvb e¨vmva© wb‡q `yBwU e„Ë AsKb Ki|</a:t>
            </a:r>
          </a:p>
        </p:txBody>
      </p:sp>
      <p:pic>
        <p:nvPicPr>
          <p:cNvPr id="512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39298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CC00FF"/>
                </a:solidFill>
                <a:latin typeface="TangonMJ" pitchFamily="2" charset="0"/>
                <a:cs typeface="TangonMJ" pitchFamily="2" charset="0"/>
              </a:rPr>
              <a:t>evoxi KvR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2400" y="5257800"/>
            <a:ext cx="88392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GKwU wbwÏ©ó mij †iLv‡K fzwgiƒ‡c mylg lof‚R AsKb Ki|</a:t>
            </a:r>
            <a:endParaRPr lang="en-US">
              <a:latin typeface="TangonMJ" pitchFamily="2" charset="0"/>
              <a:cs typeface="TangonMJ" pitchFamily="2" charset="0"/>
            </a:endParaRPr>
          </a:p>
        </p:txBody>
      </p:sp>
      <p:pic>
        <p:nvPicPr>
          <p:cNvPr id="5222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8075"/>
            <a:ext cx="5486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72" y="365126"/>
            <a:ext cx="7886700" cy="2030106"/>
          </a:xfrm>
          <a:extLst/>
        </p:spPr>
        <p:txBody>
          <a:bodyPr rtlCol="0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13" y="2395232"/>
            <a:ext cx="4382018" cy="4382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89438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21213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242" y="2715361"/>
            <a:ext cx="4160677" cy="3170099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ময়নাল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bn-BD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825" y="2154238"/>
            <a:ext cx="3225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943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>
            <a:fillRect/>
          </a:stretch>
        </p:blipFill>
        <p:spPr bwMode="auto">
          <a:xfrm>
            <a:off x="1997075" y="398463"/>
            <a:ext cx="49228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3000" y="3733800"/>
            <a:ext cx="4038600" cy="1981200"/>
          </a:xfrm>
          <a:prstGeom prst="rect">
            <a:avLst/>
          </a:prstGeom>
          <a:noFill/>
        </p:spPr>
        <p:txBody>
          <a:bodyPr>
            <a:prstTxWarp prst="textPlain">
              <a:avLst>
                <a:gd name="adj" fmla="val 51509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ড্রয়িং</a:t>
            </a:r>
            <a:endParaRPr lang="en-US" sz="4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নবমশ্রেণি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endParaRPr lang="en-US" sz="28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9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217613"/>
            <a:ext cx="231775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231900"/>
            <a:ext cx="16002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990600" y="1524000"/>
            <a:ext cx="1752600" cy="1371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191000" y="1447800"/>
            <a:ext cx="12954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6781800" y="1371600"/>
            <a:ext cx="14478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914400" y="4343400"/>
            <a:ext cx="1600200" cy="1447800"/>
          </a:xfrm>
          <a:prstGeom prst="hexagon">
            <a:avLst>
              <a:gd name="adj" fmla="val 27632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114800" y="4114800"/>
            <a:ext cx="1447800" cy="1524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cxnSp>
        <p:nvCxnSpPr>
          <p:cNvPr id="15367" name="AutoShape 7"/>
          <p:cNvCxnSpPr>
            <a:cxnSpLocks noChangeShapeType="1"/>
          </p:cNvCxnSpPr>
          <p:nvPr/>
        </p:nvCxnSpPr>
        <p:spPr bwMode="auto">
          <a:xfrm>
            <a:off x="6705600" y="4343400"/>
            <a:ext cx="17526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Freeform 8"/>
          <p:cNvSpPr>
            <a:spLocks/>
          </p:cNvSpPr>
          <p:nvPr/>
        </p:nvSpPr>
        <p:spPr bwMode="auto">
          <a:xfrm>
            <a:off x="6705600" y="4953000"/>
            <a:ext cx="1917700" cy="492125"/>
          </a:xfrm>
          <a:custGeom>
            <a:avLst/>
            <a:gdLst>
              <a:gd name="T0" fmla="*/ 0 w 1208"/>
              <a:gd name="T1" fmla="*/ 2147483647 h 310"/>
              <a:gd name="T2" fmla="*/ 2147483647 w 1208"/>
              <a:gd name="T3" fmla="*/ 2147483647 h 310"/>
              <a:gd name="T4" fmla="*/ 2147483647 w 1208"/>
              <a:gd name="T5" fmla="*/ 2147483647 h 310"/>
              <a:gd name="T6" fmla="*/ 2147483647 w 1208"/>
              <a:gd name="T7" fmla="*/ 2147483647 h 310"/>
              <a:gd name="T8" fmla="*/ 2147483647 w 1208"/>
              <a:gd name="T9" fmla="*/ 2147483647 h 310"/>
              <a:gd name="T10" fmla="*/ 2147483647 w 1208"/>
              <a:gd name="T11" fmla="*/ 2147483647 h 310"/>
              <a:gd name="T12" fmla="*/ 2147483647 w 1208"/>
              <a:gd name="T13" fmla="*/ 2147483647 h 310"/>
              <a:gd name="T14" fmla="*/ 2147483647 w 1208"/>
              <a:gd name="T15" fmla="*/ 2147483647 h 310"/>
              <a:gd name="T16" fmla="*/ 2147483647 w 1208"/>
              <a:gd name="T17" fmla="*/ 2147483647 h 310"/>
              <a:gd name="T18" fmla="*/ 2147483647 w 1208"/>
              <a:gd name="T19" fmla="*/ 2147483647 h 310"/>
              <a:gd name="T20" fmla="*/ 2147483647 w 1208"/>
              <a:gd name="T21" fmla="*/ 2147483647 h 310"/>
              <a:gd name="T22" fmla="*/ 2147483647 w 1208"/>
              <a:gd name="T23" fmla="*/ 2147483647 h 310"/>
              <a:gd name="T24" fmla="*/ 2147483647 w 1208"/>
              <a:gd name="T25" fmla="*/ 2147483647 h 310"/>
              <a:gd name="T26" fmla="*/ 2147483647 w 1208"/>
              <a:gd name="T27" fmla="*/ 2147483647 h 310"/>
              <a:gd name="T28" fmla="*/ 2147483647 w 1208"/>
              <a:gd name="T29" fmla="*/ 2147483647 h 310"/>
              <a:gd name="T30" fmla="*/ 2147483647 w 1208"/>
              <a:gd name="T31" fmla="*/ 2147483647 h 310"/>
              <a:gd name="T32" fmla="*/ 2147483647 w 1208"/>
              <a:gd name="T33" fmla="*/ 2147483647 h 310"/>
              <a:gd name="T34" fmla="*/ 2147483647 w 1208"/>
              <a:gd name="T35" fmla="*/ 2147483647 h 310"/>
              <a:gd name="T36" fmla="*/ 2147483647 w 1208"/>
              <a:gd name="T37" fmla="*/ 2147483647 h 310"/>
              <a:gd name="T38" fmla="*/ 2147483647 w 1208"/>
              <a:gd name="T39" fmla="*/ 2147483647 h 310"/>
              <a:gd name="T40" fmla="*/ 2147483647 w 1208"/>
              <a:gd name="T41" fmla="*/ 2147483647 h 310"/>
              <a:gd name="T42" fmla="*/ 2147483647 w 1208"/>
              <a:gd name="T43" fmla="*/ 2147483647 h 3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08"/>
              <a:gd name="T67" fmla="*/ 0 h 310"/>
              <a:gd name="T68" fmla="*/ 1208 w 1208"/>
              <a:gd name="T69" fmla="*/ 310 h 3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08" h="310">
                <a:moveTo>
                  <a:pt x="0" y="46"/>
                </a:moveTo>
                <a:cubicBezTo>
                  <a:pt x="11" y="49"/>
                  <a:pt x="27" y="44"/>
                  <a:pt x="32" y="54"/>
                </a:cubicBezTo>
                <a:cubicBezTo>
                  <a:pt x="46" y="80"/>
                  <a:pt x="39" y="114"/>
                  <a:pt x="48" y="142"/>
                </a:cubicBezTo>
                <a:cubicBezTo>
                  <a:pt x="53" y="191"/>
                  <a:pt x="41" y="230"/>
                  <a:pt x="88" y="246"/>
                </a:cubicBezTo>
                <a:cubicBezTo>
                  <a:pt x="137" y="295"/>
                  <a:pt x="134" y="286"/>
                  <a:pt x="216" y="278"/>
                </a:cubicBezTo>
                <a:cubicBezTo>
                  <a:pt x="232" y="267"/>
                  <a:pt x="248" y="257"/>
                  <a:pt x="264" y="246"/>
                </a:cubicBezTo>
                <a:cubicBezTo>
                  <a:pt x="272" y="241"/>
                  <a:pt x="288" y="230"/>
                  <a:pt x="288" y="230"/>
                </a:cubicBezTo>
                <a:cubicBezTo>
                  <a:pt x="299" y="214"/>
                  <a:pt x="309" y="198"/>
                  <a:pt x="320" y="182"/>
                </a:cubicBezTo>
                <a:cubicBezTo>
                  <a:pt x="353" y="133"/>
                  <a:pt x="317" y="95"/>
                  <a:pt x="392" y="70"/>
                </a:cubicBezTo>
                <a:cubicBezTo>
                  <a:pt x="421" y="41"/>
                  <a:pt x="450" y="19"/>
                  <a:pt x="488" y="6"/>
                </a:cubicBezTo>
                <a:cubicBezTo>
                  <a:pt x="523" y="9"/>
                  <a:pt x="560" y="0"/>
                  <a:pt x="592" y="14"/>
                </a:cubicBezTo>
                <a:cubicBezTo>
                  <a:pt x="604" y="19"/>
                  <a:pt x="598" y="41"/>
                  <a:pt x="600" y="54"/>
                </a:cubicBezTo>
                <a:cubicBezTo>
                  <a:pt x="611" y="113"/>
                  <a:pt x="616" y="172"/>
                  <a:pt x="632" y="230"/>
                </a:cubicBezTo>
                <a:cubicBezTo>
                  <a:pt x="636" y="246"/>
                  <a:pt x="634" y="269"/>
                  <a:pt x="648" y="278"/>
                </a:cubicBezTo>
                <a:cubicBezTo>
                  <a:pt x="664" y="289"/>
                  <a:pt x="696" y="310"/>
                  <a:pt x="696" y="310"/>
                </a:cubicBezTo>
                <a:cubicBezTo>
                  <a:pt x="732" y="303"/>
                  <a:pt x="751" y="289"/>
                  <a:pt x="784" y="278"/>
                </a:cubicBezTo>
                <a:cubicBezTo>
                  <a:pt x="799" y="263"/>
                  <a:pt x="818" y="254"/>
                  <a:pt x="832" y="238"/>
                </a:cubicBezTo>
                <a:cubicBezTo>
                  <a:pt x="862" y="204"/>
                  <a:pt x="865" y="173"/>
                  <a:pt x="896" y="142"/>
                </a:cubicBezTo>
                <a:cubicBezTo>
                  <a:pt x="912" y="95"/>
                  <a:pt x="925" y="58"/>
                  <a:pt x="968" y="30"/>
                </a:cubicBezTo>
                <a:cubicBezTo>
                  <a:pt x="1051" y="47"/>
                  <a:pt x="1080" y="118"/>
                  <a:pt x="1136" y="174"/>
                </a:cubicBezTo>
                <a:cubicBezTo>
                  <a:pt x="1144" y="199"/>
                  <a:pt x="1152" y="230"/>
                  <a:pt x="1176" y="246"/>
                </a:cubicBezTo>
                <a:cubicBezTo>
                  <a:pt x="1205" y="265"/>
                  <a:pt x="1196" y="253"/>
                  <a:pt x="1208" y="27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191000" y="2971800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PZz©f~R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858000" y="29718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e„Ë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781800" y="56388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‡iLv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114800" y="57150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NbK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066800" y="57912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eûf~R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143000" y="3048000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wÎf‚R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762000" y="228600"/>
            <a:ext cx="784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00FF"/>
                </a:solidFill>
                <a:latin typeface="TangonMJ" pitchFamily="2" charset="0"/>
                <a:cs typeface="TangonMJ" pitchFamily="2" charset="0"/>
              </a:rPr>
              <a:t>wb‡Pi wPÎ¸‡jv †`wL Ges ewj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  <p:bldP spid="15368" grpId="0" animBg="1"/>
      <p:bldP spid="15370" grpId="0" animBg="1"/>
      <p:bldP spid="15371" grpId="0"/>
      <p:bldP spid="15372" grpId="0"/>
      <p:bldP spid="15373" grpId="0"/>
      <p:bldP spid="15374" grpId="0"/>
      <p:bldP spid="15376" grpId="0" animBg="1"/>
      <p:bldP spid="153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5238"/>
            <a:ext cx="8001000" cy="36877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800" smtClean="0">
              <a:solidFill>
                <a:srgbClr val="000099"/>
              </a:solidFill>
              <a:latin typeface="TangonMJ" pitchFamily="2" charset="0"/>
              <a:cs typeface="TangonMJ" pitchFamily="2" charset="0"/>
            </a:endParaRP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rgbClr val="CC0099"/>
                </a:solidFill>
                <a:latin typeface="TangonMJ" pitchFamily="2" charset="0"/>
                <a:cs typeface="TangonMJ" pitchFamily="2" charset="0"/>
              </a:rPr>
              <a:t>AvR‡Ki cvVt R¨vwgwZK WªBs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rgbClr val="0070C0"/>
                </a:solidFill>
                <a:latin typeface="TangonMJ" pitchFamily="2" charset="0"/>
                <a:cs typeface="TangonMJ" pitchFamily="2" charset="0"/>
              </a:rPr>
              <a:t>নবম অধ্যায়</a:t>
            </a:r>
            <a:endParaRPr lang="en-US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# wbwÏ©ó mij †iLv‡K f‚wgiƒ‡c mylg cÂf‚R AsKb Kiv|</a:t>
            </a:r>
          </a:p>
        </p:txBody>
      </p:sp>
      <p:pic>
        <p:nvPicPr>
          <p:cNvPr id="41987" name="Picture 4" descr="E:\Images\1562867716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81713"/>
            <a:ext cx="8001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E:\Images\1562867716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3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E:\Images\1562867716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"/>
            <a:ext cx="9144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E:\Images\1562867716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8"/>
            <a:ext cx="8077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743200"/>
            <a:ext cx="60960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# GB cvV ‡k‡l wkÿv_x©iv -</a:t>
            </a:r>
            <a:r>
              <a:rPr lang="en-US" smtClean="0">
                <a:latin typeface="TangonMJ" pitchFamily="2" charset="0"/>
                <a:cs typeface="TangonMJ" pitchFamily="2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angonMJ" pitchFamily="2" charset="0"/>
                <a:cs typeface="TangonMJ" pitchFamily="2" charset="0"/>
              </a:rPr>
              <a:t>   * e„Ë AsKb Ki‡Z cvi‡e|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angonMJ" pitchFamily="2" charset="0"/>
                <a:cs typeface="TangonMJ" pitchFamily="2" charset="0"/>
              </a:rPr>
              <a:t>   * mij †iLv‡K mgwØLwÛZ Ki‡Z cvi‡e|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angonMJ" pitchFamily="2" charset="0"/>
                <a:cs typeface="TangonMJ" pitchFamily="2" charset="0"/>
              </a:rPr>
              <a:t>   * eûf‚R AsKb Ki‡Z cvi‡e|</a:t>
            </a:r>
          </a:p>
          <a:p>
            <a:pPr eaLnBrk="1" hangingPunct="1">
              <a:buFontTx/>
              <a:buNone/>
            </a:pPr>
            <a:endParaRPr lang="en-US" smtClean="0">
              <a:latin typeface="TangonMJ" pitchFamily="2" charset="0"/>
              <a:cs typeface="TangonMJ" pitchFamily="2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TangonMJ" pitchFamily="2" charset="0"/>
              <a:cs typeface="TangonMJ" pitchFamily="2" charset="0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2133600" y="762000"/>
            <a:ext cx="3124200" cy="914400"/>
          </a:xfrm>
          <a:prstGeom prst="flowChartPunchedTap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Wave2">
              <a:avLst/>
            </a:prstTxWarp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dirty="0" err="1" smtClean="0">
                <a:latin typeface="TangonMJ" pitchFamily="2" charset="0"/>
                <a:cs typeface="TangonMJ" pitchFamily="2" charset="0"/>
              </a:rPr>
              <a:t>wkLb</a:t>
            </a:r>
            <a:r>
              <a:rPr lang="en-US" dirty="0" smtClean="0">
                <a:latin typeface="TangonMJ" pitchFamily="2" charset="0"/>
                <a:cs typeface="TangonMJ" pitchFamily="2" charset="0"/>
              </a:rPr>
              <a:t> </a:t>
            </a:r>
            <a:r>
              <a:rPr lang="en-US" dirty="0" err="1" smtClean="0">
                <a:latin typeface="TangonMJ" pitchFamily="2" charset="0"/>
                <a:cs typeface="TangonMJ" pitchFamily="2" charset="0"/>
              </a:rPr>
              <a:t>dj</a:t>
            </a:r>
            <a:endParaRPr lang="en-US" dirty="0" smtClean="0">
              <a:latin typeface="TangonMJ" pitchFamily="2" charset="0"/>
              <a:cs typeface="TangonMJ" pitchFamily="2" charset="0"/>
            </a:endParaRPr>
          </a:p>
        </p:txBody>
      </p:sp>
      <p:pic>
        <p:nvPicPr>
          <p:cNvPr id="430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3505200" y="35814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51816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B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28194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A</a:t>
            </a: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1524000" y="1524000"/>
            <a:ext cx="3886200" cy="4038600"/>
          </a:xfrm>
          <a:prstGeom prst="ellips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3505200" y="1524000"/>
            <a:ext cx="3886200" cy="4038600"/>
          </a:xfrm>
          <a:prstGeom prst="ellips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4403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9867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CC00FF"/>
                </a:solidFill>
                <a:latin typeface="TangonMJ" pitchFamily="2" charset="0"/>
                <a:cs typeface="TangonMJ" pitchFamily="2" charset="0"/>
              </a:rPr>
              <a:t>GKK KvR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rgbClr val="0000FF"/>
                </a:solidFill>
                <a:latin typeface="TangonMJ" pitchFamily="2" charset="0"/>
                <a:cs typeface="TangonMJ" pitchFamily="2" charset="0"/>
              </a:rPr>
              <a:t>GKwU wbwÏ©ó we›`y‡K †K›`ª K‡i e„Ë AsKb Ki|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FF"/>
                </a:solidFill>
                <a:latin typeface="TangonMJ" pitchFamily="2" charset="0"/>
                <a:cs typeface="TangonMJ" pitchFamily="2" charset="0"/>
              </a:rPr>
              <a:t>e„Ë AsKb Kiv|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2133600" y="1600200"/>
            <a:ext cx="4343400" cy="434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886200" y="3124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800"/>
              <a:t>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191000" y="3505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0000FF"/>
                </a:solidFill>
              </a:rPr>
              <a:t>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33400"/>
            <a:ext cx="79851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Line 9"/>
          <p:cNvSpPr>
            <a:spLocks noChangeShapeType="1"/>
          </p:cNvSpPr>
          <p:nvPr/>
        </p:nvSpPr>
        <p:spPr bwMode="auto">
          <a:xfrm>
            <a:off x="3429000" y="46482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Rectangle 17"/>
          <p:cNvSpPr>
            <a:spLocks noChangeArrowheads="1"/>
          </p:cNvSpPr>
          <p:nvPr/>
        </p:nvSpPr>
        <p:spPr bwMode="auto">
          <a:xfrm>
            <a:off x="5105400" y="403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B</a:t>
            </a:r>
          </a:p>
        </p:txBody>
      </p:sp>
      <p:sp>
        <p:nvSpPr>
          <p:cNvPr id="47109" name="Rectangle 18"/>
          <p:cNvSpPr>
            <a:spLocks noChangeArrowheads="1"/>
          </p:cNvSpPr>
          <p:nvPr/>
        </p:nvSpPr>
        <p:spPr bwMode="auto">
          <a:xfrm>
            <a:off x="2743200" y="403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A</a:t>
            </a:r>
          </a:p>
        </p:txBody>
      </p:sp>
      <p:sp>
        <p:nvSpPr>
          <p:cNvPr id="47110" name="Oval 19"/>
          <p:cNvSpPr>
            <a:spLocks noChangeArrowheads="1"/>
          </p:cNvSpPr>
          <p:nvPr/>
        </p:nvSpPr>
        <p:spPr bwMode="auto">
          <a:xfrm>
            <a:off x="1447800" y="2590800"/>
            <a:ext cx="3886200" cy="4038600"/>
          </a:xfrm>
          <a:prstGeom prst="ellips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7111" name="Oval 21"/>
          <p:cNvSpPr>
            <a:spLocks noChangeArrowheads="1"/>
          </p:cNvSpPr>
          <p:nvPr/>
        </p:nvSpPr>
        <p:spPr bwMode="auto">
          <a:xfrm>
            <a:off x="3429000" y="2590800"/>
            <a:ext cx="3886200" cy="4038600"/>
          </a:xfrm>
          <a:prstGeom prst="ellips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924300" y="54864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/>
              <a:t>c</a:t>
            </a:r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2446338" y="4381500"/>
            <a:ext cx="3886200" cy="4038600"/>
          </a:xfrm>
          <a:prstGeom prst="ellips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172200" y="60579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E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752600" y="60579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D</a:t>
            </a: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 flipV="1">
            <a:off x="4381500" y="43815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962400" y="37385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/>
              <a:t>F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Drawing-1 By M.H Chowdhur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Drawing-1 By M.H Chowdhury</Template>
  <TotalTime>1</TotalTime>
  <Words>238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TangonMJ</vt:lpstr>
      <vt:lpstr>Vrinda</vt:lpstr>
      <vt:lpstr>Drawing-1 By M.H Chowdhury</vt:lpstr>
      <vt:lpstr>Office Theme</vt:lpstr>
      <vt:lpstr>1_Office Theme</vt:lpstr>
      <vt:lpstr>2_Office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GKK KvR</vt:lpstr>
      <vt:lpstr>e„Ë AsKb Kiv|</vt:lpstr>
      <vt:lpstr>PowerPoint Presentation</vt:lpstr>
      <vt:lpstr>‡Rvovq KvR</vt:lpstr>
      <vt:lpstr>GKwU mij †iLv‡K mgwØLwÛZ Kiv|</vt:lpstr>
      <vt:lpstr>PowerPoint Presentation</vt:lpstr>
      <vt:lpstr>`jxq KvR</vt:lpstr>
      <vt:lpstr>evoxi KvR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WALTON</dc:creator>
  <cp:lastModifiedBy>WALTON</cp:lastModifiedBy>
  <cp:revision>1</cp:revision>
  <dcterms:created xsi:type="dcterms:W3CDTF">2022-11-01T17:59:02Z</dcterms:created>
  <dcterms:modified xsi:type="dcterms:W3CDTF">2022-11-01T18:00:43Z</dcterms:modified>
</cp:coreProperties>
</file>