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64" r:id="rId3"/>
    <p:sldId id="272" r:id="rId4"/>
    <p:sldId id="274" r:id="rId5"/>
    <p:sldId id="368" r:id="rId6"/>
    <p:sldId id="369" r:id="rId7"/>
    <p:sldId id="281" r:id="rId8"/>
    <p:sldId id="280" r:id="rId9"/>
    <p:sldId id="273" r:id="rId10"/>
    <p:sldId id="283" r:id="rId11"/>
    <p:sldId id="257" r:id="rId12"/>
    <p:sldId id="276" r:id="rId13"/>
    <p:sldId id="258" r:id="rId14"/>
    <p:sldId id="282" r:id="rId15"/>
    <p:sldId id="259" r:id="rId16"/>
    <p:sldId id="260" r:id="rId17"/>
    <p:sldId id="278" r:id="rId18"/>
    <p:sldId id="277" r:id="rId19"/>
    <p:sldId id="261" r:id="rId20"/>
    <p:sldId id="284" r:id="rId21"/>
    <p:sldId id="262" r:id="rId22"/>
    <p:sldId id="365" r:id="rId23"/>
    <p:sldId id="264" r:id="rId24"/>
    <p:sldId id="265" r:id="rId25"/>
    <p:sldId id="366" r:id="rId26"/>
    <p:sldId id="285" r:id="rId27"/>
    <p:sldId id="266" r:id="rId28"/>
    <p:sldId id="286" r:id="rId29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82" y="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BB90F-76CA-4EE9-8C9E-D18A326A8841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DE31D-C78B-4DD0-B058-2BBAF46CC838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1. She is a beautiful girl</a:t>
          </a:r>
          <a:r>
            <a:rPr lang="en-US" b="1" dirty="0">
              <a:solidFill>
                <a:srgbClr val="7030A0"/>
              </a:solidFill>
            </a:rPr>
            <a:t>.</a:t>
          </a:r>
          <a:endParaRPr lang="en-US" dirty="0"/>
        </a:p>
      </dgm:t>
    </dgm:pt>
    <dgm:pt modelId="{06CA06A9-662B-4EFB-A712-B2657D77F8FD}" type="parTrans" cxnId="{DE30283A-0C22-4761-9D57-31ECF06BA718}">
      <dgm:prSet/>
      <dgm:spPr/>
      <dgm:t>
        <a:bodyPr/>
        <a:lstStyle/>
        <a:p>
          <a:endParaRPr lang="en-US"/>
        </a:p>
      </dgm:t>
    </dgm:pt>
    <dgm:pt modelId="{254F10A3-6A2C-472A-A614-BCD794875F8F}" type="sibTrans" cxnId="{DE30283A-0C22-4761-9D57-31ECF06BA718}">
      <dgm:prSet/>
      <dgm:spPr/>
      <dgm:t>
        <a:bodyPr/>
        <a:lstStyle/>
        <a:p>
          <a:endParaRPr lang="en-US"/>
        </a:p>
      </dgm:t>
    </dgm:pt>
    <dgm:pt modelId="{8295F346-3C12-4D78-93C3-0DCFA9350E8B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2. She is more beautiful than that girl.</a:t>
          </a:r>
          <a:endParaRPr lang="en-US" dirty="0"/>
        </a:p>
      </dgm:t>
    </dgm:pt>
    <dgm:pt modelId="{E8BAE706-57F8-4DBA-8557-C16E27CFA9C3}" type="parTrans" cxnId="{5DC69E19-DD47-4D82-9BF8-7A073052D1A1}">
      <dgm:prSet/>
      <dgm:spPr/>
      <dgm:t>
        <a:bodyPr/>
        <a:lstStyle/>
        <a:p>
          <a:endParaRPr lang="en-US"/>
        </a:p>
      </dgm:t>
    </dgm:pt>
    <dgm:pt modelId="{25F055CF-0587-4C81-BFD3-C5F7FE1621FF}" type="sibTrans" cxnId="{5DC69E19-DD47-4D82-9BF8-7A073052D1A1}">
      <dgm:prSet/>
      <dgm:spPr/>
      <dgm:t>
        <a:bodyPr/>
        <a:lstStyle/>
        <a:p>
          <a:endParaRPr lang="en-US"/>
        </a:p>
      </dgm:t>
    </dgm:pt>
    <dgm:pt modelId="{3B7C994E-1576-4D0C-9930-2D983DA3CD9F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3. She is the most beautiful of all girl.</a:t>
          </a:r>
          <a:endParaRPr lang="en-US" dirty="0"/>
        </a:p>
      </dgm:t>
    </dgm:pt>
    <dgm:pt modelId="{D618D7E0-7D18-4D13-8A3D-F4F480BC6396}" type="parTrans" cxnId="{C7D820F3-B133-4817-B07E-8821716D6A0E}">
      <dgm:prSet/>
      <dgm:spPr/>
      <dgm:t>
        <a:bodyPr/>
        <a:lstStyle/>
        <a:p>
          <a:endParaRPr lang="en-US"/>
        </a:p>
      </dgm:t>
    </dgm:pt>
    <dgm:pt modelId="{DBB31300-66BF-4550-B3E3-927AB243AF26}" type="sibTrans" cxnId="{C7D820F3-B133-4817-B07E-8821716D6A0E}">
      <dgm:prSet/>
      <dgm:spPr/>
      <dgm:t>
        <a:bodyPr/>
        <a:lstStyle/>
        <a:p>
          <a:endParaRPr lang="en-US"/>
        </a:p>
      </dgm:t>
    </dgm:pt>
    <dgm:pt modelId="{A9184D94-7A26-492C-8E2D-8D4A6655D2C6}" type="pres">
      <dgm:prSet presAssocID="{F08BB90F-76CA-4EE9-8C9E-D18A326A8841}" presName="linear" presStyleCnt="0">
        <dgm:presLayoutVars>
          <dgm:dir/>
          <dgm:resizeHandles val="exact"/>
        </dgm:presLayoutVars>
      </dgm:prSet>
      <dgm:spPr/>
    </dgm:pt>
    <dgm:pt modelId="{124F929A-D6CC-4E5F-A099-C8C4FBC03390}" type="pres">
      <dgm:prSet presAssocID="{FF8DE31D-C78B-4DD0-B058-2BBAF46CC838}" presName="comp" presStyleCnt="0"/>
      <dgm:spPr/>
    </dgm:pt>
    <dgm:pt modelId="{3E610BBF-2D9B-4825-84B1-F7D108D9345C}" type="pres">
      <dgm:prSet presAssocID="{FF8DE31D-C78B-4DD0-B058-2BBAF46CC838}" presName="box" presStyleLbl="node1" presStyleIdx="0" presStyleCnt="3"/>
      <dgm:spPr/>
    </dgm:pt>
    <dgm:pt modelId="{D47D3B63-5AB4-4A6A-8C4B-3F19F10AFB6D}" type="pres">
      <dgm:prSet presAssocID="{FF8DE31D-C78B-4DD0-B058-2BBAF46CC83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348D0F-D73B-42EE-ADB7-B25D6B3A8A64}" type="pres">
      <dgm:prSet presAssocID="{FF8DE31D-C78B-4DD0-B058-2BBAF46CC838}" presName="text" presStyleLbl="node1" presStyleIdx="0" presStyleCnt="3">
        <dgm:presLayoutVars>
          <dgm:bulletEnabled val="1"/>
        </dgm:presLayoutVars>
      </dgm:prSet>
      <dgm:spPr/>
    </dgm:pt>
    <dgm:pt modelId="{696178CB-295B-401F-9EDB-59192BC85B47}" type="pres">
      <dgm:prSet presAssocID="{254F10A3-6A2C-472A-A614-BCD794875F8F}" presName="spacer" presStyleCnt="0"/>
      <dgm:spPr/>
    </dgm:pt>
    <dgm:pt modelId="{7E0ACCA0-E177-42CB-BC93-D06074D0E3A9}" type="pres">
      <dgm:prSet presAssocID="{8295F346-3C12-4D78-93C3-0DCFA9350E8B}" presName="comp" presStyleCnt="0"/>
      <dgm:spPr/>
    </dgm:pt>
    <dgm:pt modelId="{27F219BA-DB97-4C9F-8745-8167021D3783}" type="pres">
      <dgm:prSet presAssocID="{8295F346-3C12-4D78-93C3-0DCFA9350E8B}" presName="box" presStyleLbl="node1" presStyleIdx="1" presStyleCnt="3"/>
      <dgm:spPr/>
    </dgm:pt>
    <dgm:pt modelId="{ECEAF0FF-F0D3-46F5-9179-A6898DB4D912}" type="pres">
      <dgm:prSet presAssocID="{8295F346-3C12-4D78-93C3-0DCFA9350E8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415AD1-E7E3-499D-8544-E8ACE0BAB778}" type="pres">
      <dgm:prSet presAssocID="{8295F346-3C12-4D78-93C3-0DCFA9350E8B}" presName="text" presStyleLbl="node1" presStyleIdx="1" presStyleCnt="3">
        <dgm:presLayoutVars>
          <dgm:bulletEnabled val="1"/>
        </dgm:presLayoutVars>
      </dgm:prSet>
      <dgm:spPr/>
    </dgm:pt>
    <dgm:pt modelId="{20908CDF-33EB-410E-A1C2-B071AF8A4B91}" type="pres">
      <dgm:prSet presAssocID="{25F055CF-0587-4C81-BFD3-C5F7FE1621FF}" presName="spacer" presStyleCnt="0"/>
      <dgm:spPr/>
    </dgm:pt>
    <dgm:pt modelId="{2A2D6EDE-A55A-4694-99CE-3A2AD583C6DB}" type="pres">
      <dgm:prSet presAssocID="{3B7C994E-1576-4D0C-9930-2D983DA3CD9F}" presName="comp" presStyleCnt="0"/>
      <dgm:spPr/>
    </dgm:pt>
    <dgm:pt modelId="{2E628481-02D4-493E-BD34-BCF6B5F75143}" type="pres">
      <dgm:prSet presAssocID="{3B7C994E-1576-4D0C-9930-2D983DA3CD9F}" presName="box" presStyleLbl="node1" presStyleIdx="2" presStyleCnt="3"/>
      <dgm:spPr/>
    </dgm:pt>
    <dgm:pt modelId="{8218C566-D637-4876-9C03-4369B61A9731}" type="pres">
      <dgm:prSet presAssocID="{3B7C994E-1576-4D0C-9930-2D983DA3CD9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C14B4E-68DF-4354-8E3C-D4BB288F39A0}" type="pres">
      <dgm:prSet presAssocID="{3B7C994E-1576-4D0C-9930-2D983DA3CD9F}" presName="text" presStyleLbl="node1" presStyleIdx="2" presStyleCnt="3">
        <dgm:presLayoutVars>
          <dgm:bulletEnabled val="1"/>
        </dgm:presLayoutVars>
      </dgm:prSet>
      <dgm:spPr/>
    </dgm:pt>
  </dgm:ptLst>
  <dgm:cxnLst>
    <dgm:cxn modelId="{0C538809-FB21-4B5A-92A2-9698F14AC942}" type="presOf" srcId="{FF8DE31D-C78B-4DD0-B058-2BBAF46CC838}" destId="{3E610BBF-2D9B-4825-84B1-F7D108D9345C}" srcOrd="0" destOrd="0" presId="urn:microsoft.com/office/officeart/2005/8/layout/vList4#1"/>
    <dgm:cxn modelId="{5DC69E19-DD47-4D82-9BF8-7A073052D1A1}" srcId="{F08BB90F-76CA-4EE9-8C9E-D18A326A8841}" destId="{8295F346-3C12-4D78-93C3-0DCFA9350E8B}" srcOrd="1" destOrd="0" parTransId="{E8BAE706-57F8-4DBA-8557-C16E27CFA9C3}" sibTransId="{25F055CF-0587-4C81-BFD3-C5F7FE1621FF}"/>
    <dgm:cxn modelId="{7D3DD62C-1229-472B-9D82-01ECB1D1E91B}" type="presOf" srcId="{F08BB90F-76CA-4EE9-8C9E-D18A326A8841}" destId="{A9184D94-7A26-492C-8E2D-8D4A6655D2C6}" srcOrd="0" destOrd="0" presId="urn:microsoft.com/office/officeart/2005/8/layout/vList4#1"/>
    <dgm:cxn modelId="{DE30283A-0C22-4761-9D57-31ECF06BA718}" srcId="{F08BB90F-76CA-4EE9-8C9E-D18A326A8841}" destId="{FF8DE31D-C78B-4DD0-B058-2BBAF46CC838}" srcOrd="0" destOrd="0" parTransId="{06CA06A9-662B-4EFB-A712-B2657D77F8FD}" sibTransId="{254F10A3-6A2C-472A-A614-BCD794875F8F}"/>
    <dgm:cxn modelId="{81F09646-8A5C-471F-8975-B0A39047576D}" type="presOf" srcId="{8295F346-3C12-4D78-93C3-0DCFA9350E8B}" destId="{27F219BA-DB97-4C9F-8745-8167021D3783}" srcOrd="0" destOrd="0" presId="urn:microsoft.com/office/officeart/2005/8/layout/vList4#1"/>
    <dgm:cxn modelId="{CA02C171-766C-47BE-BB65-553510240525}" type="presOf" srcId="{3B7C994E-1576-4D0C-9930-2D983DA3CD9F}" destId="{2E628481-02D4-493E-BD34-BCF6B5F75143}" srcOrd="0" destOrd="0" presId="urn:microsoft.com/office/officeart/2005/8/layout/vList4#1"/>
    <dgm:cxn modelId="{2CE00B96-CFD2-4F80-85A0-AAB2C1881D83}" type="presOf" srcId="{8295F346-3C12-4D78-93C3-0DCFA9350E8B}" destId="{60415AD1-E7E3-499D-8544-E8ACE0BAB778}" srcOrd="1" destOrd="0" presId="urn:microsoft.com/office/officeart/2005/8/layout/vList4#1"/>
    <dgm:cxn modelId="{9B1B74CA-0E4E-4499-8616-3FA119534882}" type="presOf" srcId="{FF8DE31D-C78B-4DD0-B058-2BBAF46CC838}" destId="{D2348D0F-D73B-42EE-ADB7-B25D6B3A8A64}" srcOrd="1" destOrd="0" presId="urn:microsoft.com/office/officeart/2005/8/layout/vList4#1"/>
    <dgm:cxn modelId="{06C438DF-C839-4BCA-9739-26359985A6DC}" type="presOf" srcId="{3B7C994E-1576-4D0C-9930-2D983DA3CD9F}" destId="{32C14B4E-68DF-4354-8E3C-D4BB288F39A0}" srcOrd="1" destOrd="0" presId="urn:microsoft.com/office/officeart/2005/8/layout/vList4#1"/>
    <dgm:cxn modelId="{C7D820F3-B133-4817-B07E-8821716D6A0E}" srcId="{F08BB90F-76CA-4EE9-8C9E-D18A326A8841}" destId="{3B7C994E-1576-4D0C-9930-2D983DA3CD9F}" srcOrd="2" destOrd="0" parTransId="{D618D7E0-7D18-4D13-8A3D-F4F480BC6396}" sibTransId="{DBB31300-66BF-4550-B3E3-927AB243AF26}"/>
    <dgm:cxn modelId="{514CE168-A826-441E-9668-6773A1DF843F}" type="presParOf" srcId="{A9184D94-7A26-492C-8E2D-8D4A6655D2C6}" destId="{124F929A-D6CC-4E5F-A099-C8C4FBC03390}" srcOrd="0" destOrd="0" presId="urn:microsoft.com/office/officeart/2005/8/layout/vList4#1"/>
    <dgm:cxn modelId="{19EFE6F4-6613-41CE-BE66-2A2D465098F8}" type="presParOf" srcId="{124F929A-D6CC-4E5F-A099-C8C4FBC03390}" destId="{3E610BBF-2D9B-4825-84B1-F7D108D9345C}" srcOrd="0" destOrd="0" presId="urn:microsoft.com/office/officeart/2005/8/layout/vList4#1"/>
    <dgm:cxn modelId="{B3290EEF-5658-4C8F-A287-347E0D0E9DF3}" type="presParOf" srcId="{124F929A-D6CC-4E5F-A099-C8C4FBC03390}" destId="{D47D3B63-5AB4-4A6A-8C4B-3F19F10AFB6D}" srcOrd="1" destOrd="0" presId="urn:microsoft.com/office/officeart/2005/8/layout/vList4#1"/>
    <dgm:cxn modelId="{1B34BCB8-FA61-4619-AB83-40B7716EAFD6}" type="presParOf" srcId="{124F929A-D6CC-4E5F-A099-C8C4FBC03390}" destId="{D2348D0F-D73B-42EE-ADB7-B25D6B3A8A64}" srcOrd="2" destOrd="0" presId="urn:microsoft.com/office/officeart/2005/8/layout/vList4#1"/>
    <dgm:cxn modelId="{39701888-7CEA-49E8-BB28-AD2284083335}" type="presParOf" srcId="{A9184D94-7A26-492C-8E2D-8D4A6655D2C6}" destId="{696178CB-295B-401F-9EDB-59192BC85B47}" srcOrd="1" destOrd="0" presId="urn:microsoft.com/office/officeart/2005/8/layout/vList4#1"/>
    <dgm:cxn modelId="{72588E7C-C9A4-416B-A396-847DE85008BF}" type="presParOf" srcId="{A9184D94-7A26-492C-8E2D-8D4A6655D2C6}" destId="{7E0ACCA0-E177-42CB-BC93-D06074D0E3A9}" srcOrd="2" destOrd="0" presId="urn:microsoft.com/office/officeart/2005/8/layout/vList4#1"/>
    <dgm:cxn modelId="{FFB4F6D2-CD6E-430A-B94B-12F43FE952E4}" type="presParOf" srcId="{7E0ACCA0-E177-42CB-BC93-D06074D0E3A9}" destId="{27F219BA-DB97-4C9F-8745-8167021D3783}" srcOrd="0" destOrd="0" presId="urn:microsoft.com/office/officeart/2005/8/layout/vList4#1"/>
    <dgm:cxn modelId="{6513F66D-14F7-4AC5-9ADD-32C629926617}" type="presParOf" srcId="{7E0ACCA0-E177-42CB-BC93-D06074D0E3A9}" destId="{ECEAF0FF-F0D3-46F5-9179-A6898DB4D912}" srcOrd="1" destOrd="0" presId="urn:microsoft.com/office/officeart/2005/8/layout/vList4#1"/>
    <dgm:cxn modelId="{A3C02B7E-E126-41F7-968A-F4F89696DBEF}" type="presParOf" srcId="{7E0ACCA0-E177-42CB-BC93-D06074D0E3A9}" destId="{60415AD1-E7E3-499D-8544-E8ACE0BAB778}" srcOrd="2" destOrd="0" presId="urn:microsoft.com/office/officeart/2005/8/layout/vList4#1"/>
    <dgm:cxn modelId="{6EDDE756-2315-4FC8-9C4F-6585C6D3A86D}" type="presParOf" srcId="{A9184D94-7A26-492C-8E2D-8D4A6655D2C6}" destId="{20908CDF-33EB-410E-A1C2-B071AF8A4B91}" srcOrd="3" destOrd="0" presId="urn:microsoft.com/office/officeart/2005/8/layout/vList4#1"/>
    <dgm:cxn modelId="{FCEEFA45-B5F2-4F0E-A080-C6B9A468C7C4}" type="presParOf" srcId="{A9184D94-7A26-492C-8E2D-8D4A6655D2C6}" destId="{2A2D6EDE-A55A-4694-99CE-3A2AD583C6DB}" srcOrd="4" destOrd="0" presId="urn:microsoft.com/office/officeart/2005/8/layout/vList4#1"/>
    <dgm:cxn modelId="{E4F64D45-8BE7-4830-B135-1AA915C9662F}" type="presParOf" srcId="{2A2D6EDE-A55A-4694-99CE-3A2AD583C6DB}" destId="{2E628481-02D4-493E-BD34-BCF6B5F75143}" srcOrd="0" destOrd="0" presId="urn:microsoft.com/office/officeart/2005/8/layout/vList4#1"/>
    <dgm:cxn modelId="{39F62611-38C0-4E9F-BE65-7EB64ADF5959}" type="presParOf" srcId="{2A2D6EDE-A55A-4694-99CE-3A2AD583C6DB}" destId="{8218C566-D637-4876-9C03-4369B61A9731}" srcOrd="1" destOrd="0" presId="urn:microsoft.com/office/officeart/2005/8/layout/vList4#1"/>
    <dgm:cxn modelId="{AD3F0126-BC66-4C5E-B709-CFF6682EB190}" type="presParOf" srcId="{2A2D6EDE-A55A-4694-99CE-3A2AD583C6DB}" destId="{32C14B4E-68DF-4354-8E3C-D4BB288F39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3BEE1-B619-4DE5-8B91-C419CC89421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5DBCE-5744-42FA-B969-2096084AB10D}">
      <dgm:prSet phldrT="[Text]"/>
      <dgm:spPr/>
      <dgm:t>
        <a:bodyPr/>
        <a:lstStyle/>
        <a:p>
          <a:r>
            <a:rPr lang="en-US" dirty="0"/>
            <a:t>Degree</a:t>
          </a:r>
        </a:p>
      </dgm:t>
    </dgm:pt>
    <dgm:pt modelId="{79439103-CC5F-4A94-AA1E-58F8E27F75F5}" type="parTrans" cxnId="{8F4CA2B2-88AB-498D-A9B0-78AC23931DE9}">
      <dgm:prSet/>
      <dgm:spPr/>
      <dgm:t>
        <a:bodyPr/>
        <a:lstStyle/>
        <a:p>
          <a:endParaRPr lang="en-US"/>
        </a:p>
      </dgm:t>
    </dgm:pt>
    <dgm:pt modelId="{D783CD6F-E5C6-408B-A0C0-0BE2F7CA1A30}" type="sibTrans" cxnId="{8F4CA2B2-88AB-498D-A9B0-78AC23931DE9}">
      <dgm:prSet/>
      <dgm:spPr/>
      <dgm:t>
        <a:bodyPr/>
        <a:lstStyle/>
        <a:p>
          <a:endParaRPr lang="en-US"/>
        </a:p>
      </dgm:t>
    </dgm:pt>
    <dgm:pt modelId="{9F359A91-0302-44D2-ABD4-73EDE820FD11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1.Positive</a:t>
          </a:r>
          <a:endParaRPr lang="en-US" dirty="0"/>
        </a:p>
      </dgm:t>
    </dgm:pt>
    <dgm:pt modelId="{B4AB0C63-F9DA-4CFD-961F-64EF1A069935}" type="parTrans" cxnId="{43E71C2E-D7DC-4E40-BE66-69A48E59F7BB}">
      <dgm:prSet/>
      <dgm:spPr/>
      <dgm:t>
        <a:bodyPr/>
        <a:lstStyle/>
        <a:p>
          <a:endParaRPr lang="en-US"/>
        </a:p>
      </dgm:t>
    </dgm:pt>
    <dgm:pt modelId="{F6B818E5-E944-4D1F-99E9-35C6B8030FC9}" type="sibTrans" cxnId="{43E71C2E-D7DC-4E40-BE66-69A48E59F7BB}">
      <dgm:prSet/>
      <dgm:spPr/>
      <dgm:t>
        <a:bodyPr/>
        <a:lstStyle/>
        <a:p>
          <a:endParaRPr lang="en-US"/>
        </a:p>
      </dgm:t>
    </dgm:pt>
    <dgm:pt modelId="{396C1E7E-7559-42CB-A3D7-342BAD38A3A5}">
      <dgm:prSet phldrT="[Text]"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2.Comparative</a:t>
          </a:r>
          <a:endParaRPr lang="en-US" dirty="0"/>
        </a:p>
      </dgm:t>
    </dgm:pt>
    <dgm:pt modelId="{97BE3B5C-9A73-4BC0-AD20-926F875A1153}" type="parTrans" cxnId="{7C0EFD89-FEA8-4529-9A3D-7445E7BA6154}">
      <dgm:prSet/>
      <dgm:spPr/>
      <dgm:t>
        <a:bodyPr/>
        <a:lstStyle/>
        <a:p>
          <a:endParaRPr lang="en-US"/>
        </a:p>
      </dgm:t>
    </dgm:pt>
    <dgm:pt modelId="{DD053CC3-C594-424A-B7CF-AC63D26642B4}" type="sibTrans" cxnId="{7C0EFD89-FEA8-4529-9A3D-7445E7BA6154}">
      <dgm:prSet/>
      <dgm:spPr/>
      <dgm:t>
        <a:bodyPr/>
        <a:lstStyle/>
        <a:p>
          <a:endParaRPr lang="en-US"/>
        </a:p>
      </dgm:t>
    </dgm:pt>
    <dgm:pt modelId="{D59DE5B6-BDFE-43AF-8B30-EF0C950262FD}">
      <dgm:prSet phldrT="[Text]"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3.Superlative</a:t>
          </a:r>
          <a:endParaRPr lang="en-US" dirty="0"/>
        </a:p>
      </dgm:t>
    </dgm:pt>
    <dgm:pt modelId="{B4530C13-9EB3-4F14-A33C-8BA0F623E4C4}" type="parTrans" cxnId="{E9BB75C3-26E0-498F-AE79-D59F4E7AE47D}">
      <dgm:prSet/>
      <dgm:spPr/>
      <dgm:t>
        <a:bodyPr/>
        <a:lstStyle/>
        <a:p>
          <a:endParaRPr lang="en-US"/>
        </a:p>
      </dgm:t>
    </dgm:pt>
    <dgm:pt modelId="{1979C308-A490-416E-9A2B-6EDD0648ABB5}" type="sibTrans" cxnId="{E9BB75C3-26E0-498F-AE79-D59F4E7AE47D}">
      <dgm:prSet/>
      <dgm:spPr/>
      <dgm:t>
        <a:bodyPr/>
        <a:lstStyle/>
        <a:p>
          <a:endParaRPr lang="en-US"/>
        </a:p>
      </dgm:t>
    </dgm:pt>
    <dgm:pt modelId="{F6B6D749-139E-4477-9616-DC8CCB53B577}" type="pres">
      <dgm:prSet presAssocID="{6D83BEE1-B619-4DE5-8B91-C419CC8942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488ACC-6C8A-4FBB-8BB8-DA6D7AACC9E2}" type="pres">
      <dgm:prSet presAssocID="{7485DBCE-5744-42FA-B969-2096084AB10D}" presName="root1" presStyleCnt="0"/>
      <dgm:spPr/>
    </dgm:pt>
    <dgm:pt modelId="{6D795A61-04D3-41C8-90B1-9E5D9375E2E7}" type="pres">
      <dgm:prSet presAssocID="{7485DBCE-5744-42FA-B969-2096084AB10D}" presName="LevelOneTextNode" presStyleLbl="node0" presStyleIdx="0" presStyleCnt="1">
        <dgm:presLayoutVars>
          <dgm:chPref val="3"/>
        </dgm:presLayoutVars>
      </dgm:prSet>
      <dgm:spPr/>
    </dgm:pt>
    <dgm:pt modelId="{FE447886-74F6-4FA1-9C77-055279EB2C34}" type="pres">
      <dgm:prSet presAssocID="{7485DBCE-5744-42FA-B969-2096084AB10D}" presName="level2hierChild" presStyleCnt="0"/>
      <dgm:spPr/>
    </dgm:pt>
    <dgm:pt modelId="{B76759ED-F56B-4F55-9A64-1D089AC23D9A}" type="pres">
      <dgm:prSet presAssocID="{B4AB0C63-F9DA-4CFD-961F-64EF1A069935}" presName="conn2-1" presStyleLbl="parChTrans1D2" presStyleIdx="0" presStyleCnt="3"/>
      <dgm:spPr/>
    </dgm:pt>
    <dgm:pt modelId="{247598A0-E7AC-4867-B716-0D4A340BD353}" type="pres">
      <dgm:prSet presAssocID="{B4AB0C63-F9DA-4CFD-961F-64EF1A069935}" presName="connTx" presStyleLbl="parChTrans1D2" presStyleIdx="0" presStyleCnt="3"/>
      <dgm:spPr/>
    </dgm:pt>
    <dgm:pt modelId="{073B09E6-92F2-4C1A-8677-C024EED25817}" type="pres">
      <dgm:prSet presAssocID="{9F359A91-0302-44D2-ABD4-73EDE820FD11}" presName="root2" presStyleCnt="0"/>
      <dgm:spPr/>
    </dgm:pt>
    <dgm:pt modelId="{60043EE3-5E21-4972-B16F-7411AAB8A228}" type="pres">
      <dgm:prSet presAssocID="{9F359A91-0302-44D2-ABD4-73EDE820FD11}" presName="LevelTwoTextNode" presStyleLbl="node2" presStyleIdx="0" presStyleCnt="3">
        <dgm:presLayoutVars>
          <dgm:chPref val="3"/>
        </dgm:presLayoutVars>
      </dgm:prSet>
      <dgm:spPr/>
    </dgm:pt>
    <dgm:pt modelId="{92265B7D-BFBD-4C66-9612-FC06FE721DFE}" type="pres">
      <dgm:prSet presAssocID="{9F359A91-0302-44D2-ABD4-73EDE820FD11}" presName="level3hierChild" presStyleCnt="0"/>
      <dgm:spPr/>
    </dgm:pt>
    <dgm:pt modelId="{AA16F787-D2BC-411D-BB22-1CBD1CF42591}" type="pres">
      <dgm:prSet presAssocID="{97BE3B5C-9A73-4BC0-AD20-926F875A1153}" presName="conn2-1" presStyleLbl="parChTrans1D2" presStyleIdx="1" presStyleCnt="3"/>
      <dgm:spPr/>
    </dgm:pt>
    <dgm:pt modelId="{CF3CF8E1-CB71-4B36-8387-9534ACCCF9CC}" type="pres">
      <dgm:prSet presAssocID="{97BE3B5C-9A73-4BC0-AD20-926F875A1153}" presName="connTx" presStyleLbl="parChTrans1D2" presStyleIdx="1" presStyleCnt="3"/>
      <dgm:spPr/>
    </dgm:pt>
    <dgm:pt modelId="{DACC66CB-9600-40CB-AB20-C1B6A559DA11}" type="pres">
      <dgm:prSet presAssocID="{396C1E7E-7559-42CB-A3D7-342BAD38A3A5}" presName="root2" presStyleCnt="0"/>
      <dgm:spPr/>
    </dgm:pt>
    <dgm:pt modelId="{DE81E565-7203-421E-8E0D-6F3BC283E361}" type="pres">
      <dgm:prSet presAssocID="{396C1E7E-7559-42CB-A3D7-342BAD38A3A5}" presName="LevelTwoTextNode" presStyleLbl="node2" presStyleIdx="1" presStyleCnt="3">
        <dgm:presLayoutVars>
          <dgm:chPref val="3"/>
        </dgm:presLayoutVars>
      </dgm:prSet>
      <dgm:spPr/>
    </dgm:pt>
    <dgm:pt modelId="{AEC2AABA-EEEE-4AB1-8A3C-D49FC839282A}" type="pres">
      <dgm:prSet presAssocID="{396C1E7E-7559-42CB-A3D7-342BAD38A3A5}" presName="level3hierChild" presStyleCnt="0"/>
      <dgm:spPr/>
    </dgm:pt>
    <dgm:pt modelId="{8ED14FD5-FFA3-48A3-9B53-C9D0F70F36B2}" type="pres">
      <dgm:prSet presAssocID="{B4530C13-9EB3-4F14-A33C-8BA0F623E4C4}" presName="conn2-1" presStyleLbl="parChTrans1D2" presStyleIdx="2" presStyleCnt="3"/>
      <dgm:spPr/>
    </dgm:pt>
    <dgm:pt modelId="{F4F70CC5-5EC9-43E1-98B6-3C1BBD348355}" type="pres">
      <dgm:prSet presAssocID="{B4530C13-9EB3-4F14-A33C-8BA0F623E4C4}" presName="connTx" presStyleLbl="parChTrans1D2" presStyleIdx="2" presStyleCnt="3"/>
      <dgm:spPr/>
    </dgm:pt>
    <dgm:pt modelId="{597FDEEC-5015-4148-B805-46D58357831A}" type="pres">
      <dgm:prSet presAssocID="{D59DE5B6-BDFE-43AF-8B30-EF0C950262FD}" presName="root2" presStyleCnt="0"/>
      <dgm:spPr/>
    </dgm:pt>
    <dgm:pt modelId="{6E7D4374-86E2-4B9E-926D-1F444AB581FD}" type="pres">
      <dgm:prSet presAssocID="{D59DE5B6-BDFE-43AF-8B30-EF0C950262FD}" presName="LevelTwoTextNode" presStyleLbl="node2" presStyleIdx="2" presStyleCnt="3">
        <dgm:presLayoutVars>
          <dgm:chPref val="3"/>
        </dgm:presLayoutVars>
      </dgm:prSet>
      <dgm:spPr/>
    </dgm:pt>
    <dgm:pt modelId="{A1952592-01D2-4D41-8B25-9D26DB88C27D}" type="pres">
      <dgm:prSet presAssocID="{D59DE5B6-BDFE-43AF-8B30-EF0C950262FD}" presName="level3hierChild" presStyleCnt="0"/>
      <dgm:spPr/>
    </dgm:pt>
  </dgm:ptLst>
  <dgm:cxnLst>
    <dgm:cxn modelId="{BD813314-813A-4B8E-B416-0DBA6DF6E6D9}" type="presOf" srcId="{B4AB0C63-F9DA-4CFD-961F-64EF1A069935}" destId="{247598A0-E7AC-4867-B716-0D4A340BD353}" srcOrd="1" destOrd="0" presId="urn:microsoft.com/office/officeart/2008/layout/HorizontalMultiLevelHierarchy"/>
    <dgm:cxn modelId="{6AD23714-39F4-4D65-A1CF-70F189258154}" type="presOf" srcId="{97BE3B5C-9A73-4BC0-AD20-926F875A1153}" destId="{AA16F787-D2BC-411D-BB22-1CBD1CF42591}" srcOrd="0" destOrd="0" presId="urn:microsoft.com/office/officeart/2008/layout/HorizontalMultiLevelHierarchy"/>
    <dgm:cxn modelId="{43E71C2E-D7DC-4E40-BE66-69A48E59F7BB}" srcId="{7485DBCE-5744-42FA-B969-2096084AB10D}" destId="{9F359A91-0302-44D2-ABD4-73EDE820FD11}" srcOrd="0" destOrd="0" parTransId="{B4AB0C63-F9DA-4CFD-961F-64EF1A069935}" sibTransId="{F6B818E5-E944-4D1F-99E9-35C6B8030FC9}"/>
    <dgm:cxn modelId="{1E10FE61-3115-4060-81E7-2B845D2EC3B8}" type="presOf" srcId="{97BE3B5C-9A73-4BC0-AD20-926F875A1153}" destId="{CF3CF8E1-CB71-4B36-8387-9534ACCCF9CC}" srcOrd="1" destOrd="0" presId="urn:microsoft.com/office/officeart/2008/layout/HorizontalMultiLevelHierarchy"/>
    <dgm:cxn modelId="{EF23B846-59D9-4190-ADE8-62FE2CD01EC1}" type="presOf" srcId="{7485DBCE-5744-42FA-B969-2096084AB10D}" destId="{6D795A61-04D3-41C8-90B1-9E5D9375E2E7}" srcOrd="0" destOrd="0" presId="urn:microsoft.com/office/officeart/2008/layout/HorizontalMultiLevelHierarchy"/>
    <dgm:cxn modelId="{7C0EFD89-FEA8-4529-9A3D-7445E7BA6154}" srcId="{7485DBCE-5744-42FA-B969-2096084AB10D}" destId="{396C1E7E-7559-42CB-A3D7-342BAD38A3A5}" srcOrd="1" destOrd="0" parTransId="{97BE3B5C-9A73-4BC0-AD20-926F875A1153}" sibTransId="{DD053CC3-C594-424A-B7CF-AC63D26642B4}"/>
    <dgm:cxn modelId="{28FBCA8A-67D1-4271-8EAA-488513B848B7}" type="presOf" srcId="{D59DE5B6-BDFE-43AF-8B30-EF0C950262FD}" destId="{6E7D4374-86E2-4B9E-926D-1F444AB581FD}" srcOrd="0" destOrd="0" presId="urn:microsoft.com/office/officeart/2008/layout/HorizontalMultiLevelHierarchy"/>
    <dgm:cxn modelId="{EA15E491-D7E1-475E-B442-1E86B1E2E013}" type="presOf" srcId="{B4530C13-9EB3-4F14-A33C-8BA0F623E4C4}" destId="{8ED14FD5-FFA3-48A3-9B53-C9D0F70F36B2}" srcOrd="0" destOrd="0" presId="urn:microsoft.com/office/officeart/2008/layout/HorizontalMultiLevelHierarchy"/>
    <dgm:cxn modelId="{8F4CA2B2-88AB-498D-A9B0-78AC23931DE9}" srcId="{6D83BEE1-B619-4DE5-8B91-C419CC89421E}" destId="{7485DBCE-5744-42FA-B969-2096084AB10D}" srcOrd="0" destOrd="0" parTransId="{79439103-CC5F-4A94-AA1E-58F8E27F75F5}" sibTransId="{D783CD6F-E5C6-408B-A0C0-0BE2F7CA1A30}"/>
    <dgm:cxn modelId="{E9BB75C3-26E0-498F-AE79-D59F4E7AE47D}" srcId="{7485DBCE-5744-42FA-B969-2096084AB10D}" destId="{D59DE5B6-BDFE-43AF-8B30-EF0C950262FD}" srcOrd="2" destOrd="0" parTransId="{B4530C13-9EB3-4F14-A33C-8BA0F623E4C4}" sibTransId="{1979C308-A490-416E-9A2B-6EDD0648ABB5}"/>
    <dgm:cxn modelId="{1597F3D4-6F5A-4805-B2FE-45911B368504}" type="presOf" srcId="{B4AB0C63-F9DA-4CFD-961F-64EF1A069935}" destId="{B76759ED-F56B-4F55-9A64-1D089AC23D9A}" srcOrd="0" destOrd="0" presId="urn:microsoft.com/office/officeart/2008/layout/HorizontalMultiLevelHierarchy"/>
    <dgm:cxn modelId="{E0BC31DE-12AE-42CE-8247-A58A9B9F953C}" type="presOf" srcId="{6D83BEE1-B619-4DE5-8B91-C419CC89421E}" destId="{F6B6D749-139E-4477-9616-DC8CCB53B577}" srcOrd="0" destOrd="0" presId="urn:microsoft.com/office/officeart/2008/layout/HorizontalMultiLevelHierarchy"/>
    <dgm:cxn modelId="{90F655E3-F82D-47F2-A406-66ACB67FC1BF}" type="presOf" srcId="{B4530C13-9EB3-4F14-A33C-8BA0F623E4C4}" destId="{F4F70CC5-5EC9-43E1-98B6-3C1BBD348355}" srcOrd="1" destOrd="0" presId="urn:microsoft.com/office/officeart/2008/layout/HorizontalMultiLevelHierarchy"/>
    <dgm:cxn modelId="{6109FDE8-2A62-4515-BA4F-BED6290B9789}" type="presOf" srcId="{396C1E7E-7559-42CB-A3D7-342BAD38A3A5}" destId="{DE81E565-7203-421E-8E0D-6F3BC283E361}" srcOrd="0" destOrd="0" presId="urn:microsoft.com/office/officeart/2008/layout/HorizontalMultiLevelHierarchy"/>
    <dgm:cxn modelId="{250F78F0-E7A2-4BAC-8F23-017EC3F4CAF1}" type="presOf" srcId="{9F359A91-0302-44D2-ABD4-73EDE820FD11}" destId="{60043EE3-5E21-4972-B16F-7411AAB8A228}" srcOrd="0" destOrd="0" presId="urn:microsoft.com/office/officeart/2008/layout/HorizontalMultiLevelHierarchy"/>
    <dgm:cxn modelId="{03EFDAC0-DCC6-4D3D-9A30-44BCAAB1EF15}" type="presParOf" srcId="{F6B6D749-139E-4477-9616-DC8CCB53B577}" destId="{CE488ACC-6C8A-4FBB-8BB8-DA6D7AACC9E2}" srcOrd="0" destOrd="0" presId="urn:microsoft.com/office/officeart/2008/layout/HorizontalMultiLevelHierarchy"/>
    <dgm:cxn modelId="{57AC0B6D-9BC0-41B8-ACC0-3A45AB6CD8B8}" type="presParOf" srcId="{CE488ACC-6C8A-4FBB-8BB8-DA6D7AACC9E2}" destId="{6D795A61-04D3-41C8-90B1-9E5D9375E2E7}" srcOrd="0" destOrd="0" presId="urn:microsoft.com/office/officeart/2008/layout/HorizontalMultiLevelHierarchy"/>
    <dgm:cxn modelId="{4BFBAFFE-6B5D-4B49-A26D-84D0AC6E0D4F}" type="presParOf" srcId="{CE488ACC-6C8A-4FBB-8BB8-DA6D7AACC9E2}" destId="{FE447886-74F6-4FA1-9C77-055279EB2C34}" srcOrd="1" destOrd="0" presId="urn:microsoft.com/office/officeart/2008/layout/HorizontalMultiLevelHierarchy"/>
    <dgm:cxn modelId="{A644D74E-93B4-4D1F-B9FC-CE41ACB97A65}" type="presParOf" srcId="{FE447886-74F6-4FA1-9C77-055279EB2C34}" destId="{B76759ED-F56B-4F55-9A64-1D089AC23D9A}" srcOrd="0" destOrd="0" presId="urn:microsoft.com/office/officeart/2008/layout/HorizontalMultiLevelHierarchy"/>
    <dgm:cxn modelId="{13C47572-F134-4602-BC1F-F637B6DA4032}" type="presParOf" srcId="{B76759ED-F56B-4F55-9A64-1D089AC23D9A}" destId="{247598A0-E7AC-4867-B716-0D4A340BD353}" srcOrd="0" destOrd="0" presId="urn:microsoft.com/office/officeart/2008/layout/HorizontalMultiLevelHierarchy"/>
    <dgm:cxn modelId="{48B0CCC5-746B-44E2-916A-24400634932F}" type="presParOf" srcId="{FE447886-74F6-4FA1-9C77-055279EB2C34}" destId="{073B09E6-92F2-4C1A-8677-C024EED25817}" srcOrd="1" destOrd="0" presId="urn:microsoft.com/office/officeart/2008/layout/HorizontalMultiLevelHierarchy"/>
    <dgm:cxn modelId="{B36FC6B4-CB9D-4E32-9BEF-AC64F09ECE22}" type="presParOf" srcId="{073B09E6-92F2-4C1A-8677-C024EED25817}" destId="{60043EE3-5E21-4972-B16F-7411AAB8A228}" srcOrd="0" destOrd="0" presId="urn:microsoft.com/office/officeart/2008/layout/HorizontalMultiLevelHierarchy"/>
    <dgm:cxn modelId="{4BB1575C-C5F6-41C0-A274-B8D5D44DD920}" type="presParOf" srcId="{073B09E6-92F2-4C1A-8677-C024EED25817}" destId="{92265B7D-BFBD-4C66-9612-FC06FE721DFE}" srcOrd="1" destOrd="0" presId="urn:microsoft.com/office/officeart/2008/layout/HorizontalMultiLevelHierarchy"/>
    <dgm:cxn modelId="{B7AEB74E-3F49-4CCA-A423-3D89485C0D6C}" type="presParOf" srcId="{FE447886-74F6-4FA1-9C77-055279EB2C34}" destId="{AA16F787-D2BC-411D-BB22-1CBD1CF42591}" srcOrd="2" destOrd="0" presId="urn:microsoft.com/office/officeart/2008/layout/HorizontalMultiLevelHierarchy"/>
    <dgm:cxn modelId="{629F9E54-741B-4F4F-8F4F-E75AA08F1620}" type="presParOf" srcId="{AA16F787-D2BC-411D-BB22-1CBD1CF42591}" destId="{CF3CF8E1-CB71-4B36-8387-9534ACCCF9CC}" srcOrd="0" destOrd="0" presId="urn:microsoft.com/office/officeart/2008/layout/HorizontalMultiLevelHierarchy"/>
    <dgm:cxn modelId="{7FE3812A-09AF-447E-B6FC-8CC0A2D0CA9E}" type="presParOf" srcId="{FE447886-74F6-4FA1-9C77-055279EB2C34}" destId="{DACC66CB-9600-40CB-AB20-C1B6A559DA11}" srcOrd="3" destOrd="0" presId="urn:microsoft.com/office/officeart/2008/layout/HorizontalMultiLevelHierarchy"/>
    <dgm:cxn modelId="{088FF028-6E33-4382-A9AD-516D5F9EDF29}" type="presParOf" srcId="{DACC66CB-9600-40CB-AB20-C1B6A559DA11}" destId="{DE81E565-7203-421E-8E0D-6F3BC283E361}" srcOrd="0" destOrd="0" presId="urn:microsoft.com/office/officeart/2008/layout/HorizontalMultiLevelHierarchy"/>
    <dgm:cxn modelId="{95FA22E2-F5E4-4135-BA04-E1993EBD7CC2}" type="presParOf" srcId="{DACC66CB-9600-40CB-AB20-C1B6A559DA11}" destId="{AEC2AABA-EEEE-4AB1-8A3C-D49FC839282A}" srcOrd="1" destOrd="0" presId="urn:microsoft.com/office/officeart/2008/layout/HorizontalMultiLevelHierarchy"/>
    <dgm:cxn modelId="{DFA765A8-20B4-4610-AC02-C05EAB6CA47D}" type="presParOf" srcId="{FE447886-74F6-4FA1-9C77-055279EB2C34}" destId="{8ED14FD5-FFA3-48A3-9B53-C9D0F70F36B2}" srcOrd="4" destOrd="0" presId="urn:microsoft.com/office/officeart/2008/layout/HorizontalMultiLevelHierarchy"/>
    <dgm:cxn modelId="{50DBE880-BCC2-45B5-AFD5-8BAB899CC356}" type="presParOf" srcId="{8ED14FD5-FFA3-48A3-9B53-C9D0F70F36B2}" destId="{F4F70CC5-5EC9-43E1-98B6-3C1BBD348355}" srcOrd="0" destOrd="0" presId="urn:microsoft.com/office/officeart/2008/layout/HorizontalMultiLevelHierarchy"/>
    <dgm:cxn modelId="{D13F3D43-B24F-49EC-9AD4-FEE20F5E0816}" type="presParOf" srcId="{FE447886-74F6-4FA1-9C77-055279EB2C34}" destId="{597FDEEC-5015-4148-B805-46D58357831A}" srcOrd="5" destOrd="0" presId="urn:microsoft.com/office/officeart/2008/layout/HorizontalMultiLevelHierarchy"/>
    <dgm:cxn modelId="{15D451AD-8545-4083-BD00-F370136F3D99}" type="presParOf" srcId="{597FDEEC-5015-4148-B805-46D58357831A}" destId="{6E7D4374-86E2-4B9E-926D-1F444AB581FD}" srcOrd="0" destOrd="0" presId="urn:microsoft.com/office/officeart/2008/layout/HorizontalMultiLevelHierarchy"/>
    <dgm:cxn modelId="{B32D1AE9-6F18-4EB6-8BE6-90347E69B5B0}" type="presParOf" srcId="{597FDEEC-5015-4148-B805-46D58357831A}" destId="{A1952592-01D2-4D41-8B25-9D26DB88C2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E389A-CBA5-4149-8832-C59B03B3C6FA}" type="doc">
      <dgm:prSet loTypeId="urn:microsoft.com/office/officeart/2005/8/layout/hierarchy2" loCatId="hierarchy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6D1DC-7275-4316-9E58-A69B3BF638A9}">
      <dgm:prSet phldrT="[Text]" custT="1"/>
      <dgm:spPr/>
      <dgm:t>
        <a:bodyPr/>
        <a:lstStyle/>
        <a:p>
          <a:r>
            <a:rPr lang="en-US" sz="4400" b="1" dirty="0"/>
            <a:t>1.Positive</a:t>
          </a:r>
          <a:endParaRPr lang="en-US" sz="4400" dirty="0"/>
        </a:p>
      </dgm:t>
    </dgm:pt>
    <dgm:pt modelId="{B72D9EE2-D5E8-4E2E-9B16-9A454BF3A16E}" type="parTrans" cxnId="{C03E9063-A02B-454E-9B31-CF74DF541FD2}">
      <dgm:prSet/>
      <dgm:spPr/>
      <dgm:t>
        <a:bodyPr/>
        <a:lstStyle/>
        <a:p>
          <a:endParaRPr lang="en-US" sz="2000"/>
        </a:p>
      </dgm:t>
    </dgm:pt>
    <dgm:pt modelId="{406148CD-B9CD-4859-803D-D5DC6A871450}" type="sibTrans" cxnId="{C03E9063-A02B-454E-9B31-CF74DF541FD2}">
      <dgm:prSet/>
      <dgm:spPr/>
      <dgm:t>
        <a:bodyPr/>
        <a:lstStyle/>
        <a:p>
          <a:endParaRPr lang="en-US" sz="2000"/>
        </a:p>
      </dgm:t>
    </dgm:pt>
    <dgm:pt modelId="{C396B3C4-F137-4DE5-ADE4-6C9968D2476D}">
      <dgm:prSet phldrT="[Text]" custT="1"/>
      <dgm:spPr/>
      <dgm:t>
        <a:bodyPr/>
        <a:lstStyle/>
        <a:p>
          <a:r>
            <a:rPr lang="en-US" sz="3200" b="1" dirty="0"/>
            <a:t>2.Comparative</a:t>
          </a:r>
          <a:endParaRPr lang="en-US" sz="3200" dirty="0"/>
        </a:p>
      </dgm:t>
    </dgm:pt>
    <dgm:pt modelId="{212BB8DB-18B1-4407-8D4F-8F4AECDA297E}" type="parTrans" cxnId="{140D7150-C529-4A01-813C-C14FEFAE9C58}">
      <dgm:prSet custT="1"/>
      <dgm:spPr/>
      <dgm:t>
        <a:bodyPr/>
        <a:lstStyle/>
        <a:p>
          <a:endParaRPr lang="en-US" sz="600"/>
        </a:p>
      </dgm:t>
    </dgm:pt>
    <dgm:pt modelId="{E45CAAE9-9183-4483-9ED8-D562B730BC2F}" type="sibTrans" cxnId="{140D7150-C529-4A01-813C-C14FEFAE9C58}">
      <dgm:prSet/>
      <dgm:spPr/>
      <dgm:t>
        <a:bodyPr/>
        <a:lstStyle/>
        <a:p>
          <a:endParaRPr lang="en-US" sz="2000"/>
        </a:p>
      </dgm:t>
    </dgm:pt>
    <dgm:pt modelId="{E728FABB-ABF9-4484-93FA-61946851D949}">
      <dgm:prSet phldrT="[Text]" custT="1"/>
      <dgm:spPr/>
      <dgm:t>
        <a:bodyPr/>
        <a:lstStyle/>
        <a:p>
          <a:r>
            <a:rPr lang="en-US" sz="3200" b="1" dirty="0"/>
            <a:t>3.Superlative</a:t>
          </a:r>
          <a:endParaRPr lang="en-US" sz="3200" dirty="0"/>
        </a:p>
      </dgm:t>
    </dgm:pt>
    <dgm:pt modelId="{4AEE3012-3B4D-4044-9BE6-2F4284E346C8}" type="parTrans" cxnId="{D03E60F2-516C-42E9-8AB8-D38F42B61B26}">
      <dgm:prSet custT="1"/>
      <dgm:spPr/>
      <dgm:t>
        <a:bodyPr/>
        <a:lstStyle/>
        <a:p>
          <a:endParaRPr lang="en-US" sz="600"/>
        </a:p>
      </dgm:t>
    </dgm:pt>
    <dgm:pt modelId="{4BFA95EB-9E1B-4128-B78B-43432CD25E1B}" type="sibTrans" cxnId="{D03E60F2-516C-42E9-8AB8-D38F42B61B26}">
      <dgm:prSet/>
      <dgm:spPr/>
      <dgm:t>
        <a:bodyPr/>
        <a:lstStyle/>
        <a:p>
          <a:endParaRPr lang="en-US" sz="2000"/>
        </a:p>
      </dgm:t>
    </dgm:pt>
    <dgm:pt modelId="{45BF485A-6074-4024-87C4-6BE730A15F90}" type="pres">
      <dgm:prSet presAssocID="{92EE389A-CBA5-4149-8832-C59B03B3C6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86893B-2D05-4088-894C-771495196964}" type="pres">
      <dgm:prSet presAssocID="{A936D1DC-7275-4316-9E58-A69B3BF638A9}" presName="root1" presStyleCnt="0"/>
      <dgm:spPr/>
    </dgm:pt>
    <dgm:pt modelId="{305470BB-67CC-45FB-A6ED-9179120999BA}" type="pres">
      <dgm:prSet presAssocID="{A936D1DC-7275-4316-9E58-A69B3BF638A9}" presName="LevelOneTextNode" presStyleLbl="node0" presStyleIdx="0" presStyleCnt="1" custScaleX="143211">
        <dgm:presLayoutVars>
          <dgm:chPref val="3"/>
        </dgm:presLayoutVars>
      </dgm:prSet>
      <dgm:spPr/>
    </dgm:pt>
    <dgm:pt modelId="{EAD0F2AE-F54D-4036-AC53-AC1A323AC09C}" type="pres">
      <dgm:prSet presAssocID="{A936D1DC-7275-4316-9E58-A69B3BF638A9}" presName="level2hierChild" presStyleCnt="0"/>
      <dgm:spPr/>
    </dgm:pt>
    <dgm:pt modelId="{84D52EAE-90A2-412B-8A3B-F6ECE5298917}" type="pres">
      <dgm:prSet presAssocID="{212BB8DB-18B1-4407-8D4F-8F4AECDA297E}" presName="conn2-1" presStyleLbl="parChTrans1D2" presStyleIdx="0" presStyleCnt="2"/>
      <dgm:spPr/>
    </dgm:pt>
    <dgm:pt modelId="{DCBE97C4-702B-401D-ACB1-BBB4FB6D0A93}" type="pres">
      <dgm:prSet presAssocID="{212BB8DB-18B1-4407-8D4F-8F4AECDA297E}" presName="connTx" presStyleLbl="parChTrans1D2" presStyleIdx="0" presStyleCnt="2"/>
      <dgm:spPr/>
    </dgm:pt>
    <dgm:pt modelId="{E4103B1E-B5A4-4F5F-A67B-C1DBDCC341DA}" type="pres">
      <dgm:prSet presAssocID="{C396B3C4-F137-4DE5-ADE4-6C9968D2476D}" presName="root2" presStyleCnt="0"/>
      <dgm:spPr/>
    </dgm:pt>
    <dgm:pt modelId="{B229D9D8-EDBD-46BC-B3F2-A87EA2770250}" type="pres">
      <dgm:prSet presAssocID="{C396B3C4-F137-4DE5-ADE4-6C9968D2476D}" presName="LevelTwoTextNode" presStyleLbl="node2" presStyleIdx="0" presStyleCnt="2" custScaleX="217315">
        <dgm:presLayoutVars>
          <dgm:chPref val="3"/>
        </dgm:presLayoutVars>
      </dgm:prSet>
      <dgm:spPr/>
    </dgm:pt>
    <dgm:pt modelId="{B91B31E0-101E-48C7-A4C1-7AE35E93BFC0}" type="pres">
      <dgm:prSet presAssocID="{C396B3C4-F137-4DE5-ADE4-6C9968D2476D}" presName="level3hierChild" presStyleCnt="0"/>
      <dgm:spPr/>
    </dgm:pt>
    <dgm:pt modelId="{AE820464-7886-47F9-8738-4ED77CB7EDCD}" type="pres">
      <dgm:prSet presAssocID="{4AEE3012-3B4D-4044-9BE6-2F4284E346C8}" presName="conn2-1" presStyleLbl="parChTrans1D2" presStyleIdx="1" presStyleCnt="2"/>
      <dgm:spPr/>
    </dgm:pt>
    <dgm:pt modelId="{8EDFC0C9-550D-4F2A-87E0-48781D05262E}" type="pres">
      <dgm:prSet presAssocID="{4AEE3012-3B4D-4044-9BE6-2F4284E346C8}" presName="connTx" presStyleLbl="parChTrans1D2" presStyleIdx="1" presStyleCnt="2"/>
      <dgm:spPr/>
    </dgm:pt>
    <dgm:pt modelId="{57B994D6-2E5B-4623-BEF9-25C03420BA4A}" type="pres">
      <dgm:prSet presAssocID="{E728FABB-ABF9-4484-93FA-61946851D949}" presName="root2" presStyleCnt="0"/>
      <dgm:spPr/>
    </dgm:pt>
    <dgm:pt modelId="{540A7C45-3A40-4393-8071-A09CDC1955AF}" type="pres">
      <dgm:prSet presAssocID="{E728FABB-ABF9-4484-93FA-61946851D949}" presName="LevelTwoTextNode" presStyleLbl="node2" presStyleIdx="1" presStyleCnt="2" custScaleX="217315">
        <dgm:presLayoutVars>
          <dgm:chPref val="3"/>
        </dgm:presLayoutVars>
      </dgm:prSet>
      <dgm:spPr/>
    </dgm:pt>
    <dgm:pt modelId="{86107961-FAAB-43AF-A290-4D328C6A0285}" type="pres">
      <dgm:prSet presAssocID="{E728FABB-ABF9-4484-93FA-61946851D949}" presName="level3hierChild" presStyleCnt="0"/>
      <dgm:spPr/>
    </dgm:pt>
  </dgm:ptLst>
  <dgm:cxnLst>
    <dgm:cxn modelId="{2480BF09-64B0-4E03-A6B9-37E8D4326CEA}" type="presOf" srcId="{4AEE3012-3B4D-4044-9BE6-2F4284E346C8}" destId="{8EDFC0C9-550D-4F2A-87E0-48781D05262E}" srcOrd="1" destOrd="0" presId="urn:microsoft.com/office/officeart/2005/8/layout/hierarchy2"/>
    <dgm:cxn modelId="{CFD92B24-5E5F-4FFF-9D4A-8A5B5EE50D99}" type="presOf" srcId="{212BB8DB-18B1-4407-8D4F-8F4AECDA297E}" destId="{DCBE97C4-702B-401D-ACB1-BBB4FB6D0A93}" srcOrd="1" destOrd="0" presId="urn:microsoft.com/office/officeart/2005/8/layout/hierarchy2"/>
    <dgm:cxn modelId="{D08E8A3C-4755-4486-AF65-10347D5EAF24}" type="presOf" srcId="{A936D1DC-7275-4316-9E58-A69B3BF638A9}" destId="{305470BB-67CC-45FB-A6ED-9179120999BA}" srcOrd="0" destOrd="0" presId="urn:microsoft.com/office/officeart/2005/8/layout/hierarchy2"/>
    <dgm:cxn modelId="{C03E9063-A02B-454E-9B31-CF74DF541FD2}" srcId="{92EE389A-CBA5-4149-8832-C59B03B3C6FA}" destId="{A936D1DC-7275-4316-9E58-A69B3BF638A9}" srcOrd="0" destOrd="0" parTransId="{B72D9EE2-D5E8-4E2E-9B16-9A454BF3A16E}" sibTransId="{406148CD-B9CD-4859-803D-D5DC6A871450}"/>
    <dgm:cxn modelId="{140D7150-C529-4A01-813C-C14FEFAE9C58}" srcId="{A936D1DC-7275-4316-9E58-A69B3BF638A9}" destId="{C396B3C4-F137-4DE5-ADE4-6C9968D2476D}" srcOrd="0" destOrd="0" parTransId="{212BB8DB-18B1-4407-8D4F-8F4AECDA297E}" sibTransId="{E45CAAE9-9183-4483-9ED8-D562B730BC2F}"/>
    <dgm:cxn modelId="{5B56F976-D838-4F68-9EA2-713ACD7F907F}" type="presOf" srcId="{C396B3C4-F137-4DE5-ADE4-6C9968D2476D}" destId="{B229D9D8-EDBD-46BC-B3F2-A87EA2770250}" srcOrd="0" destOrd="0" presId="urn:microsoft.com/office/officeart/2005/8/layout/hierarchy2"/>
    <dgm:cxn modelId="{E0363891-8A74-4D71-A4E7-AB98673D6CF1}" type="presOf" srcId="{4AEE3012-3B4D-4044-9BE6-2F4284E346C8}" destId="{AE820464-7886-47F9-8738-4ED77CB7EDCD}" srcOrd="0" destOrd="0" presId="urn:microsoft.com/office/officeart/2005/8/layout/hierarchy2"/>
    <dgm:cxn modelId="{D9633FAE-73BD-4F26-A224-582351C71FA3}" type="presOf" srcId="{92EE389A-CBA5-4149-8832-C59B03B3C6FA}" destId="{45BF485A-6074-4024-87C4-6BE730A15F90}" srcOrd="0" destOrd="0" presId="urn:microsoft.com/office/officeart/2005/8/layout/hierarchy2"/>
    <dgm:cxn modelId="{6190AFC0-60EA-4E14-AD43-8F537C4A2DE3}" type="presOf" srcId="{E728FABB-ABF9-4484-93FA-61946851D949}" destId="{540A7C45-3A40-4393-8071-A09CDC1955AF}" srcOrd="0" destOrd="0" presId="urn:microsoft.com/office/officeart/2005/8/layout/hierarchy2"/>
    <dgm:cxn modelId="{A51CE0E4-C27D-40AF-8A74-8FB935A50FE8}" type="presOf" srcId="{212BB8DB-18B1-4407-8D4F-8F4AECDA297E}" destId="{84D52EAE-90A2-412B-8A3B-F6ECE5298917}" srcOrd="0" destOrd="0" presId="urn:microsoft.com/office/officeart/2005/8/layout/hierarchy2"/>
    <dgm:cxn modelId="{D03E60F2-516C-42E9-8AB8-D38F42B61B26}" srcId="{A936D1DC-7275-4316-9E58-A69B3BF638A9}" destId="{E728FABB-ABF9-4484-93FA-61946851D949}" srcOrd="1" destOrd="0" parTransId="{4AEE3012-3B4D-4044-9BE6-2F4284E346C8}" sibTransId="{4BFA95EB-9E1B-4128-B78B-43432CD25E1B}"/>
    <dgm:cxn modelId="{6F8A6755-9AE8-40B7-A425-363D85EE561D}" type="presParOf" srcId="{45BF485A-6074-4024-87C4-6BE730A15F90}" destId="{BE86893B-2D05-4088-894C-771495196964}" srcOrd="0" destOrd="0" presId="urn:microsoft.com/office/officeart/2005/8/layout/hierarchy2"/>
    <dgm:cxn modelId="{379377D2-FF71-4AF0-9C0A-FBB71901469F}" type="presParOf" srcId="{BE86893B-2D05-4088-894C-771495196964}" destId="{305470BB-67CC-45FB-A6ED-9179120999BA}" srcOrd="0" destOrd="0" presId="urn:microsoft.com/office/officeart/2005/8/layout/hierarchy2"/>
    <dgm:cxn modelId="{EC1EF751-9E73-4C85-AF5B-1C4C79572943}" type="presParOf" srcId="{BE86893B-2D05-4088-894C-771495196964}" destId="{EAD0F2AE-F54D-4036-AC53-AC1A323AC09C}" srcOrd="1" destOrd="0" presId="urn:microsoft.com/office/officeart/2005/8/layout/hierarchy2"/>
    <dgm:cxn modelId="{93A4CA8C-11FC-46A5-8ADD-CE3BDD22147D}" type="presParOf" srcId="{EAD0F2AE-F54D-4036-AC53-AC1A323AC09C}" destId="{84D52EAE-90A2-412B-8A3B-F6ECE5298917}" srcOrd="0" destOrd="0" presId="urn:microsoft.com/office/officeart/2005/8/layout/hierarchy2"/>
    <dgm:cxn modelId="{D4BF01AA-BFCF-472F-90F3-9E7395B9E73F}" type="presParOf" srcId="{84D52EAE-90A2-412B-8A3B-F6ECE5298917}" destId="{DCBE97C4-702B-401D-ACB1-BBB4FB6D0A93}" srcOrd="0" destOrd="0" presId="urn:microsoft.com/office/officeart/2005/8/layout/hierarchy2"/>
    <dgm:cxn modelId="{D765753D-DFFE-4FAA-9BFE-A9197F19044E}" type="presParOf" srcId="{EAD0F2AE-F54D-4036-AC53-AC1A323AC09C}" destId="{E4103B1E-B5A4-4F5F-A67B-C1DBDCC341DA}" srcOrd="1" destOrd="0" presId="urn:microsoft.com/office/officeart/2005/8/layout/hierarchy2"/>
    <dgm:cxn modelId="{33D95049-5420-4080-A5FF-131CB599C24A}" type="presParOf" srcId="{E4103B1E-B5A4-4F5F-A67B-C1DBDCC341DA}" destId="{B229D9D8-EDBD-46BC-B3F2-A87EA2770250}" srcOrd="0" destOrd="0" presId="urn:microsoft.com/office/officeart/2005/8/layout/hierarchy2"/>
    <dgm:cxn modelId="{CC6EA970-4D53-402C-847E-73D7D52D0455}" type="presParOf" srcId="{E4103B1E-B5A4-4F5F-A67B-C1DBDCC341DA}" destId="{B91B31E0-101E-48C7-A4C1-7AE35E93BFC0}" srcOrd="1" destOrd="0" presId="urn:microsoft.com/office/officeart/2005/8/layout/hierarchy2"/>
    <dgm:cxn modelId="{135782FE-34AA-4506-BA5A-E71E91C5973A}" type="presParOf" srcId="{EAD0F2AE-F54D-4036-AC53-AC1A323AC09C}" destId="{AE820464-7886-47F9-8738-4ED77CB7EDCD}" srcOrd="2" destOrd="0" presId="urn:microsoft.com/office/officeart/2005/8/layout/hierarchy2"/>
    <dgm:cxn modelId="{6DEBFB87-2CDE-489C-B0CA-F320CE5D44DC}" type="presParOf" srcId="{AE820464-7886-47F9-8738-4ED77CB7EDCD}" destId="{8EDFC0C9-550D-4F2A-87E0-48781D05262E}" srcOrd="0" destOrd="0" presId="urn:microsoft.com/office/officeart/2005/8/layout/hierarchy2"/>
    <dgm:cxn modelId="{0224A366-2FA7-46AE-8D97-37893B5E3C6D}" type="presParOf" srcId="{EAD0F2AE-F54D-4036-AC53-AC1A323AC09C}" destId="{57B994D6-2E5B-4623-BEF9-25C03420BA4A}" srcOrd="3" destOrd="0" presId="urn:microsoft.com/office/officeart/2005/8/layout/hierarchy2"/>
    <dgm:cxn modelId="{F8E016EE-E6E3-4014-9675-B17C9B37569D}" type="presParOf" srcId="{57B994D6-2E5B-4623-BEF9-25C03420BA4A}" destId="{540A7C45-3A40-4393-8071-A09CDC1955AF}" srcOrd="0" destOrd="0" presId="urn:microsoft.com/office/officeart/2005/8/layout/hierarchy2"/>
    <dgm:cxn modelId="{F6914969-781B-4C3B-9EC8-EB39D4897318}" type="presParOf" srcId="{57B994D6-2E5B-4623-BEF9-25C03420BA4A}" destId="{86107961-FAAB-43AF-A290-4D328C6A02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E389A-CBA5-4149-8832-C59B03B3C6FA}" type="doc">
      <dgm:prSet loTypeId="urn:microsoft.com/office/officeart/2005/8/layout/hierarchy2" loCatId="hierarchy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936D1DC-7275-4316-9E58-A69B3BF638A9}">
      <dgm:prSet phldrT="[Text]" custT="1"/>
      <dgm:spPr/>
      <dgm:t>
        <a:bodyPr/>
        <a:lstStyle/>
        <a:p>
          <a:r>
            <a:rPr lang="en-US" sz="2800" b="1" dirty="0"/>
            <a:t>2.Comparative</a:t>
          </a:r>
          <a:endParaRPr lang="en-US" sz="2800" dirty="0"/>
        </a:p>
      </dgm:t>
    </dgm:pt>
    <dgm:pt modelId="{B72D9EE2-D5E8-4E2E-9B16-9A454BF3A16E}" type="parTrans" cxnId="{C03E9063-A02B-454E-9B31-CF74DF541FD2}">
      <dgm:prSet/>
      <dgm:spPr/>
      <dgm:t>
        <a:bodyPr/>
        <a:lstStyle/>
        <a:p>
          <a:endParaRPr lang="en-US" sz="2000"/>
        </a:p>
      </dgm:t>
    </dgm:pt>
    <dgm:pt modelId="{406148CD-B9CD-4859-803D-D5DC6A871450}" type="sibTrans" cxnId="{C03E9063-A02B-454E-9B31-CF74DF541FD2}">
      <dgm:prSet/>
      <dgm:spPr/>
      <dgm:t>
        <a:bodyPr/>
        <a:lstStyle/>
        <a:p>
          <a:endParaRPr lang="en-US" sz="2000"/>
        </a:p>
      </dgm:t>
    </dgm:pt>
    <dgm:pt modelId="{C396B3C4-F137-4DE5-ADE4-6C9968D2476D}">
      <dgm:prSet phldrT="[Text]" custT="1"/>
      <dgm:spPr/>
      <dgm:t>
        <a:bodyPr/>
        <a:lstStyle/>
        <a:p>
          <a:r>
            <a:rPr lang="en-US" sz="3200" b="1" dirty="0"/>
            <a:t>1.Positive</a:t>
          </a:r>
          <a:endParaRPr lang="en-US" sz="3200" dirty="0"/>
        </a:p>
      </dgm:t>
    </dgm:pt>
    <dgm:pt modelId="{212BB8DB-18B1-4407-8D4F-8F4AECDA297E}" type="parTrans" cxnId="{140D7150-C529-4A01-813C-C14FEFAE9C58}">
      <dgm:prSet custT="1"/>
      <dgm:spPr/>
      <dgm:t>
        <a:bodyPr/>
        <a:lstStyle/>
        <a:p>
          <a:endParaRPr lang="en-US" sz="600"/>
        </a:p>
      </dgm:t>
    </dgm:pt>
    <dgm:pt modelId="{E45CAAE9-9183-4483-9ED8-D562B730BC2F}" type="sibTrans" cxnId="{140D7150-C529-4A01-813C-C14FEFAE9C58}">
      <dgm:prSet/>
      <dgm:spPr/>
      <dgm:t>
        <a:bodyPr/>
        <a:lstStyle/>
        <a:p>
          <a:endParaRPr lang="en-US" sz="2000"/>
        </a:p>
      </dgm:t>
    </dgm:pt>
    <dgm:pt modelId="{E728FABB-ABF9-4484-93FA-61946851D949}">
      <dgm:prSet phldrT="[Text]" custT="1"/>
      <dgm:spPr/>
      <dgm:t>
        <a:bodyPr/>
        <a:lstStyle/>
        <a:p>
          <a:r>
            <a:rPr lang="en-US" sz="3200" b="1"/>
            <a:t>3.Superlative</a:t>
          </a:r>
          <a:endParaRPr lang="en-US" sz="3200" dirty="0"/>
        </a:p>
      </dgm:t>
    </dgm:pt>
    <dgm:pt modelId="{4AEE3012-3B4D-4044-9BE6-2F4284E346C8}" type="parTrans" cxnId="{D03E60F2-516C-42E9-8AB8-D38F42B61B26}">
      <dgm:prSet custT="1"/>
      <dgm:spPr/>
      <dgm:t>
        <a:bodyPr/>
        <a:lstStyle/>
        <a:p>
          <a:endParaRPr lang="en-US" sz="600"/>
        </a:p>
      </dgm:t>
    </dgm:pt>
    <dgm:pt modelId="{4BFA95EB-9E1B-4128-B78B-43432CD25E1B}" type="sibTrans" cxnId="{D03E60F2-516C-42E9-8AB8-D38F42B61B26}">
      <dgm:prSet/>
      <dgm:spPr/>
      <dgm:t>
        <a:bodyPr/>
        <a:lstStyle/>
        <a:p>
          <a:endParaRPr lang="en-US" sz="2000"/>
        </a:p>
      </dgm:t>
    </dgm:pt>
    <dgm:pt modelId="{45BF485A-6074-4024-87C4-6BE730A15F90}" type="pres">
      <dgm:prSet presAssocID="{92EE389A-CBA5-4149-8832-C59B03B3C6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86893B-2D05-4088-894C-771495196964}" type="pres">
      <dgm:prSet presAssocID="{A936D1DC-7275-4316-9E58-A69B3BF638A9}" presName="root1" presStyleCnt="0"/>
      <dgm:spPr/>
    </dgm:pt>
    <dgm:pt modelId="{305470BB-67CC-45FB-A6ED-9179120999BA}" type="pres">
      <dgm:prSet presAssocID="{A936D1DC-7275-4316-9E58-A69B3BF638A9}" presName="LevelOneTextNode" presStyleLbl="node0" presStyleIdx="0" presStyleCnt="1" custScaleX="143211">
        <dgm:presLayoutVars>
          <dgm:chPref val="3"/>
        </dgm:presLayoutVars>
      </dgm:prSet>
      <dgm:spPr/>
    </dgm:pt>
    <dgm:pt modelId="{EAD0F2AE-F54D-4036-AC53-AC1A323AC09C}" type="pres">
      <dgm:prSet presAssocID="{A936D1DC-7275-4316-9E58-A69B3BF638A9}" presName="level2hierChild" presStyleCnt="0"/>
      <dgm:spPr/>
    </dgm:pt>
    <dgm:pt modelId="{84D52EAE-90A2-412B-8A3B-F6ECE5298917}" type="pres">
      <dgm:prSet presAssocID="{212BB8DB-18B1-4407-8D4F-8F4AECDA297E}" presName="conn2-1" presStyleLbl="parChTrans1D2" presStyleIdx="0" presStyleCnt="2"/>
      <dgm:spPr/>
    </dgm:pt>
    <dgm:pt modelId="{DCBE97C4-702B-401D-ACB1-BBB4FB6D0A93}" type="pres">
      <dgm:prSet presAssocID="{212BB8DB-18B1-4407-8D4F-8F4AECDA297E}" presName="connTx" presStyleLbl="parChTrans1D2" presStyleIdx="0" presStyleCnt="2"/>
      <dgm:spPr/>
    </dgm:pt>
    <dgm:pt modelId="{E4103B1E-B5A4-4F5F-A67B-C1DBDCC341DA}" type="pres">
      <dgm:prSet presAssocID="{C396B3C4-F137-4DE5-ADE4-6C9968D2476D}" presName="root2" presStyleCnt="0"/>
      <dgm:spPr/>
    </dgm:pt>
    <dgm:pt modelId="{B229D9D8-EDBD-46BC-B3F2-A87EA2770250}" type="pres">
      <dgm:prSet presAssocID="{C396B3C4-F137-4DE5-ADE4-6C9968D2476D}" presName="LevelTwoTextNode" presStyleLbl="node2" presStyleIdx="0" presStyleCnt="2" custScaleX="217315">
        <dgm:presLayoutVars>
          <dgm:chPref val="3"/>
        </dgm:presLayoutVars>
      </dgm:prSet>
      <dgm:spPr/>
    </dgm:pt>
    <dgm:pt modelId="{B91B31E0-101E-48C7-A4C1-7AE35E93BFC0}" type="pres">
      <dgm:prSet presAssocID="{C396B3C4-F137-4DE5-ADE4-6C9968D2476D}" presName="level3hierChild" presStyleCnt="0"/>
      <dgm:spPr/>
    </dgm:pt>
    <dgm:pt modelId="{AE820464-7886-47F9-8738-4ED77CB7EDCD}" type="pres">
      <dgm:prSet presAssocID="{4AEE3012-3B4D-4044-9BE6-2F4284E346C8}" presName="conn2-1" presStyleLbl="parChTrans1D2" presStyleIdx="1" presStyleCnt="2"/>
      <dgm:spPr/>
    </dgm:pt>
    <dgm:pt modelId="{8EDFC0C9-550D-4F2A-87E0-48781D05262E}" type="pres">
      <dgm:prSet presAssocID="{4AEE3012-3B4D-4044-9BE6-2F4284E346C8}" presName="connTx" presStyleLbl="parChTrans1D2" presStyleIdx="1" presStyleCnt="2"/>
      <dgm:spPr/>
    </dgm:pt>
    <dgm:pt modelId="{57B994D6-2E5B-4623-BEF9-25C03420BA4A}" type="pres">
      <dgm:prSet presAssocID="{E728FABB-ABF9-4484-93FA-61946851D949}" presName="root2" presStyleCnt="0"/>
      <dgm:spPr/>
    </dgm:pt>
    <dgm:pt modelId="{540A7C45-3A40-4393-8071-A09CDC1955AF}" type="pres">
      <dgm:prSet presAssocID="{E728FABB-ABF9-4484-93FA-61946851D949}" presName="LevelTwoTextNode" presStyleLbl="node2" presStyleIdx="1" presStyleCnt="2" custScaleX="217315">
        <dgm:presLayoutVars>
          <dgm:chPref val="3"/>
        </dgm:presLayoutVars>
      </dgm:prSet>
      <dgm:spPr/>
    </dgm:pt>
    <dgm:pt modelId="{86107961-FAAB-43AF-A290-4D328C6A0285}" type="pres">
      <dgm:prSet presAssocID="{E728FABB-ABF9-4484-93FA-61946851D949}" presName="level3hierChild" presStyleCnt="0"/>
      <dgm:spPr/>
    </dgm:pt>
  </dgm:ptLst>
  <dgm:cxnLst>
    <dgm:cxn modelId="{1ACA2003-6106-43D3-8B00-D837810781EB}" type="presOf" srcId="{C396B3C4-F137-4DE5-ADE4-6C9968D2476D}" destId="{B229D9D8-EDBD-46BC-B3F2-A87EA2770250}" srcOrd="0" destOrd="0" presId="urn:microsoft.com/office/officeart/2005/8/layout/hierarchy2"/>
    <dgm:cxn modelId="{133E2C10-F31B-4F89-B423-7B714DD917A4}" type="presOf" srcId="{212BB8DB-18B1-4407-8D4F-8F4AECDA297E}" destId="{DCBE97C4-702B-401D-ACB1-BBB4FB6D0A93}" srcOrd="1" destOrd="0" presId="urn:microsoft.com/office/officeart/2005/8/layout/hierarchy2"/>
    <dgm:cxn modelId="{2E44A43A-BE85-47F9-A4EF-58EAADA79AC5}" type="presOf" srcId="{212BB8DB-18B1-4407-8D4F-8F4AECDA297E}" destId="{84D52EAE-90A2-412B-8A3B-F6ECE5298917}" srcOrd="0" destOrd="0" presId="urn:microsoft.com/office/officeart/2005/8/layout/hierarchy2"/>
    <dgm:cxn modelId="{C03E9063-A02B-454E-9B31-CF74DF541FD2}" srcId="{92EE389A-CBA5-4149-8832-C59B03B3C6FA}" destId="{A936D1DC-7275-4316-9E58-A69B3BF638A9}" srcOrd="0" destOrd="0" parTransId="{B72D9EE2-D5E8-4E2E-9B16-9A454BF3A16E}" sibTransId="{406148CD-B9CD-4859-803D-D5DC6A871450}"/>
    <dgm:cxn modelId="{140D7150-C529-4A01-813C-C14FEFAE9C58}" srcId="{A936D1DC-7275-4316-9E58-A69B3BF638A9}" destId="{C396B3C4-F137-4DE5-ADE4-6C9968D2476D}" srcOrd="0" destOrd="0" parTransId="{212BB8DB-18B1-4407-8D4F-8F4AECDA297E}" sibTransId="{E45CAAE9-9183-4483-9ED8-D562B730BC2F}"/>
    <dgm:cxn modelId="{5983DA84-572F-420E-91F8-B87E728F76FC}" type="presOf" srcId="{92EE389A-CBA5-4149-8832-C59B03B3C6FA}" destId="{45BF485A-6074-4024-87C4-6BE730A15F90}" srcOrd="0" destOrd="0" presId="urn:microsoft.com/office/officeart/2005/8/layout/hierarchy2"/>
    <dgm:cxn modelId="{285C0B96-6711-4108-B0B6-884EEAA481D6}" type="presOf" srcId="{A936D1DC-7275-4316-9E58-A69B3BF638A9}" destId="{305470BB-67CC-45FB-A6ED-9179120999BA}" srcOrd="0" destOrd="0" presId="urn:microsoft.com/office/officeart/2005/8/layout/hierarchy2"/>
    <dgm:cxn modelId="{A17AD9B9-D4D2-4C6F-B8F1-D098E85C02BD}" type="presOf" srcId="{4AEE3012-3B4D-4044-9BE6-2F4284E346C8}" destId="{AE820464-7886-47F9-8738-4ED77CB7EDCD}" srcOrd="0" destOrd="0" presId="urn:microsoft.com/office/officeart/2005/8/layout/hierarchy2"/>
    <dgm:cxn modelId="{591C49D3-9F93-48BE-9D42-7CC05BB0586E}" type="presOf" srcId="{E728FABB-ABF9-4484-93FA-61946851D949}" destId="{540A7C45-3A40-4393-8071-A09CDC1955AF}" srcOrd="0" destOrd="0" presId="urn:microsoft.com/office/officeart/2005/8/layout/hierarchy2"/>
    <dgm:cxn modelId="{53FE83D4-E181-4527-9012-E45B4C065539}" type="presOf" srcId="{4AEE3012-3B4D-4044-9BE6-2F4284E346C8}" destId="{8EDFC0C9-550D-4F2A-87E0-48781D05262E}" srcOrd="1" destOrd="0" presId="urn:microsoft.com/office/officeart/2005/8/layout/hierarchy2"/>
    <dgm:cxn modelId="{D03E60F2-516C-42E9-8AB8-D38F42B61B26}" srcId="{A936D1DC-7275-4316-9E58-A69B3BF638A9}" destId="{E728FABB-ABF9-4484-93FA-61946851D949}" srcOrd="1" destOrd="0" parTransId="{4AEE3012-3B4D-4044-9BE6-2F4284E346C8}" sibTransId="{4BFA95EB-9E1B-4128-B78B-43432CD25E1B}"/>
    <dgm:cxn modelId="{594F14D4-3F1E-4D65-8568-9FB3C53F73BF}" type="presParOf" srcId="{45BF485A-6074-4024-87C4-6BE730A15F90}" destId="{BE86893B-2D05-4088-894C-771495196964}" srcOrd="0" destOrd="0" presId="urn:microsoft.com/office/officeart/2005/8/layout/hierarchy2"/>
    <dgm:cxn modelId="{1A85DC81-0BD1-4EC0-AD36-B23DA4D95518}" type="presParOf" srcId="{BE86893B-2D05-4088-894C-771495196964}" destId="{305470BB-67CC-45FB-A6ED-9179120999BA}" srcOrd="0" destOrd="0" presId="urn:microsoft.com/office/officeart/2005/8/layout/hierarchy2"/>
    <dgm:cxn modelId="{8B84A6DD-A5DC-47B8-A77E-BB11464B6002}" type="presParOf" srcId="{BE86893B-2D05-4088-894C-771495196964}" destId="{EAD0F2AE-F54D-4036-AC53-AC1A323AC09C}" srcOrd="1" destOrd="0" presId="urn:microsoft.com/office/officeart/2005/8/layout/hierarchy2"/>
    <dgm:cxn modelId="{A22E196B-FCF7-4971-8AFE-92147E770CDD}" type="presParOf" srcId="{EAD0F2AE-F54D-4036-AC53-AC1A323AC09C}" destId="{84D52EAE-90A2-412B-8A3B-F6ECE5298917}" srcOrd="0" destOrd="0" presId="urn:microsoft.com/office/officeart/2005/8/layout/hierarchy2"/>
    <dgm:cxn modelId="{19EA77DB-77B0-4242-8FFF-9E43D680C711}" type="presParOf" srcId="{84D52EAE-90A2-412B-8A3B-F6ECE5298917}" destId="{DCBE97C4-702B-401D-ACB1-BBB4FB6D0A93}" srcOrd="0" destOrd="0" presId="urn:microsoft.com/office/officeart/2005/8/layout/hierarchy2"/>
    <dgm:cxn modelId="{EE90D873-6951-40A5-9E8F-5AFE935EF14E}" type="presParOf" srcId="{EAD0F2AE-F54D-4036-AC53-AC1A323AC09C}" destId="{E4103B1E-B5A4-4F5F-A67B-C1DBDCC341DA}" srcOrd="1" destOrd="0" presId="urn:microsoft.com/office/officeart/2005/8/layout/hierarchy2"/>
    <dgm:cxn modelId="{D81653F7-FA62-4250-AAEA-B5FC72FED8E1}" type="presParOf" srcId="{E4103B1E-B5A4-4F5F-A67B-C1DBDCC341DA}" destId="{B229D9D8-EDBD-46BC-B3F2-A87EA2770250}" srcOrd="0" destOrd="0" presId="urn:microsoft.com/office/officeart/2005/8/layout/hierarchy2"/>
    <dgm:cxn modelId="{35647186-BBA4-4F94-8F81-4B7ADBA0AA35}" type="presParOf" srcId="{E4103B1E-B5A4-4F5F-A67B-C1DBDCC341DA}" destId="{B91B31E0-101E-48C7-A4C1-7AE35E93BFC0}" srcOrd="1" destOrd="0" presId="urn:microsoft.com/office/officeart/2005/8/layout/hierarchy2"/>
    <dgm:cxn modelId="{4EA3FDD1-557A-4B76-B45E-472EE7C9A4A2}" type="presParOf" srcId="{EAD0F2AE-F54D-4036-AC53-AC1A323AC09C}" destId="{AE820464-7886-47F9-8738-4ED77CB7EDCD}" srcOrd="2" destOrd="0" presId="urn:microsoft.com/office/officeart/2005/8/layout/hierarchy2"/>
    <dgm:cxn modelId="{D9026936-5105-4067-8D4C-352AD9A60AA2}" type="presParOf" srcId="{AE820464-7886-47F9-8738-4ED77CB7EDCD}" destId="{8EDFC0C9-550D-4F2A-87E0-48781D05262E}" srcOrd="0" destOrd="0" presId="urn:microsoft.com/office/officeart/2005/8/layout/hierarchy2"/>
    <dgm:cxn modelId="{E3C11771-65B6-46B8-ADC1-E9B1253D8370}" type="presParOf" srcId="{EAD0F2AE-F54D-4036-AC53-AC1A323AC09C}" destId="{57B994D6-2E5B-4623-BEF9-25C03420BA4A}" srcOrd="3" destOrd="0" presId="urn:microsoft.com/office/officeart/2005/8/layout/hierarchy2"/>
    <dgm:cxn modelId="{BCB4DD51-F0B7-4AE8-A6AC-C0E5FEC1BD0E}" type="presParOf" srcId="{57B994D6-2E5B-4623-BEF9-25C03420BA4A}" destId="{540A7C45-3A40-4393-8071-A09CDC1955AF}" srcOrd="0" destOrd="0" presId="urn:microsoft.com/office/officeart/2005/8/layout/hierarchy2"/>
    <dgm:cxn modelId="{D237D686-548D-4155-88DA-11C37FEBCB54}" type="presParOf" srcId="{57B994D6-2E5B-4623-BEF9-25C03420BA4A}" destId="{86107961-FAAB-43AF-A290-4D328C6A02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E389A-CBA5-4149-8832-C59B03B3C6FA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936D1DC-7275-4316-9E58-A69B3BF638A9}">
      <dgm:prSet phldrT="[Text]" custT="1"/>
      <dgm:spPr/>
      <dgm:t>
        <a:bodyPr/>
        <a:lstStyle/>
        <a:p>
          <a:r>
            <a:rPr lang="en-US" sz="3200" b="1" dirty="0"/>
            <a:t>3.Superlative</a:t>
          </a:r>
          <a:endParaRPr lang="en-US" sz="3200" dirty="0"/>
        </a:p>
      </dgm:t>
    </dgm:pt>
    <dgm:pt modelId="{B72D9EE2-D5E8-4E2E-9B16-9A454BF3A16E}" type="parTrans" cxnId="{C03E9063-A02B-454E-9B31-CF74DF541FD2}">
      <dgm:prSet/>
      <dgm:spPr/>
      <dgm:t>
        <a:bodyPr/>
        <a:lstStyle/>
        <a:p>
          <a:endParaRPr lang="en-US" sz="2000"/>
        </a:p>
      </dgm:t>
    </dgm:pt>
    <dgm:pt modelId="{406148CD-B9CD-4859-803D-D5DC6A871450}" type="sibTrans" cxnId="{C03E9063-A02B-454E-9B31-CF74DF541FD2}">
      <dgm:prSet/>
      <dgm:spPr/>
      <dgm:t>
        <a:bodyPr/>
        <a:lstStyle/>
        <a:p>
          <a:endParaRPr lang="en-US" sz="2000"/>
        </a:p>
      </dgm:t>
    </dgm:pt>
    <dgm:pt modelId="{C396B3C4-F137-4DE5-ADE4-6C9968D2476D}">
      <dgm:prSet phldrT="[Text]" custT="1"/>
      <dgm:spPr/>
      <dgm:t>
        <a:bodyPr/>
        <a:lstStyle/>
        <a:p>
          <a:r>
            <a:rPr lang="en-US" sz="3200" b="1" dirty="0"/>
            <a:t>1.Positive</a:t>
          </a:r>
          <a:endParaRPr lang="en-US" sz="3200" dirty="0"/>
        </a:p>
      </dgm:t>
    </dgm:pt>
    <dgm:pt modelId="{212BB8DB-18B1-4407-8D4F-8F4AECDA297E}" type="parTrans" cxnId="{140D7150-C529-4A01-813C-C14FEFAE9C58}">
      <dgm:prSet custT="1"/>
      <dgm:spPr/>
      <dgm:t>
        <a:bodyPr/>
        <a:lstStyle/>
        <a:p>
          <a:endParaRPr lang="en-US" sz="600"/>
        </a:p>
      </dgm:t>
    </dgm:pt>
    <dgm:pt modelId="{E45CAAE9-9183-4483-9ED8-D562B730BC2F}" type="sibTrans" cxnId="{140D7150-C529-4A01-813C-C14FEFAE9C58}">
      <dgm:prSet/>
      <dgm:spPr/>
      <dgm:t>
        <a:bodyPr/>
        <a:lstStyle/>
        <a:p>
          <a:endParaRPr lang="en-US" sz="2000"/>
        </a:p>
      </dgm:t>
    </dgm:pt>
    <dgm:pt modelId="{E728FABB-ABF9-4484-93FA-61946851D949}">
      <dgm:prSet phldrT="[Text]" custT="1"/>
      <dgm:spPr/>
      <dgm:t>
        <a:bodyPr/>
        <a:lstStyle/>
        <a:p>
          <a:r>
            <a:rPr lang="en-US" sz="3200" b="1" dirty="0"/>
            <a:t>2.Comparative</a:t>
          </a:r>
          <a:endParaRPr lang="en-US" sz="3200" dirty="0"/>
        </a:p>
      </dgm:t>
    </dgm:pt>
    <dgm:pt modelId="{4AEE3012-3B4D-4044-9BE6-2F4284E346C8}" type="parTrans" cxnId="{D03E60F2-516C-42E9-8AB8-D38F42B61B26}">
      <dgm:prSet custT="1"/>
      <dgm:spPr/>
      <dgm:t>
        <a:bodyPr/>
        <a:lstStyle/>
        <a:p>
          <a:endParaRPr lang="en-US" sz="600"/>
        </a:p>
      </dgm:t>
    </dgm:pt>
    <dgm:pt modelId="{4BFA95EB-9E1B-4128-B78B-43432CD25E1B}" type="sibTrans" cxnId="{D03E60F2-516C-42E9-8AB8-D38F42B61B26}">
      <dgm:prSet/>
      <dgm:spPr/>
      <dgm:t>
        <a:bodyPr/>
        <a:lstStyle/>
        <a:p>
          <a:endParaRPr lang="en-US" sz="2000"/>
        </a:p>
      </dgm:t>
    </dgm:pt>
    <dgm:pt modelId="{45BF485A-6074-4024-87C4-6BE730A15F90}" type="pres">
      <dgm:prSet presAssocID="{92EE389A-CBA5-4149-8832-C59B03B3C6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86893B-2D05-4088-894C-771495196964}" type="pres">
      <dgm:prSet presAssocID="{A936D1DC-7275-4316-9E58-A69B3BF638A9}" presName="root1" presStyleCnt="0"/>
      <dgm:spPr/>
    </dgm:pt>
    <dgm:pt modelId="{305470BB-67CC-45FB-A6ED-9179120999BA}" type="pres">
      <dgm:prSet presAssocID="{A936D1DC-7275-4316-9E58-A69B3BF638A9}" presName="LevelOneTextNode" presStyleLbl="node0" presStyleIdx="0" presStyleCnt="1" custScaleX="143211">
        <dgm:presLayoutVars>
          <dgm:chPref val="3"/>
        </dgm:presLayoutVars>
      </dgm:prSet>
      <dgm:spPr/>
    </dgm:pt>
    <dgm:pt modelId="{EAD0F2AE-F54D-4036-AC53-AC1A323AC09C}" type="pres">
      <dgm:prSet presAssocID="{A936D1DC-7275-4316-9E58-A69B3BF638A9}" presName="level2hierChild" presStyleCnt="0"/>
      <dgm:spPr/>
    </dgm:pt>
    <dgm:pt modelId="{84D52EAE-90A2-412B-8A3B-F6ECE5298917}" type="pres">
      <dgm:prSet presAssocID="{212BB8DB-18B1-4407-8D4F-8F4AECDA297E}" presName="conn2-1" presStyleLbl="parChTrans1D2" presStyleIdx="0" presStyleCnt="2"/>
      <dgm:spPr/>
    </dgm:pt>
    <dgm:pt modelId="{DCBE97C4-702B-401D-ACB1-BBB4FB6D0A93}" type="pres">
      <dgm:prSet presAssocID="{212BB8DB-18B1-4407-8D4F-8F4AECDA297E}" presName="connTx" presStyleLbl="parChTrans1D2" presStyleIdx="0" presStyleCnt="2"/>
      <dgm:spPr/>
    </dgm:pt>
    <dgm:pt modelId="{E4103B1E-B5A4-4F5F-A67B-C1DBDCC341DA}" type="pres">
      <dgm:prSet presAssocID="{C396B3C4-F137-4DE5-ADE4-6C9968D2476D}" presName="root2" presStyleCnt="0"/>
      <dgm:spPr/>
    </dgm:pt>
    <dgm:pt modelId="{B229D9D8-EDBD-46BC-B3F2-A87EA2770250}" type="pres">
      <dgm:prSet presAssocID="{C396B3C4-F137-4DE5-ADE4-6C9968D2476D}" presName="LevelTwoTextNode" presStyleLbl="node2" presStyleIdx="0" presStyleCnt="2" custScaleX="217315">
        <dgm:presLayoutVars>
          <dgm:chPref val="3"/>
        </dgm:presLayoutVars>
      </dgm:prSet>
      <dgm:spPr/>
    </dgm:pt>
    <dgm:pt modelId="{B91B31E0-101E-48C7-A4C1-7AE35E93BFC0}" type="pres">
      <dgm:prSet presAssocID="{C396B3C4-F137-4DE5-ADE4-6C9968D2476D}" presName="level3hierChild" presStyleCnt="0"/>
      <dgm:spPr/>
    </dgm:pt>
    <dgm:pt modelId="{AE820464-7886-47F9-8738-4ED77CB7EDCD}" type="pres">
      <dgm:prSet presAssocID="{4AEE3012-3B4D-4044-9BE6-2F4284E346C8}" presName="conn2-1" presStyleLbl="parChTrans1D2" presStyleIdx="1" presStyleCnt="2"/>
      <dgm:spPr/>
    </dgm:pt>
    <dgm:pt modelId="{8EDFC0C9-550D-4F2A-87E0-48781D05262E}" type="pres">
      <dgm:prSet presAssocID="{4AEE3012-3B4D-4044-9BE6-2F4284E346C8}" presName="connTx" presStyleLbl="parChTrans1D2" presStyleIdx="1" presStyleCnt="2"/>
      <dgm:spPr/>
    </dgm:pt>
    <dgm:pt modelId="{57B994D6-2E5B-4623-BEF9-25C03420BA4A}" type="pres">
      <dgm:prSet presAssocID="{E728FABB-ABF9-4484-93FA-61946851D949}" presName="root2" presStyleCnt="0"/>
      <dgm:spPr/>
    </dgm:pt>
    <dgm:pt modelId="{540A7C45-3A40-4393-8071-A09CDC1955AF}" type="pres">
      <dgm:prSet presAssocID="{E728FABB-ABF9-4484-93FA-61946851D949}" presName="LevelTwoTextNode" presStyleLbl="node2" presStyleIdx="1" presStyleCnt="2" custScaleX="217315">
        <dgm:presLayoutVars>
          <dgm:chPref val="3"/>
        </dgm:presLayoutVars>
      </dgm:prSet>
      <dgm:spPr/>
    </dgm:pt>
    <dgm:pt modelId="{86107961-FAAB-43AF-A290-4D328C6A0285}" type="pres">
      <dgm:prSet presAssocID="{E728FABB-ABF9-4484-93FA-61946851D949}" presName="level3hierChild" presStyleCnt="0"/>
      <dgm:spPr/>
    </dgm:pt>
  </dgm:ptLst>
  <dgm:cxnLst>
    <dgm:cxn modelId="{A714DA00-D9A3-4589-AA7B-98D2E8D13D98}" type="presOf" srcId="{4AEE3012-3B4D-4044-9BE6-2F4284E346C8}" destId="{AE820464-7886-47F9-8738-4ED77CB7EDCD}" srcOrd="0" destOrd="0" presId="urn:microsoft.com/office/officeart/2005/8/layout/hierarchy2"/>
    <dgm:cxn modelId="{9767A202-F622-4771-BB0C-1C2D24A44CF1}" type="presOf" srcId="{4AEE3012-3B4D-4044-9BE6-2F4284E346C8}" destId="{8EDFC0C9-550D-4F2A-87E0-48781D05262E}" srcOrd="1" destOrd="0" presId="urn:microsoft.com/office/officeart/2005/8/layout/hierarchy2"/>
    <dgm:cxn modelId="{D9B23005-11F1-4F7F-8C86-24911D9DDA9A}" type="presOf" srcId="{212BB8DB-18B1-4407-8D4F-8F4AECDA297E}" destId="{DCBE97C4-702B-401D-ACB1-BBB4FB6D0A93}" srcOrd="1" destOrd="0" presId="urn:microsoft.com/office/officeart/2005/8/layout/hierarchy2"/>
    <dgm:cxn modelId="{36DC2D2B-CE4A-4664-9C45-96C3CB1A6764}" type="presOf" srcId="{E728FABB-ABF9-4484-93FA-61946851D949}" destId="{540A7C45-3A40-4393-8071-A09CDC1955AF}" srcOrd="0" destOrd="0" presId="urn:microsoft.com/office/officeart/2005/8/layout/hierarchy2"/>
    <dgm:cxn modelId="{C03E9063-A02B-454E-9B31-CF74DF541FD2}" srcId="{92EE389A-CBA5-4149-8832-C59B03B3C6FA}" destId="{A936D1DC-7275-4316-9E58-A69B3BF638A9}" srcOrd="0" destOrd="0" parTransId="{B72D9EE2-D5E8-4E2E-9B16-9A454BF3A16E}" sibTransId="{406148CD-B9CD-4859-803D-D5DC6A871450}"/>
    <dgm:cxn modelId="{140D7150-C529-4A01-813C-C14FEFAE9C58}" srcId="{A936D1DC-7275-4316-9E58-A69B3BF638A9}" destId="{C396B3C4-F137-4DE5-ADE4-6C9968D2476D}" srcOrd="0" destOrd="0" parTransId="{212BB8DB-18B1-4407-8D4F-8F4AECDA297E}" sibTransId="{E45CAAE9-9183-4483-9ED8-D562B730BC2F}"/>
    <dgm:cxn modelId="{D51E2DA2-5F00-4F74-AB99-08A9EA89A5EA}" type="presOf" srcId="{212BB8DB-18B1-4407-8D4F-8F4AECDA297E}" destId="{84D52EAE-90A2-412B-8A3B-F6ECE5298917}" srcOrd="0" destOrd="0" presId="urn:microsoft.com/office/officeart/2005/8/layout/hierarchy2"/>
    <dgm:cxn modelId="{6264A3B0-32CD-4972-8791-D8416A3C0546}" type="presOf" srcId="{C396B3C4-F137-4DE5-ADE4-6C9968D2476D}" destId="{B229D9D8-EDBD-46BC-B3F2-A87EA2770250}" srcOrd="0" destOrd="0" presId="urn:microsoft.com/office/officeart/2005/8/layout/hierarchy2"/>
    <dgm:cxn modelId="{F5A4BDE7-33B5-49C3-9F4A-0B991FD5EF94}" type="presOf" srcId="{A936D1DC-7275-4316-9E58-A69B3BF638A9}" destId="{305470BB-67CC-45FB-A6ED-9179120999BA}" srcOrd="0" destOrd="0" presId="urn:microsoft.com/office/officeart/2005/8/layout/hierarchy2"/>
    <dgm:cxn modelId="{D03E60F2-516C-42E9-8AB8-D38F42B61B26}" srcId="{A936D1DC-7275-4316-9E58-A69B3BF638A9}" destId="{E728FABB-ABF9-4484-93FA-61946851D949}" srcOrd="1" destOrd="0" parTransId="{4AEE3012-3B4D-4044-9BE6-2F4284E346C8}" sibTransId="{4BFA95EB-9E1B-4128-B78B-43432CD25E1B}"/>
    <dgm:cxn modelId="{2E2294F3-FBCF-4E93-85D1-66BF8068F0B1}" type="presOf" srcId="{92EE389A-CBA5-4149-8832-C59B03B3C6FA}" destId="{45BF485A-6074-4024-87C4-6BE730A15F90}" srcOrd="0" destOrd="0" presId="urn:microsoft.com/office/officeart/2005/8/layout/hierarchy2"/>
    <dgm:cxn modelId="{FC07E046-83D4-4F40-BDCD-54298CF3703E}" type="presParOf" srcId="{45BF485A-6074-4024-87C4-6BE730A15F90}" destId="{BE86893B-2D05-4088-894C-771495196964}" srcOrd="0" destOrd="0" presId="urn:microsoft.com/office/officeart/2005/8/layout/hierarchy2"/>
    <dgm:cxn modelId="{F0865BFB-9CB3-4F4F-ADEE-1E87989C99F6}" type="presParOf" srcId="{BE86893B-2D05-4088-894C-771495196964}" destId="{305470BB-67CC-45FB-A6ED-9179120999BA}" srcOrd="0" destOrd="0" presId="urn:microsoft.com/office/officeart/2005/8/layout/hierarchy2"/>
    <dgm:cxn modelId="{2EC00BAD-3DDC-4A88-BBA0-8B940DE15E02}" type="presParOf" srcId="{BE86893B-2D05-4088-894C-771495196964}" destId="{EAD0F2AE-F54D-4036-AC53-AC1A323AC09C}" srcOrd="1" destOrd="0" presId="urn:microsoft.com/office/officeart/2005/8/layout/hierarchy2"/>
    <dgm:cxn modelId="{156B05DE-5376-4052-A1E0-D158F61151CD}" type="presParOf" srcId="{EAD0F2AE-F54D-4036-AC53-AC1A323AC09C}" destId="{84D52EAE-90A2-412B-8A3B-F6ECE5298917}" srcOrd="0" destOrd="0" presId="urn:microsoft.com/office/officeart/2005/8/layout/hierarchy2"/>
    <dgm:cxn modelId="{19CB3DCF-0123-4826-B7CB-2A082182F96E}" type="presParOf" srcId="{84D52EAE-90A2-412B-8A3B-F6ECE5298917}" destId="{DCBE97C4-702B-401D-ACB1-BBB4FB6D0A93}" srcOrd="0" destOrd="0" presId="urn:microsoft.com/office/officeart/2005/8/layout/hierarchy2"/>
    <dgm:cxn modelId="{9353C738-A471-4913-A634-72B234B0F9C6}" type="presParOf" srcId="{EAD0F2AE-F54D-4036-AC53-AC1A323AC09C}" destId="{E4103B1E-B5A4-4F5F-A67B-C1DBDCC341DA}" srcOrd="1" destOrd="0" presId="urn:microsoft.com/office/officeart/2005/8/layout/hierarchy2"/>
    <dgm:cxn modelId="{3D5E0211-A61D-4716-B6DE-A98D5EC4A924}" type="presParOf" srcId="{E4103B1E-B5A4-4F5F-A67B-C1DBDCC341DA}" destId="{B229D9D8-EDBD-46BC-B3F2-A87EA2770250}" srcOrd="0" destOrd="0" presId="urn:microsoft.com/office/officeart/2005/8/layout/hierarchy2"/>
    <dgm:cxn modelId="{989D5362-AB22-42F8-95BB-3E713D3E2FC8}" type="presParOf" srcId="{E4103B1E-B5A4-4F5F-A67B-C1DBDCC341DA}" destId="{B91B31E0-101E-48C7-A4C1-7AE35E93BFC0}" srcOrd="1" destOrd="0" presId="urn:microsoft.com/office/officeart/2005/8/layout/hierarchy2"/>
    <dgm:cxn modelId="{3A48CA5B-FC56-4ECE-A7D2-F8D7C5931EAD}" type="presParOf" srcId="{EAD0F2AE-F54D-4036-AC53-AC1A323AC09C}" destId="{AE820464-7886-47F9-8738-4ED77CB7EDCD}" srcOrd="2" destOrd="0" presId="urn:microsoft.com/office/officeart/2005/8/layout/hierarchy2"/>
    <dgm:cxn modelId="{07E9B124-635B-45EB-BD79-7DC54BA95D58}" type="presParOf" srcId="{AE820464-7886-47F9-8738-4ED77CB7EDCD}" destId="{8EDFC0C9-550D-4F2A-87E0-48781D05262E}" srcOrd="0" destOrd="0" presId="urn:microsoft.com/office/officeart/2005/8/layout/hierarchy2"/>
    <dgm:cxn modelId="{BC2C9E38-B82C-4506-B139-F227F5A52930}" type="presParOf" srcId="{EAD0F2AE-F54D-4036-AC53-AC1A323AC09C}" destId="{57B994D6-2E5B-4623-BEF9-25C03420BA4A}" srcOrd="3" destOrd="0" presId="urn:microsoft.com/office/officeart/2005/8/layout/hierarchy2"/>
    <dgm:cxn modelId="{8CD559BD-A4BB-4F64-8DBB-D589E5C4C105}" type="presParOf" srcId="{57B994D6-2E5B-4623-BEF9-25C03420BA4A}" destId="{540A7C45-3A40-4393-8071-A09CDC1955AF}" srcOrd="0" destOrd="0" presId="urn:microsoft.com/office/officeart/2005/8/layout/hierarchy2"/>
    <dgm:cxn modelId="{DBF61AC4-F16A-4927-9569-4CA874C9C4AC}" type="presParOf" srcId="{57B994D6-2E5B-4623-BEF9-25C03420BA4A}" destId="{86107961-FAAB-43AF-A290-4D328C6A02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EBEAFE-99D1-4649-B1C9-7952368F4138}" type="doc">
      <dgm:prSet loTypeId="urn:microsoft.com/office/officeart/2005/8/layout/chevron2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36026A6-60ED-4A7E-A94A-D61B673B84D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9516B8F5-273A-4620-9AF3-E0CFD48B61F9}" type="parTrans" cxnId="{E21F0F1E-38FD-423E-9B9B-A69F16C0C93A}">
      <dgm:prSet/>
      <dgm:spPr/>
      <dgm:t>
        <a:bodyPr/>
        <a:lstStyle/>
        <a:p>
          <a:endParaRPr lang="en-US"/>
        </a:p>
      </dgm:t>
    </dgm:pt>
    <dgm:pt modelId="{3BB974DF-590A-44F2-972A-020E3F32C912}" type="sibTrans" cxnId="{E21F0F1E-38FD-423E-9B9B-A69F16C0C93A}">
      <dgm:prSet/>
      <dgm:spPr/>
      <dgm:t>
        <a:bodyPr/>
        <a:lstStyle/>
        <a:p>
          <a:endParaRPr lang="en-US"/>
        </a:p>
      </dgm:t>
    </dgm:pt>
    <dgm:pt modelId="{DB1E899B-769B-414D-A418-1CBAB43FEE3B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Write the Structure of Superlative sentence and make a sentence according to the structure</a:t>
          </a:r>
        </a:p>
      </dgm:t>
    </dgm:pt>
    <dgm:pt modelId="{73FA1B3A-D5ED-4034-8923-11058BE3E125}" type="parTrans" cxnId="{9C2180E0-ACBA-4E86-B263-71D6726DBEA4}">
      <dgm:prSet/>
      <dgm:spPr/>
      <dgm:t>
        <a:bodyPr/>
        <a:lstStyle/>
        <a:p>
          <a:endParaRPr lang="en-US"/>
        </a:p>
      </dgm:t>
    </dgm:pt>
    <dgm:pt modelId="{CD75777C-3DB3-4E55-95CE-A72D65EC9B42}" type="sibTrans" cxnId="{9C2180E0-ACBA-4E86-B263-71D6726DBEA4}">
      <dgm:prSet/>
      <dgm:spPr/>
      <dgm:t>
        <a:bodyPr/>
        <a:lstStyle/>
        <a:p>
          <a:endParaRPr lang="en-US"/>
        </a:p>
      </dgm:t>
    </dgm:pt>
    <dgm:pt modelId="{063F3BD7-E338-40F0-8612-BA73D812DE5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316C53D-32EF-4CBA-9DA9-CD36E7BC3455}" type="parTrans" cxnId="{10F284D6-BDA7-4A60-9FA9-F89DBEA5517F}">
      <dgm:prSet/>
      <dgm:spPr/>
      <dgm:t>
        <a:bodyPr/>
        <a:lstStyle/>
        <a:p>
          <a:endParaRPr lang="en-US"/>
        </a:p>
      </dgm:t>
    </dgm:pt>
    <dgm:pt modelId="{B7E7B1B3-87C4-4199-8B79-4D343F0332FA}" type="sibTrans" cxnId="{10F284D6-BDA7-4A60-9FA9-F89DBEA5517F}">
      <dgm:prSet/>
      <dgm:spPr/>
      <dgm:t>
        <a:bodyPr/>
        <a:lstStyle/>
        <a:p>
          <a:endParaRPr lang="en-US"/>
        </a:p>
      </dgm:t>
    </dgm:pt>
    <dgm:pt modelId="{99D36486-C3E2-47C4-AD83-4DF7EE265744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Write the Structure of positive sentence and make a sentence according to the structure</a:t>
          </a:r>
          <a:endParaRPr lang="en-US" dirty="0"/>
        </a:p>
      </dgm:t>
    </dgm:pt>
    <dgm:pt modelId="{40D5CA3B-209D-43CD-93BA-8FE73E147B5E}" type="parTrans" cxnId="{0DB2604B-E0AF-43CF-8D2E-53317BE4CD44}">
      <dgm:prSet/>
      <dgm:spPr/>
      <dgm:t>
        <a:bodyPr/>
        <a:lstStyle/>
        <a:p>
          <a:endParaRPr lang="en-US"/>
        </a:p>
      </dgm:t>
    </dgm:pt>
    <dgm:pt modelId="{DF278850-D10E-4B6B-86D6-52E28C17F049}" type="sibTrans" cxnId="{0DB2604B-E0AF-43CF-8D2E-53317BE4CD44}">
      <dgm:prSet/>
      <dgm:spPr/>
      <dgm:t>
        <a:bodyPr/>
        <a:lstStyle/>
        <a:p>
          <a:endParaRPr lang="en-US"/>
        </a:p>
      </dgm:t>
    </dgm:pt>
    <dgm:pt modelId="{20D6F781-87CC-48DD-8C18-F1A709BDC448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5716ECE3-37F4-4C15-B900-75E26F58F5DC}" type="parTrans" cxnId="{DDAAB238-1357-4057-B4AC-A28D9B7C91EB}">
      <dgm:prSet/>
      <dgm:spPr/>
      <dgm:t>
        <a:bodyPr/>
        <a:lstStyle/>
        <a:p>
          <a:endParaRPr lang="en-US"/>
        </a:p>
      </dgm:t>
    </dgm:pt>
    <dgm:pt modelId="{ED1CB7E3-6D3B-47C4-81BF-0C4B7426BC8B}" type="sibTrans" cxnId="{DDAAB238-1357-4057-B4AC-A28D9B7C91EB}">
      <dgm:prSet/>
      <dgm:spPr/>
      <dgm:t>
        <a:bodyPr/>
        <a:lstStyle/>
        <a:p>
          <a:endParaRPr lang="en-US"/>
        </a:p>
      </dgm:t>
    </dgm:pt>
    <dgm:pt modelId="{42CC2183-17F4-41E0-A595-59B20272494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Write the Structure of comparative sentence and make a sentence according to the structure</a:t>
          </a:r>
          <a:endParaRPr lang="en-US" dirty="0"/>
        </a:p>
      </dgm:t>
    </dgm:pt>
    <dgm:pt modelId="{54D5BA0B-02B1-42B3-A23A-68905A2BED26}" type="parTrans" cxnId="{20D63C35-516D-4AD1-9B48-9BCB8F6A62F3}">
      <dgm:prSet/>
      <dgm:spPr/>
      <dgm:t>
        <a:bodyPr/>
        <a:lstStyle/>
        <a:p>
          <a:endParaRPr lang="en-US"/>
        </a:p>
      </dgm:t>
    </dgm:pt>
    <dgm:pt modelId="{799B0DF8-3564-453B-B884-930447BFB084}" type="sibTrans" cxnId="{20D63C35-516D-4AD1-9B48-9BCB8F6A62F3}">
      <dgm:prSet/>
      <dgm:spPr/>
      <dgm:t>
        <a:bodyPr/>
        <a:lstStyle/>
        <a:p>
          <a:endParaRPr lang="en-US"/>
        </a:p>
      </dgm:t>
    </dgm:pt>
    <dgm:pt modelId="{56CC666A-B232-404A-BBA7-593E79944F31}" type="pres">
      <dgm:prSet presAssocID="{B8EBEAFE-99D1-4649-B1C9-7952368F4138}" presName="linearFlow" presStyleCnt="0">
        <dgm:presLayoutVars>
          <dgm:dir/>
          <dgm:animLvl val="lvl"/>
          <dgm:resizeHandles val="exact"/>
        </dgm:presLayoutVars>
      </dgm:prSet>
      <dgm:spPr/>
    </dgm:pt>
    <dgm:pt modelId="{6EE3FAF7-ABE4-453F-AECB-639DABACCA00}" type="pres">
      <dgm:prSet presAssocID="{E36026A6-60ED-4A7E-A94A-D61B673B84DD}" presName="composite" presStyleCnt="0"/>
      <dgm:spPr/>
    </dgm:pt>
    <dgm:pt modelId="{360DEB9E-AA4D-4061-81B7-7D96B1624DFE}" type="pres">
      <dgm:prSet presAssocID="{E36026A6-60ED-4A7E-A94A-D61B673B84D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187E13A-6E1E-4E77-9977-F15E3D775360}" type="pres">
      <dgm:prSet presAssocID="{E36026A6-60ED-4A7E-A94A-D61B673B84DD}" presName="descendantText" presStyleLbl="alignAcc1" presStyleIdx="0" presStyleCnt="3">
        <dgm:presLayoutVars>
          <dgm:bulletEnabled val="1"/>
        </dgm:presLayoutVars>
      </dgm:prSet>
      <dgm:spPr/>
    </dgm:pt>
    <dgm:pt modelId="{4476462F-5A96-4DBF-BBAD-5A1E4E6A829A}" type="pres">
      <dgm:prSet presAssocID="{3BB974DF-590A-44F2-972A-020E3F32C912}" presName="sp" presStyleCnt="0"/>
      <dgm:spPr/>
    </dgm:pt>
    <dgm:pt modelId="{87D33577-ED15-4C0B-9803-62DD1D9009BF}" type="pres">
      <dgm:prSet presAssocID="{063F3BD7-E338-40F0-8612-BA73D812DE52}" presName="composite" presStyleCnt="0"/>
      <dgm:spPr/>
    </dgm:pt>
    <dgm:pt modelId="{4DD889E9-E80D-42AF-9FCB-16A3019360E0}" type="pres">
      <dgm:prSet presAssocID="{063F3BD7-E338-40F0-8612-BA73D812DE5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BEC354B-F8D4-4039-ADF2-37AC212385F0}" type="pres">
      <dgm:prSet presAssocID="{063F3BD7-E338-40F0-8612-BA73D812DE52}" presName="descendantText" presStyleLbl="alignAcc1" presStyleIdx="1" presStyleCnt="3">
        <dgm:presLayoutVars>
          <dgm:bulletEnabled val="1"/>
        </dgm:presLayoutVars>
      </dgm:prSet>
      <dgm:spPr/>
    </dgm:pt>
    <dgm:pt modelId="{0BC09858-7658-4B1C-B636-24D7DAAF3AF9}" type="pres">
      <dgm:prSet presAssocID="{B7E7B1B3-87C4-4199-8B79-4D343F0332FA}" presName="sp" presStyleCnt="0"/>
      <dgm:spPr/>
    </dgm:pt>
    <dgm:pt modelId="{96FD3570-185D-41AE-A62B-A926D4305697}" type="pres">
      <dgm:prSet presAssocID="{20D6F781-87CC-48DD-8C18-F1A709BDC448}" presName="composite" presStyleCnt="0"/>
      <dgm:spPr/>
    </dgm:pt>
    <dgm:pt modelId="{FFD4D5AC-4165-4DFC-BC4C-1A503E7E155E}" type="pres">
      <dgm:prSet presAssocID="{20D6F781-87CC-48DD-8C18-F1A709BDC44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8336B47-1113-4B8E-B5FF-C405EEE54D40}" type="pres">
      <dgm:prSet presAssocID="{20D6F781-87CC-48DD-8C18-F1A709BDC44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907280B-3AED-403A-BD8B-DBDC77ACE4B3}" type="presOf" srcId="{063F3BD7-E338-40F0-8612-BA73D812DE52}" destId="{4DD889E9-E80D-42AF-9FCB-16A3019360E0}" srcOrd="0" destOrd="0" presId="urn:microsoft.com/office/officeart/2005/8/layout/chevron2"/>
    <dgm:cxn modelId="{E21F0F1E-38FD-423E-9B9B-A69F16C0C93A}" srcId="{B8EBEAFE-99D1-4649-B1C9-7952368F4138}" destId="{E36026A6-60ED-4A7E-A94A-D61B673B84DD}" srcOrd="0" destOrd="0" parTransId="{9516B8F5-273A-4620-9AF3-E0CFD48B61F9}" sibTransId="{3BB974DF-590A-44F2-972A-020E3F32C912}"/>
    <dgm:cxn modelId="{20D63C35-516D-4AD1-9B48-9BCB8F6A62F3}" srcId="{20D6F781-87CC-48DD-8C18-F1A709BDC448}" destId="{42CC2183-17F4-41E0-A595-59B20272494F}" srcOrd="0" destOrd="0" parTransId="{54D5BA0B-02B1-42B3-A23A-68905A2BED26}" sibTransId="{799B0DF8-3564-453B-B884-930447BFB084}"/>
    <dgm:cxn modelId="{DDAAB238-1357-4057-B4AC-A28D9B7C91EB}" srcId="{B8EBEAFE-99D1-4649-B1C9-7952368F4138}" destId="{20D6F781-87CC-48DD-8C18-F1A709BDC448}" srcOrd="2" destOrd="0" parTransId="{5716ECE3-37F4-4C15-B900-75E26F58F5DC}" sibTransId="{ED1CB7E3-6D3B-47C4-81BF-0C4B7426BC8B}"/>
    <dgm:cxn modelId="{A52E8E3E-B370-421D-9381-B9699DDA011E}" type="presOf" srcId="{DB1E899B-769B-414D-A418-1CBAB43FEE3B}" destId="{0187E13A-6E1E-4E77-9977-F15E3D775360}" srcOrd="0" destOrd="0" presId="urn:microsoft.com/office/officeart/2005/8/layout/chevron2"/>
    <dgm:cxn modelId="{2FAEF540-5D02-495C-814F-07F8F8BF35F1}" type="presOf" srcId="{99D36486-C3E2-47C4-AD83-4DF7EE265744}" destId="{8BEC354B-F8D4-4039-ADF2-37AC212385F0}" srcOrd="0" destOrd="0" presId="urn:microsoft.com/office/officeart/2005/8/layout/chevron2"/>
    <dgm:cxn modelId="{0DB2604B-E0AF-43CF-8D2E-53317BE4CD44}" srcId="{063F3BD7-E338-40F0-8612-BA73D812DE52}" destId="{99D36486-C3E2-47C4-AD83-4DF7EE265744}" srcOrd="0" destOrd="0" parTransId="{40D5CA3B-209D-43CD-93BA-8FE73E147B5E}" sibTransId="{DF278850-D10E-4B6B-86D6-52E28C17F049}"/>
    <dgm:cxn modelId="{7DBD2A5A-F422-42F7-9471-055765B1CA95}" type="presOf" srcId="{42CC2183-17F4-41E0-A595-59B20272494F}" destId="{78336B47-1113-4B8E-B5FF-C405EEE54D40}" srcOrd="0" destOrd="0" presId="urn:microsoft.com/office/officeart/2005/8/layout/chevron2"/>
    <dgm:cxn modelId="{ADAA57BF-8B67-40CF-9706-40F356975FDE}" type="presOf" srcId="{20D6F781-87CC-48DD-8C18-F1A709BDC448}" destId="{FFD4D5AC-4165-4DFC-BC4C-1A503E7E155E}" srcOrd="0" destOrd="0" presId="urn:microsoft.com/office/officeart/2005/8/layout/chevron2"/>
    <dgm:cxn modelId="{10F284D6-BDA7-4A60-9FA9-F89DBEA5517F}" srcId="{B8EBEAFE-99D1-4649-B1C9-7952368F4138}" destId="{063F3BD7-E338-40F0-8612-BA73D812DE52}" srcOrd="1" destOrd="0" parTransId="{B316C53D-32EF-4CBA-9DA9-CD36E7BC3455}" sibTransId="{B7E7B1B3-87C4-4199-8B79-4D343F0332FA}"/>
    <dgm:cxn modelId="{9C2180E0-ACBA-4E86-B263-71D6726DBEA4}" srcId="{E36026A6-60ED-4A7E-A94A-D61B673B84DD}" destId="{DB1E899B-769B-414D-A418-1CBAB43FEE3B}" srcOrd="0" destOrd="0" parTransId="{73FA1B3A-D5ED-4034-8923-11058BE3E125}" sibTransId="{CD75777C-3DB3-4E55-95CE-A72D65EC9B42}"/>
    <dgm:cxn modelId="{EAFF86EC-DF4F-4505-811D-E28DB8FE2714}" type="presOf" srcId="{E36026A6-60ED-4A7E-A94A-D61B673B84DD}" destId="{360DEB9E-AA4D-4061-81B7-7D96B1624DFE}" srcOrd="0" destOrd="0" presId="urn:microsoft.com/office/officeart/2005/8/layout/chevron2"/>
    <dgm:cxn modelId="{4193B7F1-854C-4549-AEFE-91B39F285672}" type="presOf" srcId="{B8EBEAFE-99D1-4649-B1C9-7952368F4138}" destId="{56CC666A-B232-404A-BBA7-593E79944F31}" srcOrd="0" destOrd="0" presId="urn:microsoft.com/office/officeart/2005/8/layout/chevron2"/>
    <dgm:cxn modelId="{7771C6C1-6B81-41F3-A667-3FE73F2E1593}" type="presParOf" srcId="{56CC666A-B232-404A-BBA7-593E79944F31}" destId="{6EE3FAF7-ABE4-453F-AECB-639DABACCA00}" srcOrd="0" destOrd="0" presId="urn:microsoft.com/office/officeart/2005/8/layout/chevron2"/>
    <dgm:cxn modelId="{71984E70-C97B-4E2C-85F0-7F0EB5082535}" type="presParOf" srcId="{6EE3FAF7-ABE4-453F-AECB-639DABACCA00}" destId="{360DEB9E-AA4D-4061-81B7-7D96B1624DFE}" srcOrd="0" destOrd="0" presId="urn:microsoft.com/office/officeart/2005/8/layout/chevron2"/>
    <dgm:cxn modelId="{6E5E34DE-343F-427D-9C51-13B96C9FDFA1}" type="presParOf" srcId="{6EE3FAF7-ABE4-453F-AECB-639DABACCA00}" destId="{0187E13A-6E1E-4E77-9977-F15E3D775360}" srcOrd="1" destOrd="0" presId="urn:microsoft.com/office/officeart/2005/8/layout/chevron2"/>
    <dgm:cxn modelId="{4AE6F400-4CBE-4CF8-B292-4CEC7FEA902A}" type="presParOf" srcId="{56CC666A-B232-404A-BBA7-593E79944F31}" destId="{4476462F-5A96-4DBF-BBAD-5A1E4E6A829A}" srcOrd="1" destOrd="0" presId="urn:microsoft.com/office/officeart/2005/8/layout/chevron2"/>
    <dgm:cxn modelId="{0D22EC54-5D1A-40C5-A22C-3333C53ADCBC}" type="presParOf" srcId="{56CC666A-B232-404A-BBA7-593E79944F31}" destId="{87D33577-ED15-4C0B-9803-62DD1D9009BF}" srcOrd="2" destOrd="0" presId="urn:microsoft.com/office/officeart/2005/8/layout/chevron2"/>
    <dgm:cxn modelId="{7225E6CC-E9BE-4DCA-9FF0-373447D6B902}" type="presParOf" srcId="{87D33577-ED15-4C0B-9803-62DD1D9009BF}" destId="{4DD889E9-E80D-42AF-9FCB-16A3019360E0}" srcOrd="0" destOrd="0" presId="urn:microsoft.com/office/officeart/2005/8/layout/chevron2"/>
    <dgm:cxn modelId="{2F347441-8EEE-4AC6-9765-8BA63CC58C1B}" type="presParOf" srcId="{87D33577-ED15-4C0B-9803-62DD1D9009BF}" destId="{8BEC354B-F8D4-4039-ADF2-37AC212385F0}" srcOrd="1" destOrd="0" presId="urn:microsoft.com/office/officeart/2005/8/layout/chevron2"/>
    <dgm:cxn modelId="{6F09E89E-CCBE-4DB9-877F-3388F9DF5C99}" type="presParOf" srcId="{56CC666A-B232-404A-BBA7-593E79944F31}" destId="{0BC09858-7658-4B1C-B636-24D7DAAF3AF9}" srcOrd="3" destOrd="0" presId="urn:microsoft.com/office/officeart/2005/8/layout/chevron2"/>
    <dgm:cxn modelId="{3AD363AF-23FB-45D2-A5E8-4F4561CA335D}" type="presParOf" srcId="{56CC666A-B232-404A-BBA7-593E79944F31}" destId="{96FD3570-185D-41AE-A62B-A926D4305697}" srcOrd="4" destOrd="0" presId="urn:microsoft.com/office/officeart/2005/8/layout/chevron2"/>
    <dgm:cxn modelId="{B1083624-7EC2-4627-885E-471C754A386A}" type="presParOf" srcId="{96FD3570-185D-41AE-A62B-A926D4305697}" destId="{FFD4D5AC-4165-4DFC-BC4C-1A503E7E155E}" srcOrd="0" destOrd="0" presId="urn:microsoft.com/office/officeart/2005/8/layout/chevron2"/>
    <dgm:cxn modelId="{A97F3EDE-4A93-4303-A1E1-50F71C036C07}" type="presParOf" srcId="{96FD3570-185D-41AE-A62B-A926D4305697}" destId="{78336B47-1113-4B8E-B5FF-C405EEE54D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870F7D-5AAC-4E89-B32E-8128BAE84C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2376B-7E48-4A3A-ADCD-F5D4EEFF862B}">
      <dgm:prSet phldrT="[Text]" custT="1"/>
      <dgm:spPr/>
      <dgm:t>
        <a:bodyPr/>
        <a:lstStyle/>
        <a:p>
          <a:r>
            <a:rPr lang="en-US" sz="2400" dirty="0"/>
            <a:t>Group - A</a:t>
          </a:r>
        </a:p>
      </dgm:t>
    </dgm:pt>
    <dgm:pt modelId="{BC148498-6733-4AED-9158-9648B72198F6}" type="parTrans" cxnId="{F0A0EA81-BFEE-4D39-B05E-9611460FF204}">
      <dgm:prSet/>
      <dgm:spPr/>
      <dgm:t>
        <a:bodyPr/>
        <a:lstStyle/>
        <a:p>
          <a:endParaRPr lang="en-US"/>
        </a:p>
      </dgm:t>
    </dgm:pt>
    <dgm:pt modelId="{4D4F2BF8-75DB-4518-868E-32B1A12C878E}" type="sibTrans" cxnId="{F0A0EA81-BFEE-4D39-B05E-9611460FF204}">
      <dgm:prSet/>
      <dgm:spPr/>
      <dgm:t>
        <a:bodyPr/>
        <a:lstStyle/>
        <a:p>
          <a:endParaRPr lang="en-US"/>
        </a:p>
      </dgm:t>
    </dgm:pt>
    <dgm:pt modelId="{C5FEF69F-C644-4982-91C7-8CDADF4ED91A}">
      <dgm:prSet phldrT="[Text]" custT="1"/>
      <dgm:spPr/>
      <dgm:t>
        <a:bodyPr/>
        <a:lstStyle/>
        <a:p>
          <a:r>
            <a:rPr lang="en-US" sz="3200" b="1" dirty="0"/>
            <a:t>1. No other metal is as useful as iron.(Com)</a:t>
          </a:r>
          <a:endParaRPr lang="en-US" sz="3200" dirty="0"/>
        </a:p>
      </dgm:t>
    </dgm:pt>
    <dgm:pt modelId="{09309FCC-63C9-47CE-99B3-A6CE36075F9D}" type="parTrans" cxnId="{2687527F-BA72-4D02-8B83-AAAF6042FC67}">
      <dgm:prSet/>
      <dgm:spPr/>
      <dgm:t>
        <a:bodyPr/>
        <a:lstStyle/>
        <a:p>
          <a:endParaRPr lang="en-US"/>
        </a:p>
      </dgm:t>
    </dgm:pt>
    <dgm:pt modelId="{8D4A22AD-8C2F-44ED-9303-9F45EA8D2F11}" type="sibTrans" cxnId="{2687527F-BA72-4D02-8B83-AAAF6042FC67}">
      <dgm:prSet/>
      <dgm:spPr/>
      <dgm:t>
        <a:bodyPr/>
        <a:lstStyle/>
        <a:p>
          <a:endParaRPr lang="en-US"/>
        </a:p>
      </dgm:t>
    </dgm:pt>
    <dgm:pt modelId="{899A4487-0175-408D-AD40-86102B17307F}">
      <dgm:prSet phldrT="[Text]" custT="1"/>
      <dgm:spPr/>
      <dgm:t>
        <a:bodyPr/>
        <a:lstStyle/>
        <a:p>
          <a:r>
            <a:rPr lang="en-US" sz="2800" dirty="0"/>
            <a:t>Group - A</a:t>
          </a:r>
        </a:p>
      </dgm:t>
    </dgm:pt>
    <dgm:pt modelId="{B5F24B18-206A-4BEB-8391-20A6D7AEEFC3}" type="parTrans" cxnId="{283F85B4-31F0-4786-B104-32A95FD35A37}">
      <dgm:prSet/>
      <dgm:spPr/>
      <dgm:t>
        <a:bodyPr/>
        <a:lstStyle/>
        <a:p>
          <a:endParaRPr lang="en-US"/>
        </a:p>
      </dgm:t>
    </dgm:pt>
    <dgm:pt modelId="{98DD932C-64E8-4D4C-B682-6663C45F04E6}" type="sibTrans" cxnId="{283F85B4-31F0-4786-B104-32A95FD35A37}">
      <dgm:prSet/>
      <dgm:spPr/>
      <dgm:t>
        <a:bodyPr/>
        <a:lstStyle/>
        <a:p>
          <a:endParaRPr lang="en-US"/>
        </a:p>
      </dgm:t>
    </dgm:pt>
    <dgm:pt modelId="{32D43C33-2B51-489A-A11D-B66A296E5F1F}">
      <dgm:prSet phldrT="[Text]" custT="1"/>
      <dgm:spPr/>
      <dgm:t>
        <a:bodyPr/>
        <a:lstStyle/>
        <a:p>
          <a:r>
            <a:rPr lang="en-US" sz="3200" b="1" dirty="0"/>
            <a:t>4. </a:t>
          </a:r>
          <a:r>
            <a:rPr lang="en-US" sz="3200" b="1" dirty="0" err="1"/>
            <a:t>Rasel</a:t>
          </a:r>
          <a:r>
            <a:rPr lang="en-US" sz="3200" b="1" dirty="0"/>
            <a:t> is the youngest boy of this class.(</a:t>
          </a:r>
          <a:r>
            <a:rPr lang="en-US" sz="3200" b="1" dirty="0" err="1"/>
            <a:t>Pos</a:t>
          </a:r>
          <a:r>
            <a:rPr lang="en-US" sz="3200" b="1" dirty="0"/>
            <a:t>)</a:t>
          </a:r>
          <a:endParaRPr lang="en-US" sz="3200" dirty="0"/>
        </a:p>
      </dgm:t>
    </dgm:pt>
    <dgm:pt modelId="{9FB7FE47-CE88-4849-83A6-6A19620A98CC}" type="parTrans" cxnId="{6D217E4D-2298-4BF3-A59E-3B858BA88538}">
      <dgm:prSet/>
      <dgm:spPr/>
      <dgm:t>
        <a:bodyPr/>
        <a:lstStyle/>
        <a:p>
          <a:endParaRPr lang="en-US"/>
        </a:p>
      </dgm:t>
    </dgm:pt>
    <dgm:pt modelId="{1C3FC565-8D29-4382-9E38-4900F735F197}" type="sibTrans" cxnId="{6D217E4D-2298-4BF3-A59E-3B858BA88538}">
      <dgm:prSet/>
      <dgm:spPr/>
      <dgm:t>
        <a:bodyPr/>
        <a:lstStyle/>
        <a:p>
          <a:endParaRPr lang="en-US"/>
        </a:p>
      </dgm:t>
    </dgm:pt>
    <dgm:pt modelId="{0782DFC9-3082-4E8B-93F2-E4429009C827}">
      <dgm:prSet phldrT="[Text]" custT="1"/>
      <dgm:spPr/>
      <dgm:t>
        <a:bodyPr/>
        <a:lstStyle/>
        <a:p>
          <a:r>
            <a:rPr lang="en-US" sz="3200" b="1" dirty="0"/>
            <a:t>2. I arrived earlier than you.(Sup)</a:t>
          </a:r>
          <a:endParaRPr lang="en-US" sz="3200" dirty="0"/>
        </a:p>
      </dgm:t>
    </dgm:pt>
    <dgm:pt modelId="{FA8A51E4-F658-422D-A90D-48BBBA61598C}" type="parTrans" cxnId="{79E71B4E-13F7-4D4C-B958-EEFD3DDA9C14}">
      <dgm:prSet/>
      <dgm:spPr/>
      <dgm:t>
        <a:bodyPr/>
        <a:lstStyle/>
        <a:p>
          <a:endParaRPr lang="en-US"/>
        </a:p>
      </dgm:t>
    </dgm:pt>
    <dgm:pt modelId="{A2C0A5C7-8289-40E2-91EF-E92CD054C6C7}" type="sibTrans" cxnId="{79E71B4E-13F7-4D4C-B958-EEFD3DDA9C14}">
      <dgm:prSet/>
      <dgm:spPr/>
      <dgm:t>
        <a:bodyPr/>
        <a:lstStyle/>
        <a:p>
          <a:endParaRPr lang="en-US"/>
        </a:p>
      </dgm:t>
    </dgm:pt>
    <dgm:pt modelId="{07BC2399-58AB-4B4A-99E9-7266B36652FD}">
      <dgm:prSet phldrT="[Text]" custT="1"/>
      <dgm:spPr/>
      <dgm:t>
        <a:bodyPr/>
        <a:lstStyle/>
        <a:p>
          <a:r>
            <a:rPr lang="en-US" sz="3200" b="1" dirty="0"/>
            <a:t>5. No other is so great as Shakespeare. (Sup)</a:t>
          </a:r>
          <a:endParaRPr lang="en-US" sz="3200" dirty="0"/>
        </a:p>
      </dgm:t>
    </dgm:pt>
    <dgm:pt modelId="{08CE85CD-E4E2-4EE1-865A-9DF392A5FFCB}" type="parTrans" cxnId="{D8CFB346-AAFD-4924-ACA0-051E62BA3403}">
      <dgm:prSet/>
      <dgm:spPr/>
      <dgm:t>
        <a:bodyPr/>
        <a:lstStyle/>
        <a:p>
          <a:endParaRPr lang="en-US"/>
        </a:p>
      </dgm:t>
    </dgm:pt>
    <dgm:pt modelId="{AB8498A0-5723-4288-BB64-B5F7F78189F1}" type="sibTrans" cxnId="{D8CFB346-AAFD-4924-ACA0-051E62BA3403}">
      <dgm:prSet/>
      <dgm:spPr/>
      <dgm:t>
        <a:bodyPr/>
        <a:lstStyle/>
        <a:p>
          <a:endParaRPr lang="en-US"/>
        </a:p>
      </dgm:t>
    </dgm:pt>
    <dgm:pt modelId="{B4D3A31F-5AA4-427E-8A68-CF7DB96C38DB}" type="pres">
      <dgm:prSet presAssocID="{0D870F7D-5AAC-4E89-B32E-8128BAE84C45}" presName="linear" presStyleCnt="0">
        <dgm:presLayoutVars>
          <dgm:animLvl val="lvl"/>
          <dgm:resizeHandles val="exact"/>
        </dgm:presLayoutVars>
      </dgm:prSet>
      <dgm:spPr/>
    </dgm:pt>
    <dgm:pt modelId="{FB4C67FC-8019-4FE2-A184-DBCD52F90489}" type="pres">
      <dgm:prSet presAssocID="{56B2376B-7E48-4A3A-ADCD-F5D4EEFF862B}" presName="parentText" presStyleLbl="node1" presStyleIdx="0" presStyleCnt="2" custScaleX="20000" custScaleY="38268">
        <dgm:presLayoutVars>
          <dgm:chMax val="0"/>
          <dgm:bulletEnabled val="1"/>
        </dgm:presLayoutVars>
      </dgm:prSet>
      <dgm:spPr/>
    </dgm:pt>
    <dgm:pt modelId="{AE8C57B2-AC64-4D91-9EFD-2B9CF66F5E6E}" type="pres">
      <dgm:prSet presAssocID="{56B2376B-7E48-4A3A-ADCD-F5D4EEFF862B}" presName="childText" presStyleLbl="revTx" presStyleIdx="0" presStyleCnt="2" custScaleX="98261" custScaleY="103503">
        <dgm:presLayoutVars>
          <dgm:bulletEnabled val="1"/>
        </dgm:presLayoutVars>
      </dgm:prSet>
      <dgm:spPr/>
    </dgm:pt>
    <dgm:pt modelId="{7AA3034E-D1A8-41B6-9875-7FC346B2B69E}" type="pres">
      <dgm:prSet presAssocID="{899A4487-0175-408D-AD40-86102B17307F}" presName="parentText" presStyleLbl="node1" presStyleIdx="1" presStyleCnt="2" custScaleX="20000" custScaleY="34967">
        <dgm:presLayoutVars>
          <dgm:chMax val="0"/>
          <dgm:bulletEnabled val="1"/>
        </dgm:presLayoutVars>
      </dgm:prSet>
      <dgm:spPr/>
    </dgm:pt>
    <dgm:pt modelId="{16E112EB-6F1A-4CE6-91C1-457732068B6A}" type="pres">
      <dgm:prSet presAssocID="{899A4487-0175-408D-AD40-86102B17307F}" presName="childText" presStyleLbl="revTx" presStyleIdx="1" presStyleCnt="2" custScaleY="91049" custLinFactNeighborX="-435" custLinFactNeighborY="84427">
        <dgm:presLayoutVars>
          <dgm:bulletEnabled val="1"/>
        </dgm:presLayoutVars>
      </dgm:prSet>
      <dgm:spPr/>
    </dgm:pt>
  </dgm:ptLst>
  <dgm:cxnLst>
    <dgm:cxn modelId="{58369E0A-71B3-47AD-80FB-F3B3CE63F84D}" type="presOf" srcId="{56B2376B-7E48-4A3A-ADCD-F5D4EEFF862B}" destId="{FB4C67FC-8019-4FE2-A184-DBCD52F90489}" srcOrd="0" destOrd="0" presId="urn:microsoft.com/office/officeart/2005/8/layout/vList2"/>
    <dgm:cxn modelId="{BB13480F-141D-4CD1-9E19-3F3BA277706D}" type="presOf" srcId="{C5FEF69F-C644-4982-91C7-8CDADF4ED91A}" destId="{AE8C57B2-AC64-4D91-9EFD-2B9CF66F5E6E}" srcOrd="0" destOrd="0" presId="urn:microsoft.com/office/officeart/2005/8/layout/vList2"/>
    <dgm:cxn modelId="{8188DF15-6527-4441-AA29-9B5F84E75333}" type="presOf" srcId="{0782DFC9-3082-4E8B-93F2-E4429009C827}" destId="{AE8C57B2-AC64-4D91-9EFD-2B9CF66F5E6E}" srcOrd="0" destOrd="1" presId="urn:microsoft.com/office/officeart/2005/8/layout/vList2"/>
    <dgm:cxn modelId="{DB877335-1EF2-4A38-96C9-34614A1243AC}" type="presOf" srcId="{32D43C33-2B51-489A-A11D-B66A296E5F1F}" destId="{16E112EB-6F1A-4CE6-91C1-457732068B6A}" srcOrd="0" destOrd="0" presId="urn:microsoft.com/office/officeart/2005/8/layout/vList2"/>
    <dgm:cxn modelId="{D8CFB346-AAFD-4924-ACA0-051E62BA3403}" srcId="{899A4487-0175-408D-AD40-86102B17307F}" destId="{07BC2399-58AB-4B4A-99E9-7266B36652FD}" srcOrd="1" destOrd="0" parTransId="{08CE85CD-E4E2-4EE1-865A-9DF392A5FFCB}" sibTransId="{AB8498A0-5723-4288-BB64-B5F7F78189F1}"/>
    <dgm:cxn modelId="{6D217E4D-2298-4BF3-A59E-3B858BA88538}" srcId="{899A4487-0175-408D-AD40-86102B17307F}" destId="{32D43C33-2B51-489A-A11D-B66A296E5F1F}" srcOrd="0" destOrd="0" parTransId="{9FB7FE47-CE88-4849-83A6-6A19620A98CC}" sibTransId="{1C3FC565-8D29-4382-9E38-4900F735F197}"/>
    <dgm:cxn modelId="{79E71B4E-13F7-4D4C-B958-EEFD3DDA9C14}" srcId="{56B2376B-7E48-4A3A-ADCD-F5D4EEFF862B}" destId="{0782DFC9-3082-4E8B-93F2-E4429009C827}" srcOrd="1" destOrd="0" parTransId="{FA8A51E4-F658-422D-A90D-48BBBA61598C}" sibTransId="{A2C0A5C7-8289-40E2-91EF-E92CD054C6C7}"/>
    <dgm:cxn modelId="{2687527F-BA72-4D02-8B83-AAAF6042FC67}" srcId="{56B2376B-7E48-4A3A-ADCD-F5D4EEFF862B}" destId="{C5FEF69F-C644-4982-91C7-8CDADF4ED91A}" srcOrd="0" destOrd="0" parTransId="{09309FCC-63C9-47CE-99B3-A6CE36075F9D}" sibTransId="{8D4A22AD-8C2F-44ED-9303-9F45EA8D2F11}"/>
    <dgm:cxn modelId="{83840081-13A1-4798-BBA8-59982FE1ACE4}" type="presOf" srcId="{899A4487-0175-408D-AD40-86102B17307F}" destId="{7AA3034E-D1A8-41B6-9875-7FC346B2B69E}" srcOrd="0" destOrd="0" presId="urn:microsoft.com/office/officeart/2005/8/layout/vList2"/>
    <dgm:cxn modelId="{F0A0EA81-BFEE-4D39-B05E-9611460FF204}" srcId="{0D870F7D-5AAC-4E89-B32E-8128BAE84C45}" destId="{56B2376B-7E48-4A3A-ADCD-F5D4EEFF862B}" srcOrd="0" destOrd="0" parTransId="{BC148498-6733-4AED-9158-9648B72198F6}" sibTransId="{4D4F2BF8-75DB-4518-868E-32B1A12C878E}"/>
    <dgm:cxn modelId="{6F87E192-2EE9-4227-AE03-AE294AE6E83C}" type="presOf" srcId="{0D870F7D-5AAC-4E89-B32E-8128BAE84C45}" destId="{B4D3A31F-5AA4-427E-8A68-CF7DB96C38DB}" srcOrd="0" destOrd="0" presId="urn:microsoft.com/office/officeart/2005/8/layout/vList2"/>
    <dgm:cxn modelId="{283F85B4-31F0-4786-B104-32A95FD35A37}" srcId="{0D870F7D-5AAC-4E89-B32E-8128BAE84C45}" destId="{899A4487-0175-408D-AD40-86102B17307F}" srcOrd="1" destOrd="0" parTransId="{B5F24B18-206A-4BEB-8391-20A6D7AEEFC3}" sibTransId="{98DD932C-64E8-4D4C-B682-6663C45F04E6}"/>
    <dgm:cxn modelId="{0DB610D4-FDC6-4CD3-886B-281D174BAE2A}" type="presOf" srcId="{07BC2399-58AB-4B4A-99E9-7266B36652FD}" destId="{16E112EB-6F1A-4CE6-91C1-457732068B6A}" srcOrd="0" destOrd="1" presId="urn:microsoft.com/office/officeart/2005/8/layout/vList2"/>
    <dgm:cxn modelId="{943D3DAA-7EB7-4335-8302-9DE1EFE83090}" type="presParOf" srcId="{B4D3A31F-5AA4-427E-8A68-CF7DB96C38DB}" destId="{FB4C67FC-8019-4FE2-A184-DBCD52F90489}" srcOrd="0" destOrd="0" presId="urn:microsoft.com/office/officeart/2005/8/layout/vList2"/>
    <dgm:cxn modelId="{5D8B3961-5EDE-48C3-931F-EC6CCE29219B}" type="presParOf" srcId="{B4D3A31F-5AA4-427E-8A68-CF7DB96C38DB}" destId="{AE8C57B2-AC64-4D91-9EFD-2B9CF66F5E6E}" srcOrd="1" destOrd="0" presId="urn:microsoft.com/office/officeart/2005/8/layout/vList2"/>
    <dgm:cxn modelId="{1A0345FA-593B-4835-8345-8D081778EE68}" type="presParOf" srcId="{B4D3A31F-5AA4-427E-8A68-CF7DB96C38DB}" destId="{7AA3034E-D1A8-41B6-9875-7FC346B2B69E}" srcOrd="2" destOrd="0" presId="urn:microsoft.com/office/officeart/2005/8/layout/vList2"/>
    <dgm:cxn modelId="{FA7D97DE-78C8-47A3-B0F3-A354B5D9AC7E}" type="presParOf" srcId="{B4D3A31F-5AA4-427E-8A68-CF7DB96C38DB}" destId="{16E112EB-6F1A-4CE6-91C1-457732068B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10BBF-2D9B-4825-84B1-F7D108D9345C}">
      <dsp:nvSpPr>
        <dsp:cNvPr id="0" name=""/>
        <dsp:cNvSpPr/>
      </dsp:nvSpPr>
      <dsp:spPr>
        <a:xfrm>
          <a:off x="0" y="0"/>
          <a:ext cx="13411200" cy="2428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FFFF00"/>
              </a:solidFill>
            </a:rPr>
            <a:t>1. She is a beautiful girl</a:t>
          </a:r>
          <a:r>
            <a:rPr lang="en-US" sz="6500" b="1" kern="1200" dirty="0">
              <a:solidFill>
                <a:srgbClr val="7030A0"/>
              </a:solidFill>
            </a:rPr>
            <a:t>.</a:t>
          </a:r>
          <a:endParaRPr lang="en-US" sz="6500" kern="1200" dirty="0"/>
        </a:p>
      </dsp:txBody>
      <dsp:txXfrm>
        <a:off x="2925127" y="0"/>
        <a:ext cx="10486072" cy="2428875"/>
      </dsp:txXfrm>
    </dsp:sp>
    <dsp:sp modelId="{D47D3B63-5AB4-4A6A-8C4B-3F19F10AFB6D}">
      <dsp:nvSpPr>
        <dsp:cNvPr id="0" name=""/>
        <dsp:cNvSpPr/>
      </dsp:nvSpPr>
      <dsp:spPr>
        <a:xfrm>
          <a:off x="242887" y="242887"/>
          <a:ext cx="2682240" cy="1943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219BA-DB97-4C9F-8745-8167021D3783}">
      <dsp:nvSpPr>
        <dsp:cNvPr id="0" name=""/>
        <dsp:cNvSpPr/>
      </dsp:nvSpPr>
      <dsp:spPr>
        <a:xfrm>
          <a:off x="0" y="2671762"/>
          <a:ext cx="13411200" cy="2428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FF0000"/>
              </a:solidFill>
            </a:rPr>
            <a:t>2. She is more beautiful than that girl.</a:t>
          </a:r>
          <a:endParaRPr lang="en-US" sz="6500" kern="1200" dirty="0"/>
        </a:p>
      </dsp:txBody>
      <dsp:txXfrm>
        <a:off x="2925127" y="2671762"/>
        <a:ext cx="10486072" cy="2428875"/>
      </dsp:txXfrm>
    </dsp:sp>
    <dsp:sp modelId="{ECEAF0FF-F0D3-46F5-9179-A6898DB4D912}">
      <dsp:nvSpPr>
        <dsp:cNvPr id="0" name=""/>
        <dsp:cNvSpPr/>
      </dsp:nvSpPr>
      <dsp:spPr>
        <a:xfrm>
          <a:off x="242887" y="2914650"/>
          <a:ext cx="2682240" cy="1943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28481-02D4-493E-BD34-BCF6B5F75143}">
      <dsp:nvSpPr>
        <dsp:cNvPr id="0" name=""/>
        <dsp:cNvSpPr/>
      </dsp:nvSpPr>
      <dsp:spPr>
        <a:xfrm>
          <a:off x="0" y="5343525"/>
          <a:ext cx="13411200" cy="2428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C00000"/>
              </a:solidFill>
            </a:rPr>
            <a:t>3. She is the most beautiful of all girl.</a:t>
          </a:r>
          <a:endParaRPr lang="en-US" sz="6500" kern="1200" dirty="0"/>
        </a:p>
      </dsp:txBody>
      <dsp:txXfrm>
        <a:off x="2925127" y="5343525"/>
        <a:ext cx="10486072" cy="2428875"/>
      </dsp:txXfrm>
    </dsp:sp>
    <dsp:sp modelId="{8218C566-D637-4876-9C03-4369B61A9731}">
      <dsp:nvSpPr>
        <dsp:cNvPr id="0" name=""/>
        <dsp:cNvSpPr/>
      </dsp:nvSpPr>
      <dsp:spPr>
        <a:xfrm>
          <a:off x="242887" y="5586412"/>
          <a:ext cx="2682240" cy="1943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14FD5-FFA3-48A3-9B53-C9D0F70F36B2}">
      <dsp:nvSpPr>
        <dsp:cNvPr id="0" name=""/>
        <dsp:cNvSpPr/>
      </dsp:nvSpPr>
      <dsp:spPr>
        <a:xfrm>
          <a:off x="1270262" y="2849879"/>
          <a:ext cx="710418" cy="1353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209" y="0"/>
              </a:lnTo>
              <a:lnTo>
                <a:pt x="355209" y="1353692"/>
              </a:lnTo>
              <a:lnTo>
                <a:pt x="710418" y="1353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7252" y="3488506"/>
        <a:ext cx="76439" cy="76439"/>
      </dsp:txXfrm>
    </dsp:sp>
    <dsp:sp modelId="{AA16F787-D2BC-411D-BB22-1CBD1CF42591}">
      <dsp:nvSpPr>
        <dsp:cNvPr id="0" name=""/>
        <dsp:cNvSpPr/>
      </dsp:nvSpPr>
      <dsp:spPr>
        <a:xfrm>
          <a:off x="1270262" y="2804160"/>
          <a:ext cx="710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41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07711" y="2832119"/>
        <a:ext cx="35520" cy="35520"/>
      </dsp:txXfrm>
    </dsp:sp>
    <dsp:sp modelId="{B76759ED-F56B-4F55-9A64-1D089AC23D9A}">
      <dsp:nvSpPr>
        <dsp:cNvPr id="0" name=""/>
        <dsp:cNvSpPr/>
      </dsp:nvSpPr>
      <dsp:spPr>
        <a:xfrm>
          <a:off x="1270262" y="1496186"/>
          <a:ext cx="710418" cy="1353693"/>
        </a:xfrm>
        <a:custGeom>
          <a:avLst/>
          <a:gdLst/>
          <a:ahLst/>
          <a:cxnLst/>
          <a:rect l="0" t="0" r="0" b="0"/>
          <a:pathLst>
            <a:path>
              <a:moveTo>
                <a:pt x="0" y="1353693"/>
              </a:moveTo>
              <a:lnTo>
                <a:pt x="355209" y="1353693"/>
              </a:lnTo>
              <a:lnTo>
                <a:pt x="355209" y="0"/>
              </a:lnTo>
              <a:lnTo>
                <a:pt x="7104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7252" y="2134813"/>
        <a:ext cx="76439" cy="76439"/>
      </dsp:txXfrm>
    </dsp:sp>
    <dsp:sp modelId="{6D795A61-04D3-41C8-90B1-9E5D9375E2E7}">
      <dsp:nvSpPr>
        <dsp:cNvPr id="0" name=""/>
        <dsp:cNvSpPr/>
      </dsp:nvSpPr>
      <dsp:spPr>
        <a:xfrm rot="16200000">
          <a:off x="-2121094" y="2308402"/>
          <a:ext cx="5699759" cy="108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Degree</a:t>
          </a:r>
        </a:p>
      </dsp:txBody>
      <dsp:txXfrm>
        <a:off x="-2121094" y="2308402"/>
        <a:ext cx="5699759" cy="1082954"/>
      </dsp:txXfrm>
    </dsp:sp>
    <dsp:sp modelId="{60043EE3-5E21-4972-B16F-7411AAB8A228}">
      <dsp:nvSpPr>
        <dsp:cNvPr id="0" name=""/>
        <dsp:cNvSpPr/>
      </dsp:nvSpPr>
      <dsp:spPr>
        <a:xfrm>
          <a:off x="1980681" y="954709"/>
          <a:ext cx="3552090" cy="108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FF0000"/>
              </a:solidFill>
            </a:rPr>
            <a:t>1.Positive</a:t>
          </a:r>
          <a:endParaRPr lang="en-US" sz="4500" kern="1200" dirty="0"/>
        </a:p>
      </dsp:txBody>
      <dsp:txXfrm>
        <a:off x="1980681" y="954709"/>
        <a:ext cx="3552090" cy="1082954"/>
      </dsp:txXfrm>
    </dsp:sp>
    <dsp:sp modelId="{DE81E565-7203-421E-8E0D-6F3BC283E361}">
      <dsp:nvSpPr>
        <dsp:cNvPr id="0" name=""/>
        <dsp:cNvSpPr/>
      </dsp:nvSpPr>
      <dsp:spPr>
        <a:xfrm>
          <a:off x="1980681" y="2308402"/>
          <a:ext cx="3552090" cy="108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accent2">
                  <a:lumMod val="50000"/>
                </a:schemeClr>
              </a:solidFill>
            </a:rPr>
            <a:t>2.Comparative</a:t>
          </a:r>
          <a:endParaRPr lang="en-US" sz="4500" kern="1200" dirty="0"/>
        </a:p>
      </dsp:txBody>
      <dsp:txXfrm>
        <a:off x="1980681" y="2308402"/>
        <a:ext cx="3552090" cy="1082954"/>
      </dsp:txXfrm>
    </dsp:sp>
    <dsp:sp modelId="{6E7D4374-86E2-4B9E-926D-1F444AB581FD}">
      <dsp:nvSpPr>
        <dsp:cNvPr id="0" name=""/>
        <dsp:cNvSpPr/>
      </dsp:nvSpPr>
      <dsp:spPr>
        <a:xfrm>
          <a:off x="1980681" y="3662095"/>
          <a:ext cx="3552090" cy="108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accent2">
                  <a:lumMod val="50000"/>
                </a:schemeClr>
              </a:solidFill>
            </a:rPr>
            <a:t>3.Superlative</a:t>
          </a:r>
          <a:endParaRPr lang="en-US" sz="4500" kern="1200" dirty="0"/>
        </a:p>
      </dsp:txBody>
      <dsp:txXfrm>
        <a:off x="1980681" y="3662095"/>
        <a:ext cx="3552090" cy="1082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70BB-67CC-45FB-A6ED-9179120999BA}">
      <dsp:nvSpPr>
        <dsp:cNvPr id="0" name=""/>
        <dsp:cNvSpPr/>
      </dsp:nvSpPr>
      <dsp:spPr>
        <a:xfrm>
          <a:off x="1252215" y="578191"/>
          <a:ext cx="2871717" cy="100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1.Positive</a:t>
          </a:r>
          <a:endParaRPr lang="en-US" sz="4400" kern="1200" dirty="0"/>
        </a:p>
      </dsp:txBody>
      <dsp:txXfrm>
        <a:off x="1281581" y="607557"/>
        <a:ext cx="2812985" cy="943885"/>
      </dsp:txXfrm>
    </dsp:sp>
    <dsp:sp modelId="{84D52EAE-90A2-412B-8A3B-F6ECE5298917}">
      <dsp:nvSpPr>
        <dsp:cNvPr id="0" name=""/>
        <dsp:cNvSpPr/>
      </dsp:nvSpPr>
      <dsp:spPr>
        <a:xfrm rot="19457599">
          <a:off x="4031089" y="749452"/>
          <a:ext cx="98778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7781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00285" y="766552"/>
        <a:ext cx="49389" cy="49389"/>
      </dsp:txXfrm>
    </dsp:sp>
    <dsp:sp modelId="{B229D9D8-EDBD-46BC-B3F2-A87EA2770250}">
      <dsp:nvSpPr>
        <dsp:cNvPr id="0" name=""/>
        <dsp:cNvSpPr/>
      </dsp:nvSpPr>
      <dsp:spPr>
        <a:xfrm>
          <a:off x="4926027" y="1686"/>
          <a:ext cx="4357676" cy="1002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2.Comparative</a:t>
          </a:r>
          <a:endParaRPr lang="en-US" sz="3200" kern="1200" dirty="0"/>
        </a:p>
      </dsp:txBody>
      <dsp:txXfrm>
        <a:off x="4955393" y="31052"/>
        <a:ext cx="4298944" cy="943885"/>
      </dsp:txXfrm>
    </dsp:sp>
    <dsp:sp modelId="{AE820464-7886-47F9-8738-4ED77CB7EDCD}">
      <dsp:nvSpPr>
        <dsp:cNvPr id="0" name=""/>
        <dsp:cNvSpPr/>
      </dsp:nvSpPr>
      <dsp:spPr>
        <a:xfrm rot="2142401">
          <a:off x="4031089" y="1325957"/>
          <a:ext cx="98778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7781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00285" y="1343058"/>
        <a:ext cx="49389" cy="49389"/>
      </dsp:txXfrm>
    </dsp:sp>
    <dsp:sp modelId="{540A7C45-3A40-4393-8071-A09CDC1955AF}">
      <dsp:nvSpPr>
        <dsp:cNvPr id="0" name=""/>
        <dsp:cNvSpPr/>
      </dsp:nvSpPr>
      <dsp:spPr>
        <a:xfrm>
          <a:off x="4926027" y="1154696"/>
          <a:ext cx="4357676" cy="1002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3.Superlative</a:t>
          </a:r>
          <a:endParaRPr lang="en-US" sz="3200" kern="1200" dirty="0"/>
        </a:p>
      </dsp:txBody>
      <dsp:txXfrm>
        <a:off x="4955393" y="1184062"/>
        <a:ext cx="4298944" cy="943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70BB-67CC-45FB-A6ED-9179120999BA}">
      <dsp:nvSpPr>
        <dsp:cNvPr id="0" name=""/>
        <dsp:cNvSpPr/>
      </dsp:nvSpPr>
      <dsp:spPr>
        <a:xfrm>
          <a:off x="949955" y="578191"/>
          <a:ext cx="2871717" cy="100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2.Comparative</a:t>
          </a:r>
          <a:endParaRPr lang="en-US" sz="2800" kern="1200" dirty="0"/>
        </a:p>
      </dsp:txBody>
      <dsp:txXfrm>
        <a:off x="979321" y="607557"/>
        <a:ext cx="2812985" cy="943885"/>
      </dsp:txXfrm>
    </dsp:sp>
    <dsp:sp modelId="{84D52EAE-90A2-412B-8A3B-F6ECE5298917}">
      <dsp:nvSpPr>
        <dsp:cNvPr id="0" name=""/>
        <dsp:cNvSpPr/>
      </dsp:nvSpPr>
      <dsp:spPr>
        <a:xfrm rot="19457599">
          <a:off x="3728829" y="749452"/>
          <a:ext cx="98778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7781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98025" y="766552"/>
        <a:ext cx="49389" cy="49389"/>
      </dsp:txXfrm>
    </dsp:sp>
    <dsp:sp modelId="{B229D9D8-EDBD-46BC-B3F2-A87EA2770250}">
      <dsp:nvSpPr>
        <dsp:cNvPr id="0" name=""/>
        <dsp:cNvSpPr/>
      </dsp:nvSpPr>
      <dsp:spPr>
        <a:xfrm>
          <a:off x="4623767" y="1686"/>
          <a:ext cx="4357676" cy="1002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1.Positive</a:t>
          </a:r>
          <a:endParaRPr lang="en-US" sz="3200" kern="1200" dirty="0"/>
        </a:p>
      </dsp:txBody>
      <dsp:txXfrm>
        <a:off x="4653133" y="31052"/>
        <a:ext cx="4298944" cy="943885"/>
      </dsp:txXfrm>
    </dsp:sp>
    <dsp:sp modelId="{AE820464-7886-47F9-8738-4ED77CB7EDCD}">
      <dsp:nvSpPr>
        <dsp:cNvPr id="0" name=""/>
        <dsp:cNvSpPr/>
      </dsp:nvSpPr>
      <dsp:spPr>
        <a:xfrm rot="2142401">
          <a:off x="3728829" y="1325957"/>
          <a:ext cx="98778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7781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98025" y="1343058"/>
        <a:ext cx="49389" cy="49389"/>
      </dsp:txXfrm>
    </dsp:sp>
    <dsp:sp modelId="{540A7C45-3A40-4393-8071-A09CDC1955AF}">
      <dsp:nvSpPr>
        <dsp:cNvPr id="0" name=""/>
        <dsp:cNvSpPr/>
      </dsp:nvSpPr>
      <dsp:spPr>
        <a:xfrm>
          <a:off x="4623767" y="1154696"/>
          <a:ext cx="4357676" cy="1002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3.Superlative</a:t>
          </a:r>
          <a:endParaRPr lang="en-US" sz="3200" kern="1200" dirty="0"/>
        </a:p>
      </dsp:txBody>
      <dsp:txXfrm>
        <a:off x="4653133" y="1184062"/>
        <a:ext cx="4298944" cy="943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70BB-67CC-45FB-A6ED-9179120999BA}">
      <dsp:nvSpPr>
        <dsp:cNvPr id="0" name=""/>
        <dsp:cNvSpPr/>
      </dsp:nvSpPr>
      <dsp:spPr>
        <a:xfrm>
          <a:off x="949955" y="578191"/>
          <a:ext cx="2871717" cy="100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3.Superlative</a:t>
          </a:r>
          <a:endParaRPr lang="en-US" sz="3200" kern="1200" dirty="0"/>
        </a:p>
      </dsp:txBody>
      <dsp:txXfrm>
        <a:off x="979321" y="607557"/>
        <a:ext cx="2812985" cy="943885"/>
      </dsp:txXfrm>
    </dsp:sp>
    <dsp:sp modelId="{84D52EAE-90A2-412B-8A3B-F6ECE5298917}">
      <dsp:nvSpPr>
        <dsp:cNvPr id="0" name=""/>
        <dsp:cNvSpPr/>
      </dsp:nvSpPr>
      <dsp:spPr>
        <a:xfrm rot="19457599">
          <a:off x="3728829" y="749452"/>
          <a:ext cx="98778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7781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98025" y="766552"/>
        <a:ext cx="49389" cy="49389"/>
      </dsp:txXfrm>
    </dsp:sp>
    <dsp:sp modelId="{B229D9D8-EDBD-46BC-B3F2-A87EA2770250}">
      <dsp:nvSpPr>
        <dsp:cNvPr id="0" name=""/>
        <dsp:cNvSpPr/>
      </dsp:nvSpPr>
      <dsp:spPr>
        <a:xfrm>
          <a:off x="4623767" y="1686"/>
          <a:ext cx="4357676" cy="1002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1.Positive</a:t>
          </a:r>
          <a:endParaRPr lang="en-US" sz="3200" kern="1200" dirty="0"/>
        </a:p>
      </dsp:txBody>
      <dsp:txXfrm>
        <a:off x="4653133" y="31052"/>
        <a:ext cx="4298944" cy="943885"/>
      </dsp:txXfrm>
    </dsp:sp>
    <dsp:sp modelId="{AE820464-7886-47F9-8738-4ED77CB7EDCD}">
      <dsp:nvSpPr>
        <dsp:cNvPr id="0" name=""/>
        <dsp:cNvSpPr/>
      </dsp:nvSpPr>
      <dsp:spPr>
        <a:xfrm rot="2142401">
          <a:off x="3728829" y="1325957"/>
          <a:ext cx="98778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7781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98025" y="1343058"/>
        <a:ext cx="49389" cy="49389"/>
      </dsp:txXfrm>
    </dsp:sp>
    <dsp:sp modelId="{540A7C45-3A40-4393-8071-A09CDC1955AF}">
      <dsp:nvSpPr>
        <dsp:cNvPr id="0" name=""/>
        <dsp:cNvSpPr/>
      </dsp:nvSpPr>
      <dsp:spPr>
        <a:xfrm>
          <a:off x="4623767" y="1154696"/>
          <a:ext cx="4357676" cy="1002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2.Comparative</a:t>
          </a:r>
          <a:endParaRPr lang="en-US" sz="3200" kern="1200" dirty="0"/>
        </a:p>
      </dsp:txBody>
      <dsp:txXfrm>
        <a:off x="4653133" y="1184062"/>
        <a:ext cx="4298944" cy="9438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EB9E-AA4D-4061-81B7-7D96B1624DFE}">
      <dsp:nvSpPr>
        <dsp:cNvPr id="0" name=""/>
        <dsp:cNvSpPr/>
      </dsp:nvSpPr>
      <dsp:spPr>
        <a:xfrm rot="5400000">
          <a:off x="-275380" y="278008"/>
          <a:ext cx="1835873" cy="128511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 rot="-5400000">
        <a:off x="2" y="645183"/>
        <a:ext cx="1285111" cy="550762"/>
      </dsp:txXfrm>
    </dsp:sp>
    <dsp:sp modelId="{0187E13A-6E1E-4E77-9977-F15E3D775360}">
      <dsp:nvSpPr>
        <dsp:cNvPr id="0" name=""/>
        <dsp:cNvSpPr/>
      </dsp:nvSpPr>
      <dsp:spPr>
        <a:xfrm rot="5400000">
          <a:off x="4709336" y="-3421597"/>
          <a:ext cx="1193317" cy="8041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solidFill>
                <a:srgbClr val="FF0000"/>
              </a:solidFill>
            </a:rPr>
            <a:t>Write the Structure of Superlative sentence and make a sentence according to the structure</a:t>
          </a:r>
        </a:p>
      </dsp:txBody>
      <dsp:txXfrm rot="-5400000">
        <a:off x="1285111" y="60881"/>
        <a:ext cx="7983515" cy="1076811"/>
      </dsp:txXfrm>
    </dsp:sp>
    <dsp:sp modelId="{4DD889E9-E80D-42AF-9FCB-16A3019360E0}">
      <dsp:nvSpPr>
        <dsp:cNvPr id="0" name=""/>
        <dsp:cNvSpPr/>
      </dsp:nvSpPr>
      <dsp:spPr>
        <a:xfrm rot="5400000">
          <a:off x="-275380" y="1922156"/>
          <a:ext cx="1835873" cy="12851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 rot="-5400000">
        <a:off x="2" y="2289331"/>
        <a:ext cx="1285111" cy="550762"/>
      </dsp:txXfrm>
    </dsp:sp>
    <dsp:sp modelId="{8BEC354B-F8D4-4039-ADF2-37AC212385F0}">
      <dsp:nvSpPr>
        <dsp:cNvPr id="0" name=""/>
        <dsp:cNvSpPr/>
      </dsp:nvSpPr>
      <dsp:spPr>
        <a:xfrm rot="5400000">
          <a:off x="4709336" y="-1777449"/>
          <a:ext cx="1193317" cy="8041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solidFill>
                <a:srgbClr val="FF0000"/>
              </a:solidFill>
            </a:rPr>
            <a:t>Write the Structure of positive sentence and make a sentence according to the structure</a:t>
          </a:r>
          <a:endParaRPr lang="en-US" sz="2900" kern="1200" dirty="0"/>
        </a:p>
      </dsp:txBody>
      <dsp:txXfrm rot="-5400000">
        <a:off x="1285111" y="1705029"/>
        <a:ext cx="7983515" cy="1076811"/>
      </dsp:txXfrm>
    </dsp:sp>
    <dsp:sp modelId="{FFD4D5AC-4165-4DFC-BC4C-1A503E7E155E}">
      <dsp:nvSpPr>
        <dsp:cNvPr id="0" name=""/>
        <dsp:cNvSpPr/>
      </dsp:nvSpPr>
      <dsp:spPr>
        <a:xfrm rot="5400000">
          <a:off x="-275380" y="3566304"/>
          <a:ext cx="1835873" cy="12851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</a:t>
          </a:r>
        </a:p>
      </dsp:txBody>
      <dsp:txXfrm rot="-5400000">
        <a:off x="2" y="3933479"/>
        <a:ext cx="1285111" cy="550762"/>
      </dsp:txXfrm>
    </dsp:sp>
    <dsp:sp modelId="{78336B47-1113-4B8E-B5FF-C405EEE54D40}">
      <dsp:nvSpPr>
        <dsp:cNvPr id="0" name=""/>
        <dsp:cNvSpPr/>
      </dsp:nvSpPr>
      <dsp:spPr>
        <a:xfrm rot="5400000">
          <a:off x="4709336" y="-133301"/>
          <a:ext cx="1193317" cy="8041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solidFill>
                <a:srgbClr val="FF0000"/>
              </a:solidFill>
            </a:rPr>
            <a:t>Write the Structure of comparative sentence and make a sentence according to the structure</a:t>
          </a:r>
          <a:endParaRPr lang="en-US" sz="2900" kern="1200" dirty="0"/>
        </a:p>
      </dsp:txBody>
      <dsp:txXfrm rot="-5400000">
        <a:off x="1285111" y="3349177"/>
        <a:ext cx="7983515" cy="10768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C67FC-8019-4FE2-A184-DBCD52F90489}">
      <dsp:nvSpPr>
        <dsp:cNvPr id="0" name=""/>
        <dsp:cNvSpPr/>
      </dsp:nvSpPr>
      <dsp:spPr>
        <a:xfrm>
          <a:off x="3972560" y="529031"/>
          <a:ext cx="1986280" cy="458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Group - A</a:t>
          </a:r>
        </a:p>
      </dsp:txBody>
      <dsp:txXfrm>
        <a:off x="3994919" y="551390"/>
        <a:ext cx="1941562" cy="413315"/>
      </dsp:txXfrm>
    </dsp:sp>
    <dsp:sp modelId="{AE8C57B2-AC64-4D91-9EFD-2B9CF66F5E6E}">
      <dsp:nvSpPr>
        <dsp:cNvPr id="0" name=""/>
        <dsp:cNvSpPr/>
      </dsp:nvSpPr>
      <dsp:spPr>
        <a:xfrm>
          <a:off x="86353" y="987065"/>
          <a:ext cx="9758692" cy="11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32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1" kern="1200" dirty="0"/>
            <a:t>1. No other metal is as useful as iron.(Com)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1" kern="1200" dirty="0"/>
            <a:t>2. I arrived earlier than you.(Sup)</a:t>
          </a:r>
          <a:endParaRPr lang="en-US" sz="3200" kern="1200" dirty="0"/>
        </a:p>
      </dsp:txBody>
      <dsp:txXfrm>
        <a:off x="86353" y="987065"/>
        <a:ext cx="9758692" cy="1130141"/>
      </dsp:txXfrm>
    </dsp:sp>
    <dsp:sp modelId="{7AA3034E-D1A8-41B6-9875-7FC346B2B69E}">
      <dsp:nvSpPr>
        <dsp:cNvPr id="0" name=""/>
        <dsp:cNvSpPr/>
      </dsp:nvSpPr>
      <dsp:spPr>
        <a:xfrm>
          <a:off x="3972560" y="2117207"/>
          <a:ext cx="1986280" cy="418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Group - A</a:t>
          </a:r>
        </a:p>
      </dsp:txBody>
      <dsp:txXfrm>
        <a:off x="3992991" y="2137638"/>
        <a:ext cx="1945418" cy="377661"/>
      </dsp:txXfrm>
    </dsp:sp>
    <dsp:sp modelId="{16E112EB-6F1A-4CE6-91C1-457732068B6A}">
      <dsp:nvSpPr>
        <dsp:cNvPr id="0" name=""/>
        <dsp:cNvSpPr/>
      </dsp:nvSpPr>
      <dsp:spPr>
        <a:xfrm>
          <a:off x="0" y="3064762"/>
          <a:ext cx="9931400" cy="994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32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1" kern="1200" dirty="0"/>
            <a:t>4. </a:t>
          </a:r>
          <a:r>
            <a:rPr lang="en-US" sz="3200" b="1" kern="1200" dirty="0" err="1"/>
            <a:t>Rasel</a:t>
          </a:r>
          <a:r>
            <a:rPr lang="en-US" sz="3200" b="1" kern="1200" dirty="0"/>
            <a:t> is the youngest boy of this class.(</a:t>
          </a:r>
          <a:r>
            <a:rPr lang="en-US" sz="3200" b="1" kern="1200" dirty="0" err="1"/>
            <a:t>Pos</a:t>
          </a:r>
          <a:r>
            <a:rPr lang="en-US" sz="3200" b="1" kern="1200" dirty="0"/>
            <a:t>)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1" kern="1200" dirty="0"/>
            <a:t>5. No other is so great as Shakespeare. (Sup)</a:t>
          </a:r>
          <a:endParaRPr lang="en-US" sz="3200" kern="1200" dirty="0"/>
        </a:p>
      </dsp:txBody>
      <dsp:txXfrm>
        <a:off x="0" y="3064762"/>
        <a:ext cx="9931400" cy="994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C9CF-D54C-46FB-9FA0-749E944A42C3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8731-B24F-47B0-82EF-CB28F5C4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Identity of teacher &amp;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4934-3F07-47B7-99B4-59FE88C7E12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Suspension of the</a:t>
            </a:r>
            <a:r>
              <a:rPr lang="en-US" baseline="0" dirty="0"/>
              <a:t> lesson.</a:t>
            </a:r>
            <a:r>
              <a:rPr lang="en-US" dirty="0"/>
              <a:t> Notes for the teachers not for the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suspension of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633D6-E314-4DCB-B7B9-5497C15438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4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49BB-709C-46FE-A466-17F98B5D60F9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74C8E-DDED-47D0-8D91-8675E6DB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69" y="914400"/>
            <a:ext cx="2122714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31B36-82D8-4F27-899A-8D6A43580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34139"/>
            <a:ext cx="2122714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180A9-5E2C-4CC9-8229-FEE0AA316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343400"/>
            <a:ext cx="2122714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8E912-EFFE-4C5C-9131-AA654CCF7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3" y="4752814"/>
            <a:ext cx="2122714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6A201-BD6B-457F-8A70-01D94919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553346"/>
            <a:ext cx="2122714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4C1EC-2142-4EC7-A2DD-9585D0E77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2" y="2362200"/>
            <a:ext cx="2122714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95600"/>
            <a:ext cx="6705600" cy="14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480" y="0"/>
            <a:ext cx="5699760" cy="172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Definition of degree.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920" y="4836160"/>
            <a:ext cx="9154160" cy="15544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40000" y="1986280"/>
            <a:ext cx="8463280" cy="1899920"/>
          </a:xfrm>
          <a:prstGeom prst="rect">
            <a:avLst/>
          </a:prstGeom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algn="ctr"/>
            <a:endParaRPr lang="en-US" sz="5440" dirty="0"/>
          </a:p>
          <a:p>
            <a:pPr marL="0" indent="0" algn="ctr">
              <a:buNone/>
            </a:pPr>
            <a:endParaRPr lang="en-US" sz="5440" dirty="0"/>
          </a:p>
        </p:txBody>
      </p:sp>
      <p:sp>
        <p:nvSpPr>
          <p:cNvPr id="8" name="Flowchart: Stored Data 7"/>
          <p:cNvSpPr/>
          <p:nvPr/>
        </p:nvSpPr>
        <p:spPr>
          <a:xfrm>
            <a:off x="2194560" y="1813560"/>
            <a:ext cx="9154160" cy="2677160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40" dirty="0"/>
              <a:t>The comparison of adjective is called Degree.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367280" y="4577080"/>
            <a:ext cx="9240520" cy="250444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27" b="1" dirty="0"/>
              <a:t>If any one compares with any adjective this is called Degree.</a:t>
            </a:r>
          </a:p>
          <a:p>
            <a:pPr algn="ctr"/>
            <a:endParaRPr lang="en-US" sz="362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FE0EA-F65D-4C61-9CC4-58956CEDA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26035"/>
            <a:ext cx="254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4170665"/>
              </p:ext>
            </p:extLst>
          </p:nvPr>
        </p:nvGraphicFramePr>
        <p:xfrm>
          <a:off x="152400" y="0"/>
          <a:ext cx="134112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6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0920" y="604520"/>
            <a:ext cx="6217920" cy="777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87" b="1" dirty="0">
                <a:solidFill>
                  <a:srgbClr val="00B0F0"/>
                </a:solidFill>
              </a:rPr>
              <a:t>1. She is a </a:t>
            </a:r>
            <a:r>
              <a:rPr lang="en-US" sz="4987" b="1" dirty="0">
                <a:solidFill>
                  <a:srgbClr val="C00000"/>
                </a:solidFill>
              </a:rPr>
              <a:t>beautiful</a:t>
            </a:r>
            <a:r>
              <a:rPr lang="en-US" sz="4987" b="1" dirty="0">
                <a:solidFill>
                  <a:srgbClr val="00B0F0"/>
                </a:solidFill>
              </a:rPr>
              <a:t> girl.</a:t>
            </a:r>
            <a:endParaRPr lang="en-US" sz="3627" b="1" dirty="0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0920" y="1813560"/>
            <a:ext cx="9326880" cy="777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33" b="1" dirty="0">
                <a:solidFill>
                  <a:srgbClr val="0070C0"/>
                </a:solidFill>
              </a:rPr>
              <a:t>2. She is </a:t>
            </a:r>
            <a:r>
              <a:rPr lang="en-US" sz="4533" b="1" dirty="0">
                <a:solidFill>
                  <a:schemeClr val="accent6">
                    <a:lumMod val="50000"/>
                  </a:schemeClr>
                </a:solidFill>
              </a:rPr>
              <a:t>more beautiful </a:t>
            </a:r>
            <a:r>
              <a:rPr lang="en-US" sz="4533" b="1" dirty="0">
                <a:solidFill>
                  <a:srgbClr val="0070C0"/>
                </a:solidFill>
              </a:rPr>
              <a:t>than that girl.</a:t>
            </a:r>
            <a:endParaRPr lang="en-US" sz="4533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0920" y="2927807"/>
            <a:ext cx="9682480" cy="9294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33" b="1" dirty="0">
                <a:solidFill>
                  <a:srgbClr val="002060"/>
                </a:solidFill>
              </a:rPr>
              <a:t>3. She is </a:t>
            </a:r>
            <a:r>
              <a:rPr lang="en-US" sz="5440" b="1" dirty="0">
                <a:solidFill>
                  <a:srgbClr val="002060"/>
                </a:solidFill>
              </a:rPr>
              <a:t>the</a:t>
            </a:r>
            <a:r>
              <a:rPr lang="en-US" sz="4533" b="1" dirty="0">
                <a:solidFill>
                  <a:srgbClr val="002060"/>
                </a:solidFill>
              </a:rPr>
              <a:t> </a:t>
            </a:r>
            <a:r>
              <a:rPr lang="en-US" sz="4533" b="1" dirty="0">
                <a:solidFill>
                  <a:srgbClr val="00B050"/>
                </a:solidFill>
              </a:rPr>
              <a:t>most beautiful </a:t>
            </a:r>
            <a:r>
              <a:rPr lang="en-US" sz="4533" b="1" dirty="0">
                <a:solidFill>
                  <a:srgbClr val="002060"/>
                </a:solidFill>
              </a:rPr>
              <a:t>of all girl.</a:t>
            </a:r>
            <a:endParaRPr lang="en-US" sz="4533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7188" y="618317"/>
            <a:ext cx="2201552" cy="7201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80" b="1" dirty="0">
                <a:solidFill>
                  <a:srgbClr val="C00000"/>
                </a:solidFill>
              </a:rPr>
              <a:t>beautiful</a:t>
            </a:r>
            <a:endParaRPr lang="en-US" sz="4080" dirty="0"/>
          </a:p>
        </p:txBody>
      </p:sp>
      <p:sp>
        <p:nvSpPr>
          <p:cNvPr id="12" name="Rectangle 11"/>
          <p:cNvSpPr/>
          <p:nvPr/>
        </p:nvSpPr>
        <p:spPr>
          <a:xfrm>
            <a:off x="5389880" y="3022600"/>
            <a:ext cx="3713480" cy="7898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33" b="1" dirty="0">
                <a:solidFill>
                  <a:srgbClr val="00B050"/>
                </a:solidFill>
              </a:rPr>
              <a:t>most beautiful </a:t>
            </a:r>
            <a:endParaRPr lang="en-US" sz="4533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5388" y="1842825"/>
            <a:ext cx="3540760" cy="7201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80" b="1" dirty="0">
                <a:solidFill>
                  <a:schemeClr val="accent6">
                    <a:lumMod val="50000"/>
                  </a:schemeClr>
                </a:solidFill>
              </a:rPr>
              <a:t>more beautiful </a:t>
            </a:r>
            <a:endParaRPr lang="en-US" sz="408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97 0.04001 L -0.29097 0.14963 C -0.33541 0.17253 -0.35764 0.20722 -0.35764 0.2433 C -0.35764 0.28446 -0.33541 0.3173 -0.29097 0.3402 L -0.09097 0.45074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0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4.96762E-6 L -0.03507 0.10846 C -0.04722 0.13089 -0.05399 0.16489 -0.05399 0.2005 C -0.05399 0.24074 -0.04722 0.27335 -0.03507 0.29579 L 0.01927 0.40448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20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1.90564E-6 L -0.20225 0.10777 C -0.23559 0.1302 -0.25416 0.16397 -0.25416 0.19935 C -0.25416 0.23959 -0.23559 0.27197 -0.20225 0.2944 L -0.05416 0.4024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0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16464" y="259080"/>
            <a:ext cx="9283072" cy="8597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987" b="1" dirty="0">
                <a:solidFill>
                  <a:srgbClr val="002060"/>
                </a:solidFill>
              </a:rPr>
              <a:t>Degree/ Adjective is three kinds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1564786"/>
              </p:ext>
            </p:extLst>
          </p:nvPr>
        </p:nvGraphicFramePr>
        <p:xfrm>
          <a:off x="985520" y="1381760"/>
          <a:ext cx="5720080" cy="569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59F723E-490C-4955-A811-A15BF95A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49" y="2362200"/>
            <a:ext cx="1973451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1A0EDD-E843-4211-ACD4-0221F5385AA7}"/>
              </a:ext>
            </a:extLst>
          </p:cNvPr>
          <p:cNvSpPr txBox="1">
            <a:spLocks/>
          </p:cNvSpPr>
          <p:nvPr/>
        </p:nvSpPr>
        <p:spPr>
          <a:xfrm>
            <a:off x="6688810" y="3691893"/>
            <a:ext cx="1973451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2786" tIns="61393" rIns="122786" bIns="61393" rtlCol="0" anchor="ctr">
            <a:norm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852DE3-E660-4BB2-8989-686F34FEA687}"/>
              </a:ext>
            </a:extLst>
          </p:cNvPr>
          <p:cNvSpPr txBox="1">
            <a:spLocks/>
          </p:cNvSpPr>
          <p:nvPr/>
        </p:nvSpPr>
        <p:spPr>
          <a:xfrm>
            <a:off x="6657813" y="5021586"/>
            <a:ext cx="1973451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2786" tIns="61393" rIns="122786" bIns="61393" rtlCol="0" anchor="ctr">
            <a:norm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DA13DC-3FCF-4DD9-804F-FE666BC2F89B}"/>
              </a:ext>
            </a:extLst>
          </p:cNvPr>
          <p:cNvSpPr txBox="1">
            <a:spLocks/>
          </p:cNvSpPr>
          <p:nvPr/>
        </p:nvSpPr>
        <p:spPr>
          <a:xfrm>
            <a:off x="9526085" y="2362200"/>
            <a:ext cx="1973451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2786" tIns="61393" rIns="122786" bIns="61393" rtlCol="0" anchor="ctr">
            <a:norm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------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80A3FA-6B7C-4DB1-8DAE-644451193AC6}"/>
              </a:ext>
            </a:extLst>
          </p:cNvPr>
          <p:cNvSpPr txBox="1">
            <a:spLocks/>
          </p:cNvSpPr>
          <p:nvPr/>
        </p:nvSpPr>
        <p:spPr>
          <a:xfrm>
            <a:off x="9526085" y="3691893"/>
            <a:ext cx="1973451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2786" tIns="61393" rIns="122786" bIns="61393" rtlCol="0" anchor="ctr">
            <a:norm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7E2CA6-0B37-48F0-9A70-9763B969D0D8}"/>
              </a:ext>
            </a:extLst>
          </p:cNvPr>
          <p:cNvSpPr txBox="1">
            <a:spLocks/>
          </p:cNvSpPr>
          <p:nvPr/>
        </p:nvSpPr>
        <p:spPr>
          <a:xfrm>
            <a:off x="9526085" y="5021586"/>
            <a:ext cx="1973451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2786" tIns="61393" rIns="122786" bIns="61393" rtlCol="0" anchor="ctr">
            <a:norm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2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040" y="491414"/>
            <a:ext cx="466344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Single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0" y="2763520"/>
            <a:ext cx="9931400" cy="2936240"/>
          </a:xfr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987" b="1" dirty="0"/>
              <a:t>1.  What is adjective.</a:t>
            </a:r>
          </a:p>
          <a:p>
            <a:r>
              <a:rPr lang="en-US" sz="4987" b="1" dirty="0"/>
              <a:t>2. What is the definition of degree.</a:t>
            </a:r>
          </a:p>
          <a:p>
            <a:r>
              <a:rPr lang="en-US" sz="4987" b="1" dirty="0"/>
              <a:t>3. How many kinds of degree.</a:t>
            </a:r>
          </a:p>
        </p:txBody>
      </p:sp>
      <p:pic>
        <p:nvPicPr>
          <p:cNvPr id="1026" name="Picture 2" descr="C:\Users\Salauddin\Desktop\pic\12654398_1511747095794125_4124747732402849889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13793" r="37527" b="4118"/>
          <a:stretch/>
        </p:blipFill>
        <p:spPr bwMode="auto">
          <a:xfrm>
            <a:off x="6458" y="0"/>
            <a:ext cx="2428392" cy="30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auddin\Desktop\pic\12654398_1511747095794125_4124747732402849889_n.jpg">
            <a:extLst>
              <a:ext uri="{FF2B5EF4-FFF2-40B4-BE49-F238E27FC236}">
                <a16:creationId xmlns:a16="http://schemas.microsoft.com/office/drawing/2014/main" id="{B35BCF4D-D887-424E-9BA5-295ED9AE7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13793" r="37527" b="4118"/>
          <a:stretch/>
        </p:blipFill>
        <p:spPr bwMode="auto">
          <a:xfrm>
            <a:off x="11287608" y="4649818"/>
            <a:ext cx="2428392" cy="30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72720"/>
            <a:ext cx="9326880" cy="1295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480" b="1" dirty="0">
                <a:solidFill>
                  <a:srgbClr val="00B050"/>
                </a:solidFill>
              </a:rPr>
              <a:t>Form of Adjective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94560" y="1554481"/>
          <a:ext cx="9499599" cy="5738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182">
                <a:tc>
                  <a:txBody>
                    <a:bodyPr/>
                    <a:lstStyle/>
                    <a:p>
                      <a:r>
                        <a:rPr lang="en-US" sz="3200" b="1" dirty="0"/>
                        <a:t>Positive=A1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2700" b="1" dirty="0"/>
                        <a:t>Comparative=A2</a:t>
                      </a:r>
                      <a:endParaRPr lang="en-US" sz="3200" b="1" dirty="0"/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Superlative=A3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52">
                <a:tc>
                  <a:txBody>
                    <a:bodyPr/>
                    <a:lstStyle/>
                    <a:p>
                      <a:r>
                        <a:rPr lang="en-US" sz="3200" b="1" dirty="0"/>
                        <a:t>Good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Better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Best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52">
                <a:tc>
                  <a:txBody>
                    <a:bodyPr/>
                    <a:lstStyle/>
                    <a:p>
                      <a:r>
                        <a:rPr lang="en-US" sz="3200" b="1" dirty="0"/>
                        <a:t>Tall</a:t>
                      </a:r>
                      <a:r>
                        <a:rPr lang="en-US" sz="3200" b="1" baseline="0" dirty="0"/>
                        <a:t> </a:t>
                      </a:r>
                      <a:endParaRPr lang="en-US" sz="3200" b="1" dirty="0"/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Taller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Tallest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864">
                <a:tc>
                  <a:txBody>
                    <a:bodyPr/>
                    <a:lstStyle/>
                    <a:p>
                      <a:r>
                        <a:rPr lang="en-US" sz="3200" b="1" dirty="0"/>
                        <a:t>Brilliant</a:t>
                      </a:r>
                      <a:r>
                        <a:rPr lang="en-US" sz="3200" b="1" baseline="0" dirty="0"/>
                        <a:t> </a:t>
                      </a:r>
                      <a:endParaRPr lang="en-US" sz="3200" b="1" dirty="0"/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2700" b="1" dirty="0"/>
                        <a:t>More/less brilliant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Most/lest brilliant</a:t>
                      </a:r>
                      <a:r>
                        <a:rPr lang="en-US" sz="3200" b="1" baseline="0" dirty="0"/>
                        <a:t> </a:t>
                      </a:r>
                      <a:endParaRPr lang="en-US" sz="3200" b="1" dirty="0"/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152">
                <a:tc>
                  <a:txBody>
                    <a:bodyPr/>
                    <a:lstStyle/>
                    <a:p>
                      <a:r>
                        <a:rPr lang="en-US" sz="3200" b="1" dirty="0"/>
                        <a:t>wise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Wiser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Wisest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152">
                <a:tc>
                  <a:txBody>
                    <a:bodyPr/>
                    <a:lstStyle/>
                    <a:p>
                      <a:r>
                        <a:rPr lang="en-US" sz="3200" b="1" dirty="0"/>
                        <a:t>Lovely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Lovelier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Loveliest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152">
                <a:tc>
                  <a:txBody>
                    <a:bodyPr/>
                    <a:lstStyle/>
                    <a:p>
                      <a:r>
                        <a:rPr lang="en-US" sz="3200" b="1" dirty="0"/>
                        <a:t>Up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Upper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Uppermost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152">
                <a:tc>
                  <a:txBody>
                    <a:bodyPr/>
                    <a:lstStyle/>
                    <a:p>
                      <a:r>
                        <a:rPr lang="en-US" sz="3200" b="1" dirty="0"/>
                        <a:t>Fast</a:t>
                      </a:r>
                      <a:r>
                        <a:rPr lang="en-US" sz="3200" b="1" baseline="0" dirty="0"/>
                        <a:t> </a:t>
                      </a:r>
                      <a:endParaRPr lang="en-US" sz="3200" b="1" dirty="0"/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Faster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Fastest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44600" y="172720"/>
          <a:ext cx="1053592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849120" y="2504440"/>
          <a:ext cx="993140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849120" y="4821767"/>
          <a:ext cx="993140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715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1841" y="949960"/>
            <a:ext cx="9672319" cy="85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987" b="1" dirty="0">
                <a:solidFill>
                  <a:schemeClr val="accent2">
                    <a:lumMod val="50000"/>
                  </a:schemeClr>
                </a:solidFill>
              </a:rPr>
              <a:t>1. Structure of Positive sentence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1841" y="2380208"/>
            <a:ext cx="9672319" cy="6504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27" b="1" dirty="0">
                <a:solidFill>
                  <a:srgbClr val="C00000"/>
                </a:solidFill>
              </a:rPr>
              <a:t>No other/very </a:t>
            </a:r>
            <a:r>
              <a:rPr lang="en-US" sz="3627" b="1" dirty="0" err="1">
                <a:solidFill>
                  <a:srgbClr val="C00000"/>
                </a:solidFill>
              </a:rPr>
              <a:t>few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50"/>
                </a:solidFill>
              </a:rPr>
              <a:t>obj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F0"/>
                </a:solidFill>
              </a:rPr>
              <a:t>verb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7030A0"/>
                </a:solidFill>
              </a:rPr>
              <a:t>so</a:t>
            </a:r>
            <a:r>
              <a:rPr lang="en-US" sz="3627" b="1" dirty="0">
                <a:solidFill>
                  <a:srgbClr val="7030A0"/>
                </a:solidFill>
              </a:rPr>
              <a:t>/as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2060"/>
                </a:solidFill>
              </a:rPr>
              <a:t>A1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627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1841" y="4058920"/>
            <a:ext cx="9672319" cy="6504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27" b="1" dirty="0">
                <a:solidFill>
                  <a:srgbClr val="C00000"/>
                </a:solidFill>
              </a:rPr>
              <a:t>No </a:t>
            </a:r>
            <a:r>
              <a:rPr lang="en-US" sz="3627" b="1" dirty="0" err="1">
                <a:solidFill>
                  <a:srgbClr val="C00000"/>
                </a:solidFill>
              </a:rPr>
              <a:t>other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50"/>
                </a:solidFill>
              </a:rPr>
              <a:t>girl</a:t>
            </a:r>
            <a:r>
              <a:rPr lang="en-US" sz="3627" b="1" dirty="0">
                <a:solidFill>
                  <a:srgbClr val="00B050"/>
                </a:solidFill>
              </a:rPr>
              <a:t> in the </a:t>
            </a:r>
            <a:r>
              <a:rPr lang="en-US" sz="3627" b="1" dirty="0" err="1">
                <a:solidFill>
                  <a:srgbClr val="00B050"/>
                </a:solidFill>
              </a:rPr>
              <a:t>class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F0"/>
                </a:solidFill>
              </a:rPr>
              <a:t>is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7030A0"/>
                </a:solidFill>
              </a:rPr>
              <a:t>as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2060"/>
                </a:solidFill>
              </a:rPr>
              <a:t>good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627" b="1" dirty="0" err="1">
                <a:solidFill>
                  <a:schemeClr val="accent6">
                    <a:lumMod val="75000"/>
                  </a:schemeClr>
                </a:solidFill>
              </a:rPr>
              <a:t>Rabea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447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1841" y="1813560"/>
            <a:ext cx="9672319" cy="789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33" b="1" dirty="0">
                <a:solidFill>
                  <a:schemeClr val="accent2">
                    <a:lumMod val="50000"/>
                  </a:schemeClr>
                </a:solidFill>
              </a:rPr>
              <a:t>2. Structure of Comparative sentence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1841" y="3022601"/>
            <a:ext cx="9672319" cy="650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27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B0F0"/>
                </a:solidFill>
              </a:rPr>
              <a:t>verb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2060"/>
                </a:solidFill>
              </a:rPr>
              <a:t>A2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C00000"/>
                </a:solidFill>
              </a:rPr>
              <a:t>than any/all/most </a:t>
            </a:r>
            <a:r>
              <a:rPr lang="en-US" sz="3627" b="1" dirty="0" err="1">
                <a:solidFill>
                  <a:srgbClr val="C00000"/>
                </a:solidFill>
              </a:rPr>
              <a:t>other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50"/>
                </a:solidFill>
              </a:rPr>
              <a:t>obj</a:t>
            </a:r>
            <a:r>
              <a:rPr lang="en-US" sz="3627" b="1" dirty="0">
                <a:solidFill>
                  <a:srgbClr val="00B050"/>
                </a:solidFill>
              </a:rPr>
              <a:t>.</a:t>
            </a:r>
            <a:endParaRPr lang="en-US" sz="3627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1841" y="4404360"/>
            <a:ext cx="9672319" cy="650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27" b="1" dirty="0" err="1">
                <a:solidFill>
                  <a:schemeClr val="accent6">
                    <a:lumMod val="75000"/>
                  </a:schemeClr>
                </a:solidFill>
              </a:rPr>
              <a:t>Rabea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F0"/>
                </a:solidFill>
              </a:rPr>
              <a:t>is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2060"/>
                </a:solidFill>
              </a:rPr>
              <a:t>better</a:t>
            </a:r>
            <a:r>
              <a:rPr lang="en-US" sz="3627" b="1" dirty="0">
                <a:solidFill>
                  <a:srgbClr val="C00000"/>
                </a:solidFill>
              </a:rPr>
              <a:t> than any </a:t>
            </a:r>
            <a:r>
              <a:rPr lang="en-US" sz="3627" b="1" dirty="0" err="1">
                <a:solidFill>
                  <a:srgbClr val="C00000"/>
                </a:solidFill>
              </a:rPr>
              <a:t>other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50"/>
                </a:solidFill>
              </a:rPr>
              <a:t>girl</a:t>
            </a:r>
            <a:r>
              <a:rPr lang="en-US" sz="3627" b="1" dirty="0">
                <a:solidFill>
                  <a:srgbClr val="00B050"/>
                </a:solidFill>
              </a:rPr>
              <a:t> in the class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982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08201" y="1209040"/>
            <a:ext cx="9672319" cy="7898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33" b="1" dirty="0">
                <a:solidFill>
                  <a:schemeClr val="accent2">
                    <a:lumMod val="50000"/>
                  </a:schemeClr>
                </a:solidFill>
              </a:rPr>
              <a:t>3. Structure of Superlative sentence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08201" y="2549172"/>
            <a:ext cx="9672319" cy="7201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80" b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408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 err="1">
                <a:solidFill>
                  <a:srgbClr val="00B0F0"/>
                </a:solidFill>
              </a:rPr>
              <a:t>verb</a:t>
            </a:r>
            <a:r>
              <a:rPr lang="en-US" sz="408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 err="1">
                <a:solidFill>
                  <a:srgbClr val="C00000"/>
                </a:solidFill>
              </a:rPr>
              <a:t>the</a:t>
            </a:r>
            <a:r>
              <a:rPr lang="en-US" sz="4080" b="1" dirty="0">
                <a:solidFill>
                  <a:srgbClr val="C00000"/>
                </a:solidFill>
              </a:rPr>
              <a:t>/one of the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2060"/>
                </a:solidFill>
              </a:rPr>
              <a:t>A3</a:t>
            </a:r>
            <a:r>
              <a:rPr lang="en-US" sz="4080" b="1" dirty="0">
                <a:solidFill>
                  <a:srgbClr val="550B4A"/>
                </a:solidFill>
              </a:rPr>
              <a:t>(of all)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B050"/>
                </a:solidFill>
              </a:rPr>
              <a:t>obj.</a:t>
            </a:r>
            <a:endParaRPr lang="en-US" sz="408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08201" y="3899942"/>
            <a:ext cx="9672319" cy="859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987" b="1" dirty="0" err="1">
                <a:solidFill>
                  <a:schemeClr val="accent6">
                    <a:lumMod val="75000"/>
                  </a:schemeClr>
                </a:solidFill>
              </a:rPr>
              <a:t>Rabea</a:t>
            </a:r>
            <a:r>
              <a:rPr lang="en-US" sz="498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987" b="1" dirty="0" err="1">
                <a:solidFill>
                  <a:srgbClr val="00B0F0"/>
                </a:solidFill>
              </a:rPr>
              <a:t>is</a:t>
            </a:r>
            <a:r>
              <a:rPr lang="en-US" sz="498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987" b="1" dirty="0" err="1">
                <a:solidFill>
                  <a:srgbClr val="C00000"/>
                </a:solidFill>
              </a:rPr>
              <a:t>the</a:t>
            </a:r>
            <a:r>
              <a:rPr lang="en-US" sz="498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987" b="1" dirty="0" err="1">
                <a:solidFill>
                  <a:srgbClr val="002060"/>
                </a:solidFill>
              </a:rPr>
              <a:t>best</a:t>
            </a:r>
            <a:r>
              <a:rPr lang="en-US" sz="498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987" b="1" dirty="0" err="1">
                <a:solidFill>
                  <a:srgbClr val="00B050"/>
                </a:solidFill>
              </a:rPr>
              <a:t>girl</a:t>
            </a:r>
            <a:r>
              <a:rPr lang="en-US" sz="4987" b="1" dirty="0">
                <a:solidFill>
                  <a:srgbClr val="00B050"/>
                </a:solidFill>
              </a:rPr>
              <a:t> in the class</a:t>
            </a:r>
            <a:r>
              <a:rPr lang="en-US" sz="4987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5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8575"/>
            <a:ext cx="4901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My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29" y="7058559"/>
            <a:ext cx="4901679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>
                <a:solidFill>
                  <a:srgbClr val="FF0000"/>
                </a:solidFill>
                <a:latin typeface="Book Antiqua" pitchFamily="18" charset="0"/>
              </a:rPr>
              <a:t>Md. </a:t>
            </a:r>
            <a:r>
              <a:rPr lang="en-US" sz="3150" b="1" dirty="0" err="1">
                <a:solidFill>
                  <a:srgbClr val="FF0000"/>
                </a:solidFill>
                <a:latin typeface="Book Antiqua" pitchFamily="18" charset="0"/>
              </a:rPr>
              <a:t>Khalilur</a:t>
            </a:r>
            <a:r>
              <a:rPr lang="en-US" sz="3150" b="1" dirty="0">
                <a:solidFill>
                  <a:srgbClr val="FF0000"/>
                </a:solidFill>
                <a:latin typeface="Book Antiqua" pitchFamily="18" charset="0"/>
              </a:rPr>
              <a:t> Rahman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1681" y="1877109"/>
            <a:ext cx="3447558" cy="43261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Assistant Teacher In English.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Atgharia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 High School .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01718911086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Haripur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 ,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Thakurgoan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40" y="28575"/>
            <a:ext cx="5366761" cy="7676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3" y="28575"/>
            <a:ext cx="3447558" cy="1794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90" y="6133353"/>
            <a:ext cx="3447558" cy="1502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6703182" y="-9525"/>
            <a:ext cx="7017347" cy="7813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905"/>
            <a:ext cx="4896863" cy="6089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BF5D9F-8653-48B1-B08D-119298950C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-154818" y="-63116"/>
            <a:ext cx="6858000" cy="7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58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93" y="604521"/>
            <a:ext cx="3368040" cy="1295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Pair work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94560" y="2331720"/>
          <a:ext cx="9326880" cy="512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Salauddin\Desktop\pic\imagesw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61" y="172721"/>
            <a:ext cx="3084921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480" y="259080"/>
            <a:ext cx="6390640" cy="897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066" b="1" dirty="0">
                <a:solidFill>
                  <a:srgbClr val="FF0000"/>
                </a:solidFill>
              </a:rPr>
              <a:t>Some note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5480" y="1686899"/>
          <a:ext cx="9931401" cy="413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Positive</a:t>
                      </a:r>
                      <a:endParaRPr lang="en-US" sz="3200" dirty="0"/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Comparative</a:t>
                      </a:r>
                      <a:endParaRPr lang="en-US" sz="3200" dirty="0"/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Superlative</a:t>
                      </a:r>
                      <a:endParaRPr lang="en-US" sz="3200" dirty="0"/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r>
                        <a:rPr lang="en-US" sz="3200" dirty="0"/>
                        <a:t>No other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Than any/all other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</a:t>
                      </a:r>
                      <a:r>
                        <a:rPr lang="en-US" sz="3200" baseline="0" dirty="0"/>
                        <a:t> </a:t>
                      </a:r>
                      <a:endParaRPr lang="en-US" sz="3200" dirty="0"/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r>
                        <a:rPr lang="en-US" sz="3200" dirty="0"/>
                        <a:t>Very few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Than most other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One of the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r>
                        <a:rPr lang="en-US" sz="3200" dirty="0"/>
                        <a:t>Not</a:t>
                      </a:r>
                      <a:r>
                        <a:rPr lang="en-US" sz="3200" baseline="0" dirty="0"/>
                        <a:t> as……. as</a:t>
                      </a:r>
                      <a:endParaRPr lang="en-US" sz="3200" dirty="0"/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V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r>
                        <a:rPr lang="en-US" sz="3200" dirty="0"/>
                        <a:t>V + not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than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r>
                        <a:rPr lang="en-US" sz="3200" dirty="0"/>
                        <a:t>As…..as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Not less…….than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r>
                        <a:rPr lang="en-US" sz="3200" dirty="0"/>
                        <a:t>As….. as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V+ not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5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527" y="1640840"/>
            <a:ext cx="9326880" cy="777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No other boy in the class is as good as </a:t>
            </a:r>
            <a:r>
              <a:rPr lang="en-US" b="1" dirty="0" err="1">
                <a:solidFill>
                  <a:srgbClr val="C00000"/>
                </a:solidFill>
              </a:rPr>
              <a:t>Sahadat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62760" y="3713480"/>
            <a:ext cx="1295400" cy="777240"/>
          </a:xfrm>
          <a:prstGeom prst="rect">
            <a:avLst/>
          </a:prstGeom>
        </p:spPr>
        <p:txBody>
          <a:bodyPr vert="horz" lIns="103632" tIns="51816" rIns="103632" bIns="51816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>
                <a:solidFill>
                  <a:srgbClr val="002060"/>
                </a:solidFill>
              </a:rPr>
              <a:t>Com=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58160" y="3713480"/>
            <a:ext cx="8779933" cy="604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4080" b="1" dirty="0">
                <a:solidFill>
                  <a:srgbClr val="002060"/>
                </a:solidFill>
              </a:rPr>
              <a:t> </a:t>
            </a:r>
            <a:r>
              <a:rPr lang="en-US" sz="4080" b="1" dirty="0">
                <a:solidFill>
                  <a:srgbClr val="00B0F0"/>
                </a:solidFill>
              </a:rPr>
              <a:t>is</a:t>
            </a:r>
            <a:r>
              <a:rPr lang="en-US" sz="4080" b="1" dirty="0">
                <a:solidFill>
                  <a:srgbClr val="002060"/>
                </a:solidFill>
              </a:rPr>
              <a:t> better </a:t>
            </a:r>
            <a:r>
              <a:rPr lang="en-US" sz="4080" b="1" dirty="0">
                <a:solidFill>
                  <a:srgbClr val="C00000"/>
                </a:solidFill>
              </a:rPr>
              <a:t>than any other </a:t>
            </a:r>
            <a:r>
              <a:rPr lang="en-US" sz="4080" b="1" dirty="0">
                <a:solidFill>
                  <a:srgbClr val="00B050"/>
                </a:solidFill>
              </a:rPr>
              <a:t>boys in the class</a:t>
            </a:r>
            <a:r>
              <a:rPr lang="en-US" sz="408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9707" y="2705295"/>
            <a:ext cx="9283700" cy="6504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27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B0F0"/>
                </a:solidFill>
              </a:rPr>
              <a:t>verb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2060"/>
                </a:solidFill>
              </a:rPr>
              <a:t>A2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C00000"/>
                </a:solidFill>
              </a:rPr>
              <a:t>than any/all/most other 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B050"/>
                </a:solidFill>
              </a:rPr>
              <a:t>obj.</a:t>
            </a:r>
            <a:endParaRPr lang="en-US" sz="3627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62760" y="5958840"/>
            <a:ext cx="1295400" cy="777240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>
                <a:solidFill>
                  <a:srgbClr val="002060"/>
                </a:solidFill>
              </a:rPr>
              <a:t>Sup=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899834" y="5987627"/>
            <a:ext cx="8866293" cy="777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4080" b="1" dirty="0">
                <a:solidFill>
                  <a:srgbClr val="002060"/>
                </a:solidFill>
              </a:rPr>
              <a:t> </a:t>
            </a:r>
            <a:r>
              <a:rPr lang="en-US" sz="4080" b="1" dirty="0">
                <a:solidFill>
                  <a:srgbClr val="00B0F0"/>
                </a:solidFill>
              </a:rPr>
              <a:t>is </a:t>
            </a:r>
            <a:r>
              <a:rPr lang="en-US" sz="4080" b="1" dirty="0">
                <a:solidFill>
                  <a:srgbClr val="C00000"/>
                </a:solidFill>
              </a:rPr>
              <a:t>the </a:t>
            </a:r>
            <a:r>
              <a:rPr lang="en-US" sz="4080" b="1" dirty="0">
                <a:solidFill>
                  <a:srgbClr val="002060"/>
                </a:solidFill>
              </a:rPr>
              <a:t>best</a:t>
            </a:r>
            <a:r>
              <a:rPr lang="en-US" sz="4080" b="1" dirty="0">
                <a:solidFill>
                  <a:srgbClr val="550B4A"/>
                </a:solidFill>
              </a:rPr>
              <a:t> </a:t>
            </a:r>
            <a:r>
              <a:rPr lang="en-US" sz="4080" b="1" dirty="0">
                <a:solidFill>
                  <a:srgbClr val="00B050"/>
                </a:solidFill>
              </a:rPr>
              <a:t>boy in the class</a:t>
            </a:r>
            <a:r>
              <a:rPr lang="en-US" sz="408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40000" y="4922520"/>
            <a:ext cx="9226127" cy="777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408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 err="1">
                <a:solidFill>
                  <a:srgbClr val="00B0F0"/>
                </a:solidFill>
              </a:rPr>
              <a:t>verb</a:t>
            </a:r>
            <a:r>
              <a:rPr lang="en-US" sz="408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 err="1">
                <a:solidFill>
                  <a:srgbClr val="C00000"/>
                </a:solidFill>
              </a:rPr>
              <a:t>the</a:t>
            </a:r>
            <a:r>
              <a:rPr lang="en-US" sz="4080" b="1" dirty="0">
                <a:solidFill>
                  <a:srgbClr val="C00000"/>
                </a:solidFill>
              </a:rPr>
              <a:t>/one of the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2060"/>
                </a:solidFill>
              </a:rPr>
              <a:t>A3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B050"/>
                </a:solidFill>
              </a:rPr>
              <a:t>obj.</a:t>
            </a:r>
            <a:endParaRPr lang="en-US" sz="408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116407" y="431800"/>
            <a:ext cx="4433147" cy="86360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87" b="1" dirty="0">
                <a:solidFill>
                  <a:srgbClr val="002060"/>
                </a:solidFill>
              </a:rPr>
              <a:t>Do this example</a:t>
            </a:r>
            <a:endParaRPr lang="en-US" sz="4987" dirty="0"/>
          </a:p>
        </p:txBody>
      </p:sp>
    </p:spTree>
    <p:extLst>
      <p:ext uri="{BB962C8B-B14F-4D97-AF65-F5344CB8AC3E}">
        <p14:creationId xmlns:p14="http://schemas.microsoft.com/office/powerpoint/2010/main" val="42542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  <p:bldP spid="9" grpId="0" animBg="1"/>
      <p:bldP spid="10" grpId="0" animBg="1"/>
      <p:bldP spid="20" grpId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49040" y="259080"/>
            <a:ext cx="6131560" cy="12954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103632" tIns="51816" rIns="103632" bIns="518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dirty="0">
                <a:solidFill>
                  <a:srgbClr val="002060"/>
                </a:solidFill>
              </a:rPr>
              <a:t>Do this example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94560" y="1899920"/>
            <a:ext cx="9585960" cy="777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27" b="1" dirty="0" err="1">
                <a:solidFill>
                  <a:srgbClr val="C00000"/>
                </a:solidFill>
              </a:rPr>
              <a:t>Sahadat</a:t>
            </a:r>
            <a:r>
              <a:rPr lang="en-US" sz="3627" b="1" dirty="0">
                <a:solidFill>
                  <a:srgbClr val="C00000"/>
                </a:solidFill>
              </a:rPr>
              <a:t> is better than most other boys in the class.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3972560"/>
            <a:ext cx="1295400" cy="777240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 err="1">
                <a:solidFill>
                  <a:srgbClr val="002060"/>
                </a:solidFill>
              </a:rPr>
              <a:t>Pos</a:t>
            </a:r>
            <a:r>
              <a:rPr lang="en-US" sz="408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5900" y="3972560"/>
            <a:ext cx="9139767" cy="777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27" b="1" dirty="0">
                <a:solidFill>
                  <a:srgbClr val="C00000"/>
                </a:solidFill>
              </a:rPr>
              <a:t>Very few </a:t>
            </a:r>
            <a:r>
              <a:rPr lang="en-US" sz="3627" b="1" dirty="0">
                <a:solidFill>
                  <a:srgbClr val="00B050"/>
                </a:solidFill>
              </a:rPr>
              <a:t>boys in the class</a:t>
            </a:r>
            <a:r>
              <a:rPr lang="en-US" sz="3627" b="1" dirty="0">
                <a:solidFill>
                  <a:srgbClr val="C00000"/>
                </a:solidFill>
              </a:rPr>
              <a:t> </a:t>
            </a:r>
            <a:r>
              <a:rPr lang="en-US" sz="3627" b="1" dirty="0">
                <a:solidFill>
                  <a:srgbClr val="00B0F0"/>
                </a:solidFill>
              </a:rPr>
              <a:t>are</a:t>
            </a:r>
            <a:r>
              <a:rPr lang="en-US" sz="3627" b="1" dirty="0">
                <a:solidFill>
                  <a:srgbClr val="C00000"/>
                </a:solidFill>
              </a:rPr>
              <a:t> </a:t>
            </a:r>
            <a:r>
              <a:rPr lang="en-US" sz="3627" b="1" dirty="0">
                <a:solidFill>
                  <a:srgbClr val="7030A0"/>
                </a:solidFill>
              </a:rPr>
              <a:t>as</a:t>
            </a:r>
            <a:r>
              <a:rPr lang="en-US" sz="3627" b="1" dirty="0">
                <a:solidFill>
                  <a:srgbClr val="C00000"/>
                </a:solidFill>
              </a:rPr>
              <a:t> </a:t>
            </a:r>
            <a:r>
              <a:rPr lang="en-US" sz="3627" b="1" dirty="0">
                <a:solidFill>
                  <a:srgbClr val="002060"/>
                </a:solidFill>
              </a:rPr>
              <a:t>good</a:t>
            </a:r>
            <a:r>
              <a:rPr lang="en-US" sz="3627" b="1" dirty="0">
                <a:solidFill>
                  <a:srgbClr val="C00000"/>
                </a:solidFill>
              </a:rPr>
              <a:t> 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en-US" sz="3627" b="1" dirty="0">
                <a:solidFill>
                  <a:srgbClr val="C00000"/>
                </a:solidFill>
              </a:rPr>
              <a:t> </a:t>
            </a:r>
            <a:r>
              <a:rPr lang="en-US" sz="3627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3627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0920" y="2964375"/>
            <a:ext cx="9413240" cy="650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27" b="1" dirty="0">
                <a:solidFill>
                  <a:srgbClr val="C00000"/>
                </a:solidFill>
              </a:rPr>
              <a:t>No other/very </a:t>
            </a:r>
            <a:r>
              <a:rPr lang="en-US" sz="3627" b="1" dirty="0" err="1">
                <a:solidFill>
                  <a:srgbClr val="C00000"/>
                </a:solidFill>
              </a:rPr>
              <a:t>few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50"/>
                </a:solidFill>
              </a:rPr>
              <a:t>obj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F0"/>
                </a:solidFill>
              </a:rPr>
              <a:t>verb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7030A0"/>
                </a:solidFill>
              </a:rPr>
              <a:t>so</a:t>
            </a:r>
            <a:r>
              <a:rPr lang="en-US" sz="3627" b="1" dirty="0">
                <a:solidFill>
                  <a:srgbClr val="7030A0"/>
                </a:solidFill>
              </a:rPr>
              <a:t>/as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2060"/>
                </a:solidFill>
              </a:rPr>
              <a:t>A1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627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76400" y="5958840"/>
            <a:ext cx="1295400" cy="777240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>
                <a:solidFill>
                  <a:srgbClr val="002060"/>
                </a:solidFill>
              </a:rPr>
              <a:t>Sup=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13473" y="6045200"/>
            <a:ext cx="8967047" cy="777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73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3173" b="1" dirty="0">
                <a:solidFill>
                  <a:srgbClr val="002060"/>
                </a:solidFill>
              </a:rPr>
              <a:t> </a:t>
            </a:r>
            <a:r>
              <a:rPr lang="en-US" sz="3173" b="1" dirty="0">
                <a:solidFill>
                  <a:srgbClr val="00B0F0"/>
                </a:solidFill>
              </a:rPr>
              <a:t>is </a:t>
            </a:r>
            <a:r>
              <a:rPr lang="en-US" sz="3173" b="1" dirty="0">
                <a:solidFill>
                  <a:srgbClr val="C00000"/>
                </a:solidFill>
              </a:rPr>
              <a:t>one of the </a:t>
            </a:r>
            <a:r>
              <a:rPr lang="en-US" sz="3173" b="1" dirty="0">
                <a:solidFill>
                  <a:srgbClr val="002060"/>
                </a:solidFill>
              </a:rPr>
              <a:t>best</a:t>
            </a:r>
            <a:r>
              <a:rPr lang="en-US" sz="3173" b="1" dirty="0">
                <a:solidFill>
                  <a:srgbClr val="C00000"/>
                </a:solidFill>
              </a:rPr>
              <a:t> </a:t>
            </a:r>
            <a:r>
              <a:rPr lang="en-US" sz="3173" b="1" dirty="0">
                <a:solidFill>
                  <a:srgbClr val="550B4A"/>
                </a:solidFill>
              </a:rPr>
              <a:t>of all </a:t>
            </a:r>
            <a:r>
              <a:rPr lang="en-US" sz="3173" b="1" dirty="0">
                <a:solidFill>
                  <a:srgbClr val="00B050"/>
                </a:solidFill>
              </a:rPr>
              <a:t>boys in the class</a:t>
            </a:r>
            <a:r>
              <a:rPr lang="en-US" sz="3173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12720" y="5008880"/>
            <a:ext cx="9226127" cy="777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408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 err="1">
                <a:solidFill>
                  <a:srgbClr val="00B0F0"/>
                </a:solidFill>
              </a:rPr>
              <a:t>verb</a:t>
            </a:r>
            <a:r>
              <a:rPr lang="en-US" sz="408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 err="1">
                <a:solidFill>
                  <a:srgbClr val="C00000"/>
                </a:solidFill>
              </a:rPr>
              <a:t>the</a:t>
            </a:r>
            <a:r>
              <a:rPr lang="en-US" sz="4080" b="1" dirty="0">
                <a:solidFill>
                  <a:srgbClr val="C00000"/>
                </a:solidFill>
              </a:rPr>
              <a:t>/one of the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2060"/>
                </a:solidFill>
              </a:rPr>
              <a:t>A3</a:t>
            </a:r>
            <a:r>
              <a:rPr lang="en-US" sz="4080" b="1" dirty="0">
                <a:solidFill>
                  <a:srgbClr val="550B4A"/>
                </a:solidFill>
              </a:rPr>
              <a:t>(of all)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B050"/>
                </a:solidFill>
              </a:rPr>
              <a:t>obj.</a:t>
            </a:r>
            <a:endParaRPr lang="en-US" sz="408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151380" y="1986280"/>
            <a:ext cx="9585960" cy="777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27" b="1" dirty="0" err="1">
                <a:solidFill>
                  <a:srgbClr val="0070C0"/>
                </a:solidFill>
              </a:rPr>
              <a:t>Sahadat</a:t>
            </a:r>
            <a:r>
              <a:rPr lang="en-US" sz="3627" b="1" dirty="0">
                <a:solidFill>
                  <a:srgbClr val="0070C0"/>
                </a:solidFill>
              </a:rPr>
              <a:t> is one of the best boys in the class.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2760" y="3972560"/>
            <a:ext cx="1295400" cy="777240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 err="1">
                <a:solidFill>
                  <a:srgbClr val="002060"/>
                </a:solidFill>
              </a:rPr>
              <a:t>Pos</a:t>
            </a:r>
            <a:r>
              <a:rPr lang="en-US" sz="408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58160" y="4058920"/>
            <a:ext cx="8549640" cy="604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73" b="1" dirty="0">
                <a:solidFill>
                  <a:srgbClr val="C00000"/>
                </a:solidFill>
              </a:rPr>
              <a:t>Very few </a:t>
            </a:r>
            <a:r>
              <a:rPr lang="en-US" sz="3173" b="1" dirty="0">
                <a:solidFill>
                  <a:srgbClr val="00B050"/>
                </a:solidFill>
              </a:rPr>
              <a:t>boys in the class</a:t>
            </a:r>
            <a:r>
              <a:rPr lang="en-US" sz="3173" b="1" dirty="0">
                <a:solidFill>
                  <a:srgbClr val="C00000"/>
                </a:solidFill>
              </a:rPr>
              <a:t> </a:t>
            </a:r>
            <a:r>
              <a:rPr lang="en-US" sz="3173" b="1" dirty="0">
                <a:solidFill>
                  <a:srgbClr val="00B0F0"/>
                </a:solidFill>
              </a:rPr>
              <a:t>are</a:t>
            </a:r>
            <a:r>
              <a:rPr lang="en-US" sz="3173" b="1" dirty="0">
                <a:solidFill>
                  <a:srgbClr val="C00000"/>
                </a:solidFill>
              </a:rPr>
              <a:t> </a:t>
            </a:r>
            <a:r>
              <a:rPr lang="en-US" sz="3173" b="1" dirty="0">
                <a:solidFill>
                  <a:srgbClr val="7030A0"/>
                </a:solidFill>
              </a:rPr>
              <a:t>as</a:t>
            </a:r>
            <a:r>
              <a:rPr lang="en-US" sz="3173" b="1" dirty="0">
                <a:solidFill>
                  <a:srgbClr val="C00000"/>
                </a:solidFill>
              </a:rPr>
              <a:t> </a:t>
            </a:r>
            <a:r>
              <a:rPr lang="en-US" sz="3173" b="1" dirty="0">
                <a:solidFill>
                  <a:srgbClr val="002060"/>
                </a:solidFill>
              </a:rPr>
              <a:t>good</a:t>
            </a:r>
            <a:r>
              <a:rPr lang="en-US" sz="3173" b="1" dirty="0">
                <a:solidFill>
                  <a:srgbClr val="C00000"/>
                </a:solidFill>
              </a:rPr>
              <a:t> </a:t>
            </a:r>
            <a:r>
              <a:rPr lang="en-US" sz="3173" b="1" dirty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en-US" sz="3173" b="1" dirty="0">
                <a:solidFill>
                  <a:srgbClr val="C00000"/>
                </a:solidFill>
              </a:rPr>
              <a:t> </a:t>
            </a:r>
            <a:r>
              <a:rPr lang="en-US" sz="3173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3173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37741" y="3050735"/>
            <a:ext cx="9413240" cy="650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27" b="1" dirty="0">
                <a:solidFill>
                  <a:srgbClr val="C00000"/>
                </a:solidFill>
              </a:rPr>
              <a:t>No other/very </a:t>
            </a:r>
            <a:r>
              <a:rPr lang="en-US" sz="3627" b="1" dirty="0" err="1">
                <a:solidFill>
                  <a:srgbClr val="C00000"/>
                </a:solidFill>
              </a:rPr>
              <a:t>few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50"/>
                </a:solidFill>
              </a:rPr>
              <a:t>obj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00B0F0"/>
                </a:solidFill>
              </a:rPr>
              <a:t>verb</a:t>
            </a:r>
            <a:r>
              <a:rPr lang="en-US" sz="3627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 err="1">
                <a:solidFill>
                  <a:srgbClr val="7030A0"/>
                </a:solidFill>
              </a:rPr>
              <a:t>so</a:t>
            </a:r>
            <a:r>
              <a:rPr lang="en-US" sz="3627" b="1" dirty="0">
                <a:solidFill>
                  <a:srgbClr val="7030A0"/>
                </a:solidFill>
              </a:rPr>
              <a:t>/as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27" b="1" dirty="0">
                <a:solidFill>
                  <a:srgbClr val="002060"/>
                </a:solidFill>
              </a:rPr>
              <a:t>A1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627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27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62760" y="6217920"/>
            <a:ext cx="1295400" cy="777240"/>
          </a:xfrm>
          <a:prstGeom prst="rect">
            <a:avLst/>
          </a:prstGeom>
        </p:spPr>
        <p:txBody>
          <a:bodyPr vert="horz" lIns="103632" tIns="51816" rIns="103632" bIns="51816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>
                <a:solidFill>
                  <a:srgbClr val="002060"/>
                </a:solidFill>
              </a:rPr>
              <a:t>Com=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58160" y="6261100"/>
            <a:ext cx="8808720" cy="561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4080" b="1" dirty="0">
                <a:solidFill>
                  <a:srgbClr val="002060"/>
                </a:solidFill>
              </a:rPr>
              <a:t> </a:t>
            </a:r>
            <a:r>
              <a:rPr lang="en-US" sz="4080" b="1" dirty="0">
                <a:solidFill>
                  <a:srgbClr val="00B0F0"/>
                </a:solidFill>
              </a:rPr>
              <a:t>is</a:t>
            </a:r>
            <a:r>
              <a:rPr lang="en-US" sz="4080" b="1" dirty="0">
                <a:solidFill>
                  <a:srgbClr val="002060"/>
                </a:solidFill>
              </a:rPr>
              <a:t> better </a:t>
            </a:r>
            <a:r>
              <a:rPr lang="en-US" sz="4080" b="1" dirty="0">
                <a:solidFill>
                  <a:srgbClr val="C00000"/>
                </a:solidFill>
              </a:rPr>
              <a:t>than most other </a:t>
            </a:r>
            <a:r>
              <a:rPr lang="en-US" sz="4080" b="1" dirty="0">
                <a:solidFill>
                  <a:srgbClr val="00B050"/>
                </a:solidFill>
              </a:rPr>
              <a:t>boys in the class</a:t>
            </a:r>
            <a:r>
              <a:rPr lang="en-US" sz="408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40000" y="5095240"/>
            <a:ext cx="9226127" cy="777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B0F0"/>
                </a:solidFill>
              </a:rPr>
              <a:t>verb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002060"/>
                </a:solidFill>
              </a:rPr>
              <a:t>A2</a:t>
            </a:r>
            <a:r>
              <a:rPr lang="en-US" sz="408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>
                <a:solidFill>
                  <a:srgbClr val="C00000"/>
                </a:solidFill>
              </a:rPr>
              <a:t>than any/all/most </a:t>
            </a:r>
            <a:r>
              <a:rPr lang="en-US" sz="4080" b="1" dirty="0" err="1">
                <a:solidFill>
                  <a:srgbClr val="C00000"/>
                </a:solidFill>
              </a:rPr>
              <a:t>other</a:t>
            </a:r>
            <a:r>
              <a:rPr lang="en-US" sz="408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080" b="1" dirty="0" err="1">
                <a:solidFill>
                  <a:srgbClr val="00B050"/>
                </a:solidFill>
              </a:rPr>
              <a:t>obj</a:t>
            </a:r>
            <a:r>
              <a:rPr lang="en-US" sz="4080" b="1" dirty="0">
                <a:solidFill>
                  <a:srgbClr val="00B050"/>
                </a:solidFill>
              </a:rPr>
              <a:t>.</a:t>
            </a:r>
            <a:endParaRPr lang="en-US" sz="408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4439920" y="431800"/>
            <a:ext cx="5109633" cy="1036320"/>
          </a:xfrm>
          <a:prstGeom prst="wedge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7" b="1" dirty="0">
                <a:solidFill>
                  <a:srgbClr val="002060"/>
                </a:solidFill>
              </a:rPr>
              <a:t>Do this example</a:t>
            </a:r>
            <a:endParaRPr lang="en-US" sz="4987" dirty="0"/>
          </a:p>
        </p:txBody>
      </p:sp>
    </p:spTree>
    <p:extLst>
      <p:ext uri="{BB962C8B-B14F-4D97-AF65-F5344CB8AC3E}">
        <p14:creationId xmlns:p14="http://schemas.microsoft.com/office/powerpoint/2010/main" val="2257203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4655820" y="259080"/>
            <a:ext cx="4404360" cy="11226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40" b="1" dirty="0"/>
              <a:t>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9087" y="1479658"/>
            <a:ext cx="4922519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b="1" dirty="0"/>
              <a:t>What is degree?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1840" y="2376452"/>
            <a:ext cx="7858760" cy="7201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80" b="1" dirty="0"/>
              <a:t>Degree is Comparison of adjective.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7020" y="3235610"/>
            <a:ext cx="56282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b="1" dirty="0"/>
              <a:t>How many kinds of degree</a:t>
            </a:r>
            <a:r>
              <a:rPr lang="en-US" sz="3627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4203" y="3972561"/>
            <a:ext cx="4364528" cy="6504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27" b="1" dirty="0"/>
              <a:t>Degree is three kinds.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4204" y="4663441"/>
            <a:ext cx="7274556" cy="650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27" b="1" dirty="0"/>
              <a:t>What is superlative form of brilliant?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203" y="5390411"/>
            <a:ext cx="2797689" cy="650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27" b="1" dirty="0"/>
              <a:t>Most brilliant</a:t>
            </a:r>
          </a:p>
        </p:txBody>
      </p:sp>
    </p:spTree>
    <p:extLst>
      <p:ext uri="{BB962C8B-B14F-4D97-AF65-F5344CB8AC3E}">
        <p14:creationId xmlns:p14="http://schemas.microsoft.com/office/powerpoint/2010/main" val="33819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4" grpId="0"/>
      <p:bldP spid="15" grpId="0" animBg="1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3489960" y="345440"/>
            <a:ext cx="6908800" cy="1209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7" dirty="0"/>
              <a:t>Group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849881"/>
            <a:ext cx="184731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20"/>
          </a:p>
        </p:txBody>
      </p:sp>
      <p:sp>
        <p:nvSpPr>
          <p:cNvPr id="3" name="TextBox 2"/>
          <p:cNvSpPr txBox="1"/>
          <p:nvPr/>
        </p:nvSpPr>
        <p:spPr>
          <a:xfrm>
            <a:off x="5389880" y="1813560"/>
            <a:ext cx="6477000" cy="6504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27" b="1" dirty="0"/>
              <a:t>Change the following sentences.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935480" y="2677160"/>
          <a:ext cx="9931400" cy="405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Salauddin\Desktop\pic\imagesfds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206465"/>
            <a:ext cx="3281680" cy="22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05" y="1435737"/>
            <a:ext cx="4501342" cy="69087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40" b="1" dirty="0">
                <a:solidFill>
                  <a:srgbClr val="002060"/>
                </a:solidFill>
              </a:rPr>
              <a:t>Home Work</a:t>
            </a:r>
            <a:endParaRPr lang="en-US" sz="408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88453" y="4145280"/>
            <a:ext cx="7196667" cy="6908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3632" tIns="51816" rIns="103632" bIns="51816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80" b="1" dirty="0"/>
              <a:t>Change the following sentences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0145" y="2763521"/>
            <a:ext cx="7614055" cy="1348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80" b="1" dirty="0">
                <a:solidFill>
                  <a:srgbClr val="002060"/>
                </a:solidFill>
              </a:rPr>
              <a:t>Good, Fine, More beautiful , Worst, Taller, Biggest, bad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86929" y="5271986"/>
            <a:ext cx="10779760" cy="21293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985" indent="-841985">
              <a:buNone/>
            </a:pPr>
            <a:r>
              <a:rPr lang="en-US" sz="2720" b="1" dirty="0"/>
              <a:t>1. Chittagong is the biggest sea sport.(Com)</a:t>
            </a:r>
          </a:p>
          <a:p>
            <a:pPr marL="841985" indent="-841985">
              <a:buNone/>
            </a:pPr>
            <a:r>
              <a:rPr lang="en-US" sz="2720" b="1" dirty="0"/>
              <a:t>2. No other woman in the village is as clever as </a:t>
            </a:r>
            <a:r>
              <a:rPr lang="en-US" sz="2720" b="1" dirty="0" err="1"/>
              <a:t>Farjana</a:t>
            </a:r>
            <a:r>
              <a:rPr lang="en-US" sz="2720" b="1" dirty="0"/>
              <a:t>.(Sup)</a:t>
            </a:r>
          </a:p>
          <a:p>
            <a:pPr marL="841985" indent="-841985">
              <a:buNone/>
            </a:pPr>
            <a:r>
              <a:rPr lang="en-US" sz="2720" b="1" dirty="0"/>
              <a:t>3. Elephant is bigger than most other animal.(Pos)</a:t>
            </a:r>
          </a:p>
          <a:p>
            <a:pPr marL="841985" indent="-841985">
              <a:buNone/>
            </a:pPr>
            <a:r>
              <a:rPr lang="en-US" sz="2720" b="1" dirty="0"/>
              <a:t>4. Abdullah is one of the most important person in our office.(Com)</a:t>
            </a:r>
          </a:p>
          <a:p>
            <a:pPr marL="841985" indent="-841985">
              <a:buFont typeface="Arial" pitchFamily="34" charset="0"/>
              <a:buAutoNum type="arabicPeriod"/>
            </a:pPr>
            <a:endParaRPr lang="en-US" sz="2720" b="1" dirty="0"/>
          </a:p>
          <a:p>
            <a:pPr marL="841985" indent="-841985">
              <a:buFont typeface="Arial" pitchFamily="34" charset="0"/>
              <a:buAutoNum type="arabicPeriod"/>
            </a:pPr>
            <a:endParaRPr lang="en-US" sz="272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50331" y="172721"/>
            <a:ext cx="8871109" cy="1230630"/>
            <a:chOff x="859351" y="152400"/>
            <a:chExt cx="7010400" cy="1447801"/>
          </a:xfrm>
        </p:grpSpPr>
        <p:sp>
          <p:nvSpPr>
            <p:cNvPr id="8" name="Down Arrow 7"/>
            <p:cNvSpPr/>
            <p:nvPr/>
          </p:nvSpPr>
          <p:spPr>
            <a:xfrm rot="10800000">
              <a:off x="859351" y="152400"/>
              <a:ext cx="7010400" cy="1447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876300"/>
              <a:ext cx="381000" cy="7239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7800" y="876300"/>
              <a:ext cx="304800" cy="3619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0400" y="876300"/>
              <a:ext cx="304800" cy="3619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20" name="Left-Right Arrow 19"/>
          <p:cNvSpPr/>
          <p:nvPr/>
        </p:nvSpPr>
        <p:spPr>
          <a:xfrm>
            <a:off x="1986929" y="1986280"/>
            <a:ext cx="9758680" cy="949960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/>
              <a:t>Write the following two form of these adjective</a:t>
            </a:r>
          </a:p>
        </p:txBody>
      </p:sp>
    </p:spTree>
    <p:extLst>
      <p:ext uri="{BB962C8B-B14F-4D97-AF65-F5344CB8AC3E}">
        <p14:creationId xmlns:p14="http://schemas.microsoft.com/office/powerpoint/2010/main" val="13431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4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Music\Pictur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716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129240">
            <a:off x="4901262" y="1160663"/>
            <a:ext cx="8617648" cy="3080227"/>
          </a:xfrm>
          <a:prstGeom prst="rect">
            <a:avLst/>
          </a:prstGeom>
          <a:noFill/>
        </p:spPr>
        <p:txBody>
          <a:bodyPr wrap="square" lIns="124358" tIns="62179" rIns="124358" bIns="62179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you,</a:t>
            </a:r>
          </a:p>
          <a:p>
            <a:pPr algn="ctr"/>
            <a:r>
              <a:rPr lang="en-US" sz="9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see again </a:t>
            </a:r>
          </a:p>
        </p:txBody>
      </p:sp>
    </p:spTree>
    <p:extLst>
      <p:ext uri="{BB962C8B-B14F-4D97-AF65-F5344CB8AC3E}">
        <p14:creationId xmlns:p14="http://schemas.microsoft.com/office/powerpoint/2010/main" val="29293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7" y="0"/>
            <a:ext cx="6172200" cy="1295400"/>
          </a:xfrm>
          <a:solidFill>
            <a:schemeClr val="accent2"/>
          </a:solidFill>
        </p:spPr>
        <p:txBody>
          <a:bodyPr/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Subject Identity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3015" y="1981200"/>
            <a:ext cx="8463280" cy="4490720"/>
          </a:xfrm>
          <a:prstGeom prst="round2Diag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55443" indent="0" algn="ctr">
              <a:buNone/>
            </a:pPr>
            <a:r>
              <a:rPr lang="en-US" sz="612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English 2</a:t>
            </a:r>
            <a:r>
              <a:rPr lang="en-US" sz="6120" b="1" baseline="30000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612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marL="155443" indent="0" algn="ctr">
              <a:buNone/>
            </a:pPr>
            <a:r>
              <a:rPr lang="en-US" sz="612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 : Six</a:t>
            </a:r>
          </a:p>
          <a:p>
            <a:pPr marL="155443" indent="0" algn="ctr">
              <a:buNone/>
            </a:pPr>
            <a:r>
              <a:rPr lang="en-US" sz="612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Transformation of sentence.</a:t>
            </a:r>
          </a:p>
        </p:txBody>
      </p:sp>
      <p:pic>
        <p:nvPicPr>
          <p:cNvPr id="1026" name="Picture 2" descr="C:\Users\User\Pictures\142327314_1773895849450733_43440048747894340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675" y="1371600"/>
            <a:ext cx="4918075" cy="71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4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60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480" dirty="0"/>
              <a:t>Look at the pictures and guise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649367-AA8A-41F9-990F-F60259DCCEFE}"/>
              </a:ext>
            </a:extLst>
          </p:cNvPr>
          <p:cNvSpPr txBox="1">
            <a:spLocks/>
          </p:cNvSpPr>
          <p:nvPr/>
        </p:nvSpPr>
        <p:spPr>
          <a:xfrm rot="5400000">
            <a:off x="9715500" y="3771900"/>
            <a:ext cx="67056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2786" tIns="61393" rIns="122786" bIns="61393" rtlCol="0" anchor="ctr">
            <a:norm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Look at the pictures and guise</a:t>
            </a:r>
          </a:p>
        </p:txBody>
      </p:sp>
      <p:pic>
        <p:nvPicPr>
          <p:cNvPr id="2050" name="Picture 2" descr="C:\Users\User\Pictures\142312845_1773895606117424_44322586875616803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5181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142119741_1773895422784109_379183560468798862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118084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05000"/>
            <a:ext cx="790346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3572648"/>
            <a:ext cx="5615295" cy="4572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91" y="5100135"/>
            <a:ext cx="3662203" cy="26807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600118">
            <a:off x="817456" y="4562364"/>
            <a:ext cx="161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large</a:t>
            </a:r>
          </a:p>
        </p:txBody>
      </p:sp>
      <p:sp>
        <p:nvSpPr>
          <p:cNvPr id="13" name="TextBox 12"/>
          <p:cNvSpPr txBox="1"/>
          <p:nvPr/>
        </p:nvSpPr>
        <p:spPr>
          <a:xfrm rot="20527936">
            <a:off x="4559005" y="3317619"/>
            <a:ext cx="218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larger</a:t>
            </a:r>
          </a:p>
        </p:txBody>
      </p:sp>
      <p:sp>
        <p:nvSpPr>
          <p:cNvPr id="14" name="TextBox 13"/>
          <p:cNvSpPr txBox="1"/>
          <p:nvPr/>
        </p:nvSpPr>
        <p:spPr>
          <a:xfrm rot="20410004">
            <a:off x="9117921" y="1838363"/>
            <a:ext cx="240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largest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577B96-A047-4BE9-BD73-B4B3090531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7160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80"/>
              <a:t>Look at the pictures and guise</a:t>
            </a:r>
            <a:endParaRPr lang="en-US" sz="7480" dirty="0"/>
          </a:p>
        </p:txBody>
      </p:sp>
    </p:spTree>
    <p:extLst>
      <p:ext uri="{BB962C8B-B14F-4D97-AF65-F5344CB8AC3E}">
        <p14:creationId xmlns:p14="http://schemas.microsoft.com/office/powerpoint/2010/main" val="8183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52181"/>
            <a:ext cx="3093208" cy="655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3356" y="2883451"/>
            <a:ext cx="6901960" cy="13519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700004" y="468511"/>
            <a:ext cx="2003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r="16264"/>
          <a:stretch/>
        </p:blipFill>
        <p:spPr>
          <a:xfrm>
            <a:off x="4643339" y="914400"/>
            <a:ext cx="2900462" cy="614163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7808" y="2914434"/>
            <a:ext cx="6963924" cy="13519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81600" y="907702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33781"/>
            <a:ext cx="2789241" cy="5452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038" y="2874239"/>
            <a:ext cx="6901960" cy="13703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71600" y="1633781"/>
            <a:ext cx="1525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7056036"/>
            <a:ext cx="1228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What do the pictures show in this slide?</a:t>
            </a:r>
          </a:p>
        </p:txBody>
      </p:sp>
    </p:spTree>
    <p:extLst>
      <p:ext uri="{BB962C8B-B14F-4D97-AF65-F5344CB8AC3E}">
        <p14:creationId xmlns:p14="http://schemas.microsoft.com/office/powerpoint/2010/main" val="1300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3908156"/>
            <a:ext cx="9154159" cy="2999732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pPr algn="ctr"/>
            <a:r>
              <a:rPr lang="en-US" sz="18813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DEGREE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CA5F82-335F-4C3F-BE8A-2A2DD41C7FD0}"/>
              </a:ext>
            </a:extLst>
          </p:cNvPr>
          <p:cNvSpPr/>
          <p:nvPr/>
        </p:nvSpPr>
        <p:spPr>
          <a:xfrm>
            <a:off x="288493" y="1292812"/>
            <a:ext cx="4800600" cy="2999732"/>
          </a:xfrm>
          <a:prstGeom prst="rect">
            <a:avLst/>
          </a:prstGeom>
          <a:noFill/>
        </p:spPr>
        <p:txBody>
          <a:bodyPr wrap="square" lIns="103632" tIns="51816" rIns="103632" bIns="51816">
            <a:spAutoFit/>
          </a:bodyPr>
          <a:lstStyle/>
          <a:p>
            <a:pPr algn="ctr"/>
            <a:r>
              <a:rPr lang="en-US" sz="18813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27454-B1BA-4C2C-973A-BB92C5B4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09600"/>
            <a:ext cx="4673095" cy="373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D04E0-6C09-4DA9-A8B5-8F200484C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4780" y="2238544"/>
            <a:ext cx="3320166" cy="16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DE06E-93C6-4FA8-B025-F3227A081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23" y="3078516"/>
            <a:ext cx="2165357" cy="95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4D033-256E-4728-95E9-932FEAF4A8EF}"/>
              </a:ext>
            </a:extLst>
          </p:cNvPr>
          <p:cNvSpPr txBox="1"/>
          <p:nvPr/>
        </p:nvSpPr>
        <p:spPr>
          <a:xfrm rot="20600118">
            <a:off x="4924866" y="2219496"/>
            <a:ext cx="20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large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DF117-923B-4EE3-8CD4-85B639B9466B}"/>
              </a:ext>
            </a:extLst>
          </p:cNvPr>
          <p:cNvSpPr txBox="1"/>
          <p:nvPr/>
        </p:nvSpPr>
        <p:spPr>
          <a:xfrm rot="20527936">
            <a:off x="7371627" y="1583058"/>
            <a:ext cx="195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larger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8F91C-73F1-4A6F-8F5A-0A5F764D67A8}"/>
              </a:ext>
            </a:extLst>
          </p:cNvPr>
          <p:cNvSpPr txBox="1"/>
          <p:nvPr/>
        </p:nvSpPr>
        <p:spPr>
          <a:xfrm rot="20410004">
            <a:off x="9822962" y="140142"/>
            <a:ext cx="242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8968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17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this lesson students will be able to -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 adjective.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adjective.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Say the calcification of degree. 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 the sentence.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Tale the rules of different degree.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Changing degree.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4480" y="431800"/>
            <a:ext cx="552704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27" b="1" dirty="0">
                <a:solidFill>
                  <a:srgbClr val="002060"/>
                </a:solidFill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4329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80" y="0"/>
            <a:ext cx="5095240" cy="13817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160" dirty="0" err="1"/>
              <a:t>Adjcteive</a:t>
            </a:r>
            <a:endParaRPr lang="en-US" sz="81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2092"/>
            <a:ext cx="13716000" cy="29517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55443" indent="0" algn="ctr">
              <a:buNone/>
            </a:pPr>
            <a:r>
              <a:rPr lang="en-US" sz="9066" dirty="0"/>
              <a:t>Good, Fine, More beautiful , Worst, Taller, Biggest,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4DB92E-449C-4057-9B80-2F69A95236C2}"/>
              </a:ext>
            </a:extLst>
          </p:cNvPr>
          <p:cNvSpPr txBox="1">
            <a:spLocks/>
          </p:cNvSpPr>
          <p:nvPr/>
        </p:nvSpPr>
        <p:spPr>
          <a:xfrm>
            <a:off x="-32288" y="4373595"/>
            <a:ext cx="13716000" cy="29517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2786" tIns="61393" rIns="122786" bIns="61393" rtlCol="0">
            <a:normAutofit/>
          </a:bodyPr>
          <a:lstStyle>
            <a:lvl1pPr marL="460446" indent="-460446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97633" indent="-383705" algn="l" defTabSz="12278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34820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48749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62677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76605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90533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604461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218389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5443" indent="0" algn="ctr">
              <a:buFont typeface="Arial" pitchFamily="34" charset="0"/>
              <a:buNone/>
            </a:pPr>
            <a:r>
              <a:rPr lang="en-US" sz="9066"/>
              <a:t>Good, Fine, More beautiful , Worst, Taller, Biggest, </a:t>
            </a:r>
            <a:endParaRPr lang="en-US" sz="9066" dirty="0"/>
          </a:p>
        </p:txBody>
      </p:sp>
    </p:spTree>
    <p:extLst>
      <p:ext uri="{BB962C8B-B14F-4D97-AF65-F5344CB8AC3E}">
        <p14:creationId xmlns:p14="http://schemas.microsoft.com/office/powerpoint/2010/main" val="32039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983</Words>
  <Application>Microsoft Office PowerPoint</Application>
  <PresentationFormat>Custom</PresentationFormat>
  <Paragraphs>225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Subject Identity</vt:lpstr>
      <vt:lpstr>Look at the pictures and guise</vt:lpstr>
      <vt:lpstr>PowerPoint Presentation</vt:lpstr>
      <vt:lpstr>PowerPoint Presentation</vt:lpstr>
      <vt:lpstr>PowerPoint Presentation</vt:lpstr>
      <vt:lpstr>Learning outcomes</vt:lpstr>
      <vt:lpstr>Adjcteive</vt:lpstr>
      <vt:lpstr>Definition of degree.</vt:lpstr>
      <vt:lpstr>PowerPoint Presentation</vt:lpstr>
      <vt:lpstr>PowerPoint Presentation</vt:lpstr>
      <vt:lpstr>D1</vt:lpstr>
      <vt:lpstr>Single work</vt:lpstr>
      <vt:lpstr>Form of Adjective</vt:lpstr>
      <vt:lpstr>PowerPoint Presentation</vt:lpstr>
      <vt:lpstr>PowerPoint Presentation</vt:lpstr>
      <vt:lpstr>PowerPoint Presentation</vt:lpstr>
      <vt:lpstr>PowerPoint Presentation</vt:lpstr>
      <vt:lpstr>Pair work</vt:lpstr>
      <vt:lpstr>Some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Khalilur Rahman</dc:creator>
  <cp:lastModifiedBy>Md Khalilur Rahman</cp:lastModifiedBy>
  <cp:revision>102</cp:revision>
  <dcterms:created xsi:type="dcterms:W3CDTF">2015-10-21T08:13:05Z</dcterms:created>
  <dcterms:modified xsi:type="dcterms:W3CDTF">2022-11-02T13:30:41Z</dcterms:modified>
</cp:coreProperties>
</file>