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643E-36E2-42B5-98FA-3ACB6E641A7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0563B-2B37-42A8-B055-BA749B537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3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0563B-2B37-42A8-B055-BA749B5374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0563B-2B37-42A8-B055-BA749B5374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3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0563B-2B37-42A8-B055-BA749B5374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724F-80EE-4DF3-A5BC-D84D4C9C7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11A27-8B1E-4067-8350-C25C7A4A9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CB66-605D-44FA-A713-E27408EF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092C-7E30-4337-9048-EB700EF2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F3F1-05B2-40AB-A45A-E8EC45CE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2DF6-5EB0-4B27-A8D2-FC2C7BBA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C538C-4985-475D-BB6D-1EC3530E5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32BEC-DB1D-4989-A6D0-15F363B6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F4C89-144D-4355-B891-7007D9BB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4F7EB-BCD7-429F-9B37-AF229C6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44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C31DF-8262-4949-B1AD-D2F6D1723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C0177-B62C-4FB0-97F8-30AD62038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68DD1-BB02-4F0E-B586-A21B99F9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C619-AD08-4467-B638-B5A3EE97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1F54-0EF3-430E-867E-EDD03614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4DDA-16EE-4200-934B-308392DA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BB197-9FC2-40E0-98A1-75F500A53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58D6-20E1-4C8C-ABC7-AE0279FC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1161-EAA3-46A6-AF66-ECFC3678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F96E-2F89-442D-B320-55EA3585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9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C7E8-AC9F-4EBC-8342-80023ECD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8E78C-D002-460A-B07A-DFA7C598B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11974-F346-400D-9261-CA7249A9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89EBA-D18D-4A42-903F-C7D5A2FA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7FA33-3076-4BB0-A39E-D13843E6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6279-FE88-40A8-82BC-51F03D80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A3D3-4F8D-4738-B80E-5344DAD7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8E0A6-DCE8-4EB0-AE5B-73C2333E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0C80C-78DA-4F2E-9AF4-DFB36853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F10D5-99CC-4B77-9C7B-66F209C3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CF569-5E9C-4E11-B886-2EC08EBE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AF70-834F-490A-B7E8-0EE9FA6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A6922-7F00-4031-96C5-3ACAA5C35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4E815-D934-4DF5-9EF4-9E603FC6B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BA32A-0E8E-41C9-A2D4-562C5A0FA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D9132-7839-4825-BA7A-CA69DA18A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83AAE-6DC9-40B0-84B4-D6602DB2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C8299-CED3-473C-A422-569BF6B3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21C44-AA2D-415B-9EFB-CC39FCDA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BA51-83FD-4F6F-ADBB-6A305F85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D80C3-71FA-473B-94C2-EC4E8174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3FFD5-9565-40F5-BCBE-D3F757EE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79A94-96F8-454F-9757-7347F303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EBD2B-C71E-4139-A7A3-AAD1C9BF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7B9FF-306B-4E86-8E9A-FA7FE978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450E5-8B08-48C5-9CD9-727A3F02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1203-7909-40DC-9BA2-3D921A86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A9422-6156-4BE3-80CA-B2AECD08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502D3-54FD-4D21-8996-6BB6308BD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6060-C916-4D2B-9B09-89F44405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214A-470C-41D6-A2DF-562A3726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456F9-9E59-46F1-8506-7268F91E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F8FA-AD17-4B17-A70E-4F41EE5E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B05FF-39B7-4D34-915E-28E86EB32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E1E2A-76A6-41C1-B3D8-82A011BF4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400E-E756-4CF7-901D-C194CCCD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E8A39-164F-4771-B084-91AB0A28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021A3-CBA5-4311-A3B6-E000755F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5C842F-6026-42A9-80C0-D9B17BAC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E76BC-E2C8-490C-95E7-A916D967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50204-FA13-4F61-88FE-626CA316F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B008-89AB-41E4-8950-C687BBE3E1B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D0232-C732-410C-BCE0-2F5CF019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9D0FC-6D2F-45C6-9ECF-C8913515A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FC5C-93F8-4F19-8434-00A78CA9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bhdayj.gif">
            <a:extLst>
              <a:ext uri="{FF2B5EF4-FFF2-40B4-BE49-F238E27FC236}">
                <a16:creationId xmlns:a16="http://schemas.microsoft.com/office/drawing/2014/main" id="{C21F2C43-295F-4356-884C-9A9AD01A58A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75138" y="439656"/>
            <a:ext cx="10935287" cy="5947076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AFB718-41E3-439A-832C-1CE30D2D0524}"/>
              </a:ext>
            </a:extLst>
          </p:cNvPr>
          <p:cNvSpPr txBox="1"/>
          <p:nvPr/>
        </p:nvSpPr>
        <p:spPr>
          <a:xfrm>
            <a:off x="3305908" y="2307102"/>
            <a:ext cx="6794696" cy="2328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410584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06F8D500-1452-4BCD-AB40-5D18EB19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5022166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তেল ছবি">
            <a:extLst>
              <a:ext uri="{FF2B5EF4-FFF2-40B4-BE49-F238E27FC236}">
                <a16:creationId xmlns:a16="http://schemas.microsoft.com/office/drawing/2014/main" id="{106DD409-4BBE-48B8-916F-BE1B1C53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9" y="1269608"/>
            <a:ext cx="5174701" cy="31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নুন ছবি">
            <a:extLst>
              <a:ext uri="{FF2B5EF4-FFF2-40B4-BE49-F238E27FC236}">
                <a16:creationId xmlns:a16="http://schemas.microsoft.com/office/drawing/2014/main" id="{4E42FBA1-93D7-436B-993D-EE9DE406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18" y="1269608"/>
            <a:ext cx="3956948" cy="297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7ECC0B-1498-4CD3-952B-1A32EA12DEEA}"/>
              </a:ext>
            </a:extLst>
          </p:cNvPr>
          <p:cNvSpPr txBox="1"/>
          <p:nvPr/>
        </p:nvSpPr>
        <p:spPr>
          <a:xfrm>
            <a:off x="2644726" y="4712677"/>
            <a:ext cx="199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BB0BF-BD56-46E3-8433-BC117839384B}"/>
              </a:ext>
            </a:extLst>
          </p:cNvPr>
          <p:cNvSpPr txBox="1"/>
          <p:nvPr/>
        </p:nvSpPr>
        <p:spPr>
          <a:xfrm>
            <a:off x="7549662" y="4399671"/>
            <a:ext cx="260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8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2EDE074D-0C65-4483-ABC5-EC0E7823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0" y="5036234"/>
            <a:ext cx="11507372" cy="13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22D16-F3C2-47A3-BE40-4D3D836495AD}"/>
              </a:ext>
            </a:extLst>
          </p:cNvPr>
          <p:cNvSpPr txBox="1"/>
          <p:nvPr/>
        </p:nvSpPr>
        <p:spPr>
          <a:xfrm>
            <a:off x="1026942" y="2110154"/>
            <a:ext cx="8370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থেকে বিষয়বস্তু  আলোচনা করবো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F3F745-9959-4AE2-A863-47A4E4DEE5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6331" r="3384"/>
          <a:stretch/>
        </p:blipFill>
        <p:spPr>
          <a:xfrm rot="5400000">
            <a:off x="8304285" y="1894106"/>
            <a:ext cx="3414447" cy="26728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h="57150" prst="angle"/>
            <a:bevelB w="31750" h="24765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316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0714698A-76E4-41C5-A753-7FE78535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5022166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DDD59D-E504-4C21-BA07-1F621CC95345}"/>
              </a:ext>
            </a:extLst>
          </p:cNvPr>
          <p:cNvSpPr txBox="1"/>
          <p:nvPr/>
        </p:nvSpPr>
        <p:spPr>
          <a:xfrm>
            <a:off x="2321169" y="2280592"/>
            <a:ext cx="84828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।দেহের ক্ষয় পূরণ করে।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২।পুষ্টি ও দেহের বৃদ্ধি সাধন করে।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৩।তাপ শক্তি তৈরি করে।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৪।রোগ প্রতিরোধ ক্ষমতা বাড়ায়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F8B47-8B1C-49B8-88A2-B8BCD88E2DD6}"/>
              </a:ext>
            </a:extLst>
          </p:cNvPr>
          <p:cNvSpPr txBox="1"/>
          <p:nvPr/>
        </p:nvSpPr>
        <p:spPr>
          <a:xfrm>
            <a:off x="4389120" y="69942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কাজঃ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3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135988" y="232117"/>
              <a:ext cx="11760590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4B604035-D97E-4A6C-A7FA-7B2EC8432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5022166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FA42CC-83E4-4EC8-A4CE-92BEB6CEB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15559"/>
              </p:ext>
            </p:extLst>
          </p:nvPr>
        </p:nvGraphicFramePr>
        <p:xfrm>
          <a:off x="844062" y="1835834"/>
          <a:ext cx="9805181" cy="30315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74979">
                  <a:extLst>
                    <a:ext uri="{9D8B030D-6E8A-4147-A177-3AD203B41FA5}">
                      <a16:colId xmlns:a16="http://schemas.microsoft.com/office/drawing/2014/main" val="2453436885"/>
                    </a:ext>
                  </a:extLst>
                </a:gridCol>
                <a:gridCol w="5530202">
                  <a:extLst>
                    <a:ext uri="{9D8B030D-6E8A-4147-A177-3AD203B41FA5}">
                      <a16:colId xmlns:a16="http://schemas.microsoft.com/office/drawing/2014/main" val="1507007737"/>
                    </a:ext>
                  </a:extLst>
                </a:gridCol>
              </a:tblGrid>
              <a:tr h="92143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 দল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টগর দল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72091"/>
                  </a:ext>
                </a:extLst>
              </a:tr>
              <a:tr h="921434">
                <a:tc>
                  <a:txBody>
                    <a:bodyPr/>
                    <a:lstStyle/>
                    <a:p>
                      <a:pPr algn="just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তোমরা কখন খবার খাও?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আজ সকালে কি খবার খেয়ে স্কুলে এসেছ?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151875"/>
                  </a:ext>
                </a:extLst>
              </a:tr>
              <a:tr h="921434">
                <a:tc>
                  <a:txBody>
                    <a:bodyPr/>
                    <a:lstStyle/>
                    <a:p>
                      <a:pPr algn="just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খাদ্যের কাজ কি?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২।খাদ্য না খেলে শরীর দুর্বল হয় কেন?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6607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F53903-2382-4076-9614-3D0B7095B1D5}"/>
              </a:ext>
            </a:extLst>
          </p:cNvPr>
          <p:cNvSpPr txBox="1"/>
          <p:nvPr/>
        </p:nvSpPr>
        <p:spPr>
          <a:xfrm>
            <a:off x="4135902" y="900332"/>
            <a:ext cx="3615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7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23DEEED5-938C-4398-8FC4-B8F22C43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5022166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409C6-79C0-490A-A1BE-28601DF57B79}"/>
              </a:ext>
            </a:extLst>
          </p:cNvPr>
          <p:cNvSpPr txBox="1"/>
          <p:nvPr/>
        </p:nvSpPr>
        <p:spPr>
          <a:xfrm>
            <a:off x="3840480" y="1252025"/>
            <a:ext cx="324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A98AD-C007-4F56-B692-1EED312BAB43}"/>
              </a:ext>
            </a:extLst>
          </p:cNvPr>
          <p:cNvSpPr txBox="1"/>
          <p:nvPr/>
        </p:nvSpPr>
        <p:spPr>
          <a:xfrm>
            <a:off x="2025748" y="2912012"/>
            <a:ext cx="7891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১।খাদ্য কাকে বলে।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২।খাদ্য শরীরের কী কাজে লাগে।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৩।খাদ্যের কাজ কি?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5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3D11E0AA-14E6-4926-9DA0-D27E2CA1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5022166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5D9387-C5AF-4792-B174-EAD12F3770F0}"/>
              </a:ext>
            </a:extLst>
          </p:cNvPr>
          <p:cNvSpPr txBox="1"/>
          <p:nvPr/>
        </p:nvSpPr>
        <p:spPr>
          <a:xfrm>
            <a:off x="3207434" y="956603"/>
            <a:ext cx="4445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E0FEC-A7F5-4060-A94C-E36F184DE513}"/>
              </a:ext>
            </a:extLst>
          </p:cNvPr>
          <p:cNvSpPr txBox="1"/>
          <p:nvPr/>
        </p:nvSpPr>
        <p:spPr>
          <a:xfrm>
            <a:off x="1969477" y="2813538"/>
            <a:ext cx="7188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।তোমরা বাড়িতে কি কি খবার খাও সেগুলোর নাম লিখে নিয়ে আসবে।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Image result for বারির ছবি">
            <a:extLst>
              <a:ext uri="{FF2B5EF4-FFF2-40B4-BE49-F238E27FC236}">
                <a16:creationId xmlns:a16="http://schemas.microsoft.com/office/drawing/2014/main" id="{C8E3C43A-3DC9-4815-8EC6-D84BA91E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59" y="1115867"/>
            <a:ext cx="3593168" cy="27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75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6838" y="1497328"/>
            <a:ext cx="1014823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447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5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-112543"/>
            <a:ext cx="12192000" cy="7177033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05541E-CD4F-47BE-90E8-317BCC0CA114}"/>
              </a:ext>
            </a:extLst>
          </p:cNvPr>
          <p:cNvSpPr txBox="1"/>
          <p:nvPr/>
        </p:nvSpPr>
        <p:spPr>
          <a:xfrm>
            <a:off x="4178105" y="365760"/>
            <a:ext cx="4332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8D847A70-B5D0-43A3-B438-CC3B181B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4" y="5240984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7A2A85-8508-4737-B4B0-FEC1F4D2B453}"/>
              </a:ext>
            </a:extLst>
          </p:cNvPr>
          <p:cNvSpPr txBox="1"/>
          <p:nvPr/>
        </p:nvSpPr>
        <p:spPr>
          <a:xfrm>
            <a:off x="1280159" y="1835834"/>
            <a:ext cx="48158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 আল শাকিল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ঈশ্বরপুর সরকারি প্রাথমিক বিদ্যালয়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কালিগঞ্জ,গাজিপুর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F5F09-700D-4956-917F-0119F95F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80" y="2011819"/>
            <a:ext cx="796229" cy="2710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BA783D-942F-4CF7-9661-96E4351FB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47" y="1908951"/>
            <a:ext cx="2391508" cy="29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672684-C922-491C-97D4-C5D3BE9843B7}"/>
              </a:ext>
            </a:extLst>
          </p:cNvPr>
          <p:cNvSpPr txBox="1"/>
          <p:nvPr/>
        </p:nvSpPr>
        <p:spPr>
          <a:xfrm>
            <a:off x="3545058" y="1336431"/>
            <a:ext cx="437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C6A13-C311-4ED7-9B1C-76445DBFB6F6}"/>
              </a:ext>
            </a:extLst>
          </p:cNvPr>
          <p:cNvSpPr txBox="1"/>
          <p:nvPr/>
        </p:nvSpPr>
        <p:spPr>
          <a:xfrm>
            <a:off x="1575583" y="2293034"/>
            <a:ext cx="10044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বিষয়ঃশারীরিক শিক্ষা 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খাদ্য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পাঠ্যংশঃ০১ খাদ্য সম্পর্কে ধারণা ও এর গুরত্ব।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Image result for grass png">
            <a:extLst>
              <a:ext uri="{FF2B5EF4-FFF2-40B4-BE49-F238E27FC236}">
                <a16:creationId xmlns:a16="http://schemas.microsoft.com/office/drawing/2014/main" id="{0391A1B5-EEA5-4DD1-9824-DC76ED9A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5022166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9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F78297-A607-4F24-8EE9-A116EFB8FFD9}"/>
              </a:ext>
            </a:extLst>
          </p:cNvPr>
          <p:cNvSpPr txBox="1"/>
          <p:nvPr/>
        </p:nvSpPr>
        <p:spPr>
          <a:xfrm>
            <a:off x="3066757" y="1237957"/>
            <a:ext cx="475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8F200-D6F6-43E3-8292-463A6CE6C3F0}"/>
              </a:ext>
            </a:extLst>
          </p:cNvPr>
          <p:cNvSpPr txBox="1"/>
          <p:nvPr/>
        </p:nvSpPr>
        <p:spPr>
          <a:xfrm>
            <a:off x="2377440" y="3429000"/>
            <a:ext cx="8736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৬.১.১খাদ্য কী ও তার গুরত্ব সম্পর্কে জানতে পারবে</a:t>
            </a:r>
            <a:r>
              <a:rPr lang="bn-BD" sz="4000" dirty="0"/>
              <a:t>।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BDEC020-7A0C-4026-8D04-7AD0FB5001B1}"/>
              </a:ext>
            </a:extLst>
          </p:cNvPr>
          <p:cNvSpPr/>
          <p:nvPr/>
        </p:nvSpPr>
        <p:spPr>
          <a:xfrm>
            <a:off x="1378634" y="3376246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 result for grass png">
            <a:extLst>
              <a:ext uri="{FF2B5EF4-FFF2-40B4-BE49-F238E27FC236}">
                <a16:creationId xmlns:a16="http://schemas.microsoft.com/office/drawing/2014/main" id="{57871DE0-B682-47C3-A589-09AC1C64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5022166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7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F768F4-F904-40A7-9A84-3E2F808DCE2E}"/>
              </a:ext>
            </a:extLst>
          </p:cNvPr>
          <p:cNvSpPr txBox="1"/>
          <p:nvPr/>
        </p:nvSpPr>
        <p:spPr>
          <a:xfrm>
            <a:off x="2869809" y="1041009"/>
            <a:ext cx="610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54FBD-C5B4-4544-BDA1-2E86C373B12B}"/>
              </a:ext>
            </a:extLst>
          </p:cNvPr>
          <p:cNvSpPr txBox="1"/>
          <p:nvPr/>
        </p:nvSpPr>
        <p:spPr>
          <a:xfrm>
            <a:off x="1688123" y="2743200"/>
            <a:ext cx="852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ছড়া গানের মাধ্যমে আবেগ সৃষ্টি করবো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115C31F-8BBC-437D-830F-80327CBB87E6}"/>
              </a:ext>
            </a:extLst>
          </p:cNvPr>
          <p:cNvSpPr/>
          <p:nvPr/>
        </p:nvSpPr>
        <p:spPr>
          <a:xfrm>
            <a:off x="1055077" y="2982351"/>
            <a:ext cx="633046" cy="4466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grass png">
            <a:extLst>
              <a:ext uri="{FF2B5EF4-FFF2-40B4-BE49-F238E27FC236}">
                <a16:creationId xmlns:a16="http://schemas.microsoft.com/office/drawing/2014/main" id="{460A23DB-ACB3-4E72-9C2E-4BDE1373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9" y="5022166"/>
            <a:ext cx="11441724" cy="13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1AE2F9-E45C-49C5-BE3E-EF8F5DD66C73}"/>
              </a:ext>
            </a:extLst>
          </p:cNvPr>
          <p:cNvSpPr/>
          <p:nvPr/>
        </p:nvSpPr>
        <p:spPr>
          <a:xfrm>
            <a:off x="2869809" y="4252686"/>
            <a:ext cx="5650077" cy="1146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https://www.youtube.com/watch?v=HK4aiIemTmM</a:t>
            </a:r>
          </a:p>
        </p:txBody>
      </p:sp>
    </p:spTree>
    <p:extLst>
      <p:ext uri="{BB962C8B-B14F-4D97-AF65-F5344CB8AC3E}">
        <p14:creationId xmlns:p14="http://schemas.microsoft.com/office/powerpoint/2010/main" val="335560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14514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FB9BC467-26FE-4A85-99DE-9052E09F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" y="4984457"/>
            <a:ext cx="11633981" cy="13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ভাত ছবি">
            <a:extLst>
              <a:ext uri="{FF2B5EF4-FFF2-40B4-BE49-F238E27FC236}">
                <a16:creationId xmlns:a16="http://schemas.microsoft.com/office/drawing/2014/main" id="{87A3D344-EFFB-44D4-8D90-713928DC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40" y="1396316"/>
            <a:ext cx="3635913" cy="24239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মাছ রান্না ছবি">
            <a:extLst>
              <a:ext uri="{FF2B5EF4-FFF2-40B4-BE49-F238E27FC236}">
                <a16:creationId xmlns:a16="http://schemas.microsoft.com/office/drawing/2014/main" id="{B411B1D0-0090-4C5C-859C-69F863D0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97" y="1328016"/>
            <a:ext cx="4118675" cy="2451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BEC8A-11CD-44D4-AC45-706E55647852}"/>
              </a:ext>
            </a:extLst>
          </p:cNvPr>
          <p:cNvSpPr txBox="1"/>
          <p:nvPr/>
        </p:nvSpPr>
        <p:spPr>
          <a:xfrm>
            <a:off x="2222696" y="4473526"/>
            <a:ext cx="232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95017-4DDA-46B7-93E4-1804EE2A5435}"/>
              </a:ext>
            </a:extLst>
          </p:cNvPr>
          <p:cNvSpPr txBox="1"/>
          <p:nvPr/>
        </p:nvSpPr>
        <p:spPr>
          <a:xfrm>
            <a:off x="7343335" y="4360985"/>
            <a:ext cx="1856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8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2D0E65D-9074-43D6-AF80-80D96977F29E}"/>
              </a:ext>
            </a:extLst>
          </p:cNvPr>
          <p:cNvGrpSpPr/>
          <p:nvPr/>
        </p:nvGrpSpPr>
        <p:grpSpPr>
          <a:xfrm>
            <a:off x="142784" y="-75973"/>
            <a:ext cx="12192000" cy="6752492"/>
            <a:chOff x="0" y="0"/>
            <a:chExt cx="12192000" cy="67524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C78ECD-AD78-49CC-B6C5-E61D8BFF9471}"/>
                </a:ext>
              </a:extLst>
            </p:cNvPr>
            <p:cNvGrpSpPr/>
            <p:nvPr/>
          </p:nvGrpSpPr>
          <p:grpSpPr>
            <a:xfrm>
              <a:off x="0" y="0"/>
              <a:ext cx="12192000" cy="6752492"/>
              <a:chOff x="0" y="0"/>
              <a:chExt cx="12192000" cy="675249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858171-7D46-4C9A-9DFC-61BD1EE08D24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75249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70A236-1524-4FFE-9777-10CE3BB090E7}"/>
                  </a:ext>
                </a:extLst>
              </p:cNvPr>
              <p:cNvSpPr/>
              <p:nvPr/>
            </p:nvSpPr>
            <p:spPr>
              <a:xfrm>
                <a:off x="112542" y="105508"/>
                <a:ext cx="11943470" cy="652037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8F64DF-9FCA-4B89-A024-23667F5391D0}"/>
                  </a:ext>
                </a:extLst>
              </p:cNvPr>
              <p:cNvSpPr/>
              <p:nvPr/>
            </p:nvSpPr>
            <p:spPr>
              <a:xfrm>
                <a:off x="295422" y="232117"/>
                <a:ext cx="11521440" cy="61546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A52B36C-34AD-4DE1-A00F-5782C3FE9802}"/>
                  </a:ext>
                </a:extLst>
              </p:cNvPr>
              <p:cNvSpPr/>
              <p:nvPr/>
            </p:nvSpPr>
            <p:spPr>
              <a:xfrm>
                <a:off x="281354" y="232117"/>
                <a:ext cx="11601156" cy="6253089"/>
              </a:xfrm>
              <a:prstGeom prst="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8" name="Picture 7" descr="Image result for grass png">
              <a:extLst>
                <a:ext uri="{FF2B5EF4-FFF2-40B4-BE49-F238E27FC236}">
                  <a16:creationId xmlns:a16="http://schemas.microsoft.com/office/drawing/2014/main" id="{8E252DB5-A993-4379-BBF9-C66B7582C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90" y="4916658"/>
              <a:ext cx="11521440" cy="1470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টিপস সহ কোরবানির গরুর মাংস রান্না করার সবচেয়ে সহজ পদ্ধতি | Beef Curry ranna  in Bangladeshi recipe | - YouTube">
            <a:extLst>
              <a:ext uri="{FF2B5EF4-FFF2-40B4-BE49-F238E27FC236}">
                <a16:creationId xmlns:a16="http://schemas.microsoft.com/office/drawing/2014/main" id="{05D011FB-B6AD-49D7-B274-51573C48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92" y="1474771"/>
            <a:ext cx="4023514" cy="22531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গরুর দুধ ছবি">
            <a:extLst>
              <a:ext uri="{FF2B5EF4-FFF2-40B4-BE49-F238E27FC236}">
                <a16:creationId xmlns:a16="http://schemas.microsoft.com/office/drawing/2014/main" id="{15A00603-EE72-4416-9569-BEB3DD12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84" y="1474771"/>
            <a:ext cx="4267682" cy="240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7A5A08-6BA0-4FEE-A221-DC4516C4B5DB}"/>
              </a:ext>
            </a:extLst>
          </p:cNvPr>
          <p:cNvSpPr txBox="1"/>
          <p:nvPr/>
        </p:nvSpPr>
        <p:spPr>
          <a:xfrm>
            <a:off x="2250830" y="4417255"/>
            <a:ext cx="3547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B60A84-FF34-4114-B202-943576B215A6}"/>
              </a:ext>
            </a:extLst>
          </p:cNvPr>
          <p:cNvSpPr txBox="1"/>
          <p:nvPr/>
        </p:nvSpPr>
        <p:spPr>
          <a:xfrm>
            <a:off x="7469945" y="4417255"/>
            <a:ext cx="2996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2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-1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420781A8-0A38-4DC1-9816-10F10C7A2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5022166"/>
            <a:ext cx="1152144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ডাল ছবি">
            <a:extLst>
              <a:ext uri="{FF2B5EF4-FFF2-40B4-BE49-F238E27FC236}">
                <a16:creationId xmlns:a16="http://schemas.microsoft.com/office/drawing/2014/main" id="{B97A0E6A-A91B-42D6-AFF9-0BAF979F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34" y="1658961"/>
            <a:ext cx="4101366" cy="2308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নিয়মিত ৩টি ডিম খাওয়ার উপকারিতা">
            <a:extLst>
              <a:ext uri="{FF2B5EF4-FFF2-40B4-BE49-F238E27FC236}">
                <a16:creationId xmlns:a16="http://schemas.microsoft.com/office/drawing/2014/main" id="{D79CFCC7-1B58-49AB-865E-B16BD729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71" y="1658961"/>
            <a:ext cx="4173980" cy="2308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884F9E-5D6C-45A7-A121-1D667A76EF2A}"/>
              </a:ext>
            </a:extLst>
          </p:cNvPr>
          <p:cNvSpPr txBox="1"/>
          <p:nvPr/>
        </p:nvSpPr>
        <p:spPr>
          <a:xfrm>
            <a:off x="2954215" y="4670474"/>
            <a:ext cx="1856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0ADD3-F03C-44E7-8836-8CD66F8B286D}"/>
              </a:ext>
            </a:extLst>
          </p:cNvPr>
          <p:cNvSpPr txBox="1"/>
          <p:nvPr/>
        </p:nvSpPr>
        <p:spPr>
          <a:xfrm>
            <a:off x="7061982" y="4543865"/>
            <a:ext cx="206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6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78ECD-AD78-49CC-B6C5-E61D8BFF9471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12192000" cy="67524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58171-7D46-4C9A-9DFC-61BD1EE08D24}"/>
                </a:ext>
              </a:extLst>
            </p:cNvPr>
            <p:cNvSpPr/>
            <p:nvPr/>
          </p:nvSpPr>
          <p:spPr>
            <a:xfrm>
              <a:off x="0" y="0"/>
              <a:ext cx="12192000" cy="675249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70A236-1524-4FFE-9777-10CE3BB090E7}"/>
                </a:ext>
              </a:extLst>
            </p:cNvPr>
            <p:cNvSpPr/>
            <p:nvPr/>
          </p:nvSpPr>
          <p:spPr>
            <a:xfrm>
              <a:off x="112542" y="105508"/>
              <a:ext cx="11943470" cy="6520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F64DF-9FCA-4B89-A024-23667F5391D0}"/>
                </a:ext>
              </a:extLst>
            </p:cNvPr>
            <p:cNvSpPr/>
            <p:nvPr/>
          </p:nvSpPr>
          <p:spPr>
            <a:xfrm>
              <a:off x="295422" y="232117"/>
              <a:ext cx="11521440" cy="615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52B36C-34AD-4DE1-A00F-5782C3FE9802}"/>
                </a:ext>
              </a:extLst>
            </p:cNvPr>
            <p:cNvSpPr/>
            <p:nvPr/>
          </p:nvSpPr>
          <p:spPr>
            <a:xfrm>
              <a:off x="281354" y="232117"/>
              <a:ext cx="11601156" cy="6253089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AFEC5BD5-DD90-47D4-BE25-FEB75B35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9" y="5198012"/>
            <a:ext cx="11507372" cy="12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শাকসবজি ছবি">
            <a:extLst>
              <a:ext uri="{FF2B5EF4-FFF2-40B4-BE49-F238E27FC236}">
                <a16:creationId xmlns:a16="http://schemas.microsoft.com/office/drawing/2014/main" id="{4B32CA33-95DE-4918-B1F5-9E740F5E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12" y="1659988"/>
            <a:ext cx="4443658" cy="24899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কলা ছবি">
            <a:extLst>
              <a:ext uri="{FF2B5EF4-FFF2-40B4-BE49-F238E27FC236}">
                <a16:creationId xmlns:a16="http://schemas.microsoft.com/office/drawing/2014/main" id="{1B17E9EA-7F16-40CC-90C9-577552C2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56" y="1659988"/>
            <a:ext cx="4693765" cy="24899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FBD6B8-1BA9-4D4E-B023-11B9BF676DC0}"/>
              </a:ext>
            </a:extLst>
          </p:cNvPr>
          <p:cNvSpPr txBox="1"/>
          <p:nvPr/>
        </p:nvSpPr>
        <p:spPr>
          <a:xfrm>
            <a:off x="1814731" y="4684542"/>
            <a:ext cx="3033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90AC2-CFF3-490D-A8E9-02CB203D8D21}"/>
              </a:ext>
            </a:extLst>
          </p:cNvPr>
          <p:cNvSpPr txBox="1"/>
          <p:nvPr/>
        </p:nvSpPr>
        <p:spPr>
          <a:xfrm>
            <a:off x="7343340" y="4867422"/>
            <a:ext cx="2053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5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199</Words>
  <Application>Microsoft Office PowerPoint</Application>
  <PresentationFormat>Widescreen</PresentationFormat>
  <Paragraphs>49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 Al Shakil</dc:creator>
  <cp:lastModifiedBy>Abdulla Al Shakil</cp:lastModifiedBy>
  <cp:revision>67</cp:revision>
  <dcterms:created xsi:type="dcterms:W3CDTF">2022-11-15T12:32:08Z</dcterms:created>
  <dcterms:modified xsi:type="dcterms:W3CDTF">2022-11-20T06:45:00Z</dcterms:modified>
</cp:coreProperties>
</file>