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228600"/>
            <a:ext cx="7010400" cy="5105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6927"/>
            <a:ext cx="91232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971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518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7432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হাছিব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নাংগলকোট,কুমিল্লা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Email:armanhasib5@gmail.com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895600"/>
            <a:ext cx="1981200" cy="2514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5105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শ্রেনিঃ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প্রাক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প্রাথমিক</a:t>
            </a:r>
            <a:endParaRPr lang="en-US" sz="4400" dirty="0" smtClean="0">
              <a:solidFill>
                <a:srgbClr val="00B0F0"/>
              </a:solidFill>
            </a:endParaRPr>
          </a:p>
          <a:p>
            <a:r>
              <a:rPr lang="en-US" sz="4400" dirty="0" err="1" smtClean="0">
                <a:solidFill>
                  <a:srgbClr val="00B0F0"/>
                </a:solidFill>
              </a:rPr>
              <a:t>বিষয়ঃ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গল্প</a:t>
            </a:r>
            <a:r>
              <a:rPr lang="en-US" sz="4400" dirty="0" smtClean="0">
                <a:solidFill>
                  <a:srgbClr val="00B0F0"/>
                </a:solidFill>
              </a:rPr>
              <a:t> ( </a:t>
            </a:r>
            <a:r>
              <a:rPr lang="en-US" sz="4400" dirty="0" err="1" smtClean="0">
                <a:solidFill>
                  <a:srgbClr val="00B0F0"/>
                </a:solidFill>
              </a:rPr>
              <a:t>বেড়ানোর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একদিন</a:t>
            </a:r>
            <a:r>
              <a:rPr lang="en-US" sz="4400" dirty="0" smtClean="0">
                <a:solidFill>
                  <a:srgbClr val="00B0F0"/>
                </a:solidFill>
              </a:rPr>
              <a:t>)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4038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শিখনফল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2551837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>
                <a:solidFill>
                  <a:srgbClr val="00B0F0"/>
                </a:solidFill>
              </a:rPr>
              <a:t>৩. ১. </a:t>
            </a:r>
            <a:r>
              <a:rPr lang="en-US" sz="3600" dirty="0" smtClean="0">
                <a:solidFill>
                  <a:srgbClr val="00B0F0"/>
                </a:solidFill>
              </a:rPr>
              <a:t>৩ঃ</a:t>
            </a:r>
            <a:r>
              <a:rPr lang="as-IN" sz="3600" dirty="0" smtClean="0">
                <a:solidFill>
                  <a:srgbClr val="00B0F0"/>
                </a:solidFill>
              </a:rPr>
              <a:t>ছোট ছোট গল্প শুনে নিজের মতো করে বলতে পারবে।</a:t>
            </a:r>
          </a:p>
          <a:p>
            <a:r>
              <a:rPr lang="as-IN" sz="3600" dirty="0" smtClean="0">
                <a:solidFill>
                  <a:srgbClr val="00B0F0"/>
                </a:solidFill>
              </a:rPr>
              <a:t>৩. ১. ১২ঃ অসম্পূর্ণ গল্প নিজে সম্পূর্ণ করে বলতে পারবে।</a:t>
            </a:r>
          </a:p>
          <a:p>
            <a:r>
              <a:rPr lang="as-IN" sz="3600" dirty="0" smtClean="0">
                <a:solidFill>
                  <a:srgbClr val="00B0F0"/>
                </a:solidFill>
              </a:rPr>
              <a:t>৫. ২. ১ঃ দলে ধারাবাহিক গল্প তৈরি করতে ও বলতে পারবে।</a:t>
            </a:r>
            <a:endParaRPr lang="as-IN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692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76</Words>
  <Application>Microsoft Office PowerPoint</Application>
  <PresentationFormat>On-screen Show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21</cp:revision>
  <dcterms:created xsi:type="dcterms:W3CDTF">2006-08-16T00:00:00Z</dcterms:created>
  <dcterms:modified xsi:type="dcterms:W3CDTF">2022-11-15T06:18:54Z</dcterms:modified>
</cp:coreProperties>
</file>