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6" r:id="rId3"/>
    <p:sldId id="257" r:id="rId4"/>
    <p:sldId id="258" r:id="rId5"/>
    <p:sldId id="259" r:id="rId6"/>
    <p:sldId id="262" r:id="rId7"/>
    <p:sldId id="267" r:id="rId8"/>
    <p:sldId id="272" r:id="rId9"/>
    <p:sldId id="268" r:id="rId10"/>
    <p:sldId id="263" r:id="rId11"/>
    <p:sldId id="264" r:id="rId12"/>
    <p:sldId id="273" r:id="rId13"/>
    <p:sldId id="265" r:id="rId14"/>
    <p:sldId id="270" r:id="rId15"/>
    <p:sldId id="271" r:id="rId16"/>
    <p:sldId id="269" r:id="rId17"/>
    <p:sldId id="274" r:id="rId18"/>
    <p:sldId id="266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6699"/>
    <a:srgbClr val="EC2B1C"/>
    <a:srgbClr val="6B1009"/>
    <a:srgbClr val="10A032"/>
    <a:srgbClr val="333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1A191-445B-4A62-9C24-2B15C6844CD9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A5F11-4A04-445A-A766-5733B59A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9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9A5F11-4A04-445A-A766-5733B59AD2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80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55AF4C-3112-429F-8FE9-AF86EED46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FAD5F5B-B8A5-4804-BAE9-314346713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F5C494-CF63-4852-8030-69485A9E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AE1B3E-3BD8-4163-8B15-3414D98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7497F0-B53E-4135-85C6-5D3036437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F86F7-7460-4608-8086-B8EA325C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476F7D-9D2E-471F-8BDB-CB5474E91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A6B173-F5B7-4E97-8801-03FD6A02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70576E-8957-4394-B28F-5F65CC1D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1766C6-6856-4278-AD38-520352A1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D3B1084-CE14-4FC7-99D7-22D74B8B7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C01FB6A-BADA-444E-A69E-FD123BAA8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D63E18-FF63-4814-82EF-9BAEF959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5110E6-95C1-43D6-B23F-561AAB8E9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495250-A37D-49C7-96E0-014ACD8A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8347C2-2D45-4D63-B117-EEEEE80C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37472B-D75F-404F-B84B-704053257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54A7DF-16C0-45D4-92CA-7E4F8429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9F30FF-C757-4C4D-A415-AE63B6EB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C038CA-7E10-4488-B1DE-72E955DF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9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5A7B2E-A4BB-40E4-A794-1AED96D91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873C7E-CCAF-4544-94B1-FD0110F3E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D03901-E80C-4F21-AE2A-CCF18C2E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E171AE-FB51-4379-9B9D-99A5144C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6798A3-B335-4D9B-AE49-F35F7E18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8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74DE76-177E-490C-86FF-FE8E503C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41763F-A4F1-4D7A-BF54-AB1EBFCFB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2237A6-AD19-43D6-8825-81A20B27E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D02A39-7F50-4FE3-9924-56329A80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6B96DD6-57B0-4A79-9D8C-7D0AD5694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FB59F10-33BD-4CBE-8126-D954580E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645F3B-3448-4E9D-89B1-DA97395DF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F74135-B5BD-4CE8-9EA7-87AB251A7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FFDF85E-1EC5-4392-9709-A6E17DC29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1E38150-74D6-4324-BF96-BA06D77BC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12D79C5-0605-4B5E-9B4B-0252D11F6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6FE566F-A185-4EB5-BA4C-9C2C322B3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DF69160-8876-4491-8028-A41CCA499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BDA6DA8-308A-46F8-9199-3FAB3974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DE5BBB-FB88-481C-90C7-BEA6EBC2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CEDB18-D42D-451E-83FC-3E707C90A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1864605-3D30-45B4-BB52-939E1DCA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CD38EA-9897-49ED-82A1-92B5510C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86B2C5E-3C9C-4738-9284-344B3BBC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15639-4641-4DED-A73D-5CB802B5F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0AEBBB-8273-4242-9591-39F52467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7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1F161-6B0C-4D1A-A00F-86888FA6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59DE8F-FE12-4F2E-8FC7-495AF8E15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1F5879-51D8-499C-A667-AE969B2D7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F495F7-F128-42D3-BE88-B6F1DE38C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7BD557-88CE-4FE7-B67E-E376117E4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909BC96-CF39-4D9B-8D42-0A1286F9D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2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05489C-2CF9-4DE1-A590-92802BB4F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CC42838-46DF-45BE-ADB9-B47D5F051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40A025A-9A6E-4406-93B9-DCE49376B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832CD2-0172-4A4D-90A0-A1A75383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B19C96B-DFE3-47E1-B456-EF9F0F84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5F2D42-E978-4E40-B998-40ECCAA9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6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68D9A682-3386-418E-9441-9E40E857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6E8AF9-B2C4-4D76-A824-5101382A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EDF86C-48D5-4C97-A293-99DBC5039C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5562-4196-4A13-8D00-42ED8C3B11E8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D7C5FAF-A522-4B20-91AE-F1E12736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9642038-86E8-40B7-A39C-8B9851AC2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19AE-227E-4763-86FF-79C3334ED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5" Type="http://schemas.openxmlformats.org/officeDocument/2006/relationships/image" Target="../media/image2.jfif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fif"/><Relationship Id="rId5" Type="http://schemas.openxmlformats.org/officeDocument/2006/relationships/image" Target="../media/image2.jfif"/><Relationship Id="rId4" Type="http://schemas.openxmlformats.org/officeDocument/2006/relationships/image" Target="../media/image24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2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fif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2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fif"/><Relationship Id="rId4" Type="http://schemas.openxmlformats.org/officeDocument/2006/relationships/image" Target="../media/image2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D12E5B-DC6B-4DB8-A214-92CB59E1E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8EA052A-2468-46CE-AC67-2C6E47FFC587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145A66-9922-485E-9B2B-2760FC522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F165AE-16E7-4016-A560-BD4A7B569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2AC66F3-2EAE-4F6C-9309-A7093BC58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346" y="277033"/>
            <a:ext cx="2699275" cy="2414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1C64BC8-0F01-43D7-8002-8BE655846D28}"/>
              </a:ext>
            </a:extLst>
          </p:cNvPr>
          <p:cNvSpPr/>
          <p:nvPr/>
        </p:nvSpPr>
        <p:spPr>
          <a:xfrm>
            <a:off x="5251001" y="986385"/>
            <a:ext cx="2609681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bn-IN" sz="5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IN" sz="54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D7C56C3-BB54-482B-9097-68CCEE38C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26" y="281969"/>
            <a:ext cx="2255280" cy="1701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18B1A4-3F0C-4903-8AE2-2825E8A3430B}"/>
              </a:ext>
            </a:extLst>
          </p:cNvPr>
          <p:cNvSpPr txBox="1"/>
          <p:nvPr/>
        </p:nvSpPr>
        <p:spPr>
          <a:xfrm>
            <a:off x="3101009" y="3039250"/>
            <a:ext cx="6361651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কৃষি বলিতে কী বুঝায় ?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উপখাত সমুহ কী কী 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CB09370-604F-404E-BA87-E00DFDCF5BC4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B72D6F-B279-4312-9FA4-E989DF796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A7B496-980B-4605-A7CD-A7BD4B539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66744" y="240968"/>
            <a:ext cx="2699275" cy="241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DDD9D3-CD01-4F24-993D-EEEB058E8D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F8878EF-8A95-41D7-83D6-ECFD5BC56E52}"/>
              </a:ext>
            </a:extLst>
          </p:cNvPr>
          <p:cNvSpPr/>
          <p:nvPr/>
        </p:nvSpPr>
        <p:spPr>
          <a:xfrm>
            <a:off x="5097625" y="382034"/>
            <a:ext cx="3340359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CE0A2BB-3FB1-408B-B7B9-DDEAA940C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59" y="381439"/>
            <a:ext cx="1946123" cy="1102128"/>
          </a:xfrm>
          <a:prstGeom prst="rect">
            <a:avLst/>
          </a:prstGeom>
        </p:spPr>
      </p:pic>
      <p:sp>
        <p:nvSpPr>
          <p:cNvPr id="9" name="Star: 5 Points 8">
            <a:extLst>
              <a:ext uri="{FF2B5EF4-FFF2-40B4-BE49-F238E27FC236}">
                <a16:creationId xmlns="" xmlns:a16="http://schemas.microsoft.com/office/drawing/2014/main" id="{C647E56D-2E25-4BBC-9F34-56AB7DC4090A}"/>
              </a:ext>
            </a:extLst>
          </p:cNvPr>
          <p:cNvSpPr/>
          <p:nvPr/>
        </p:nvSpPr>
        <p:spPr>
          <a:xfrm>
            <a:off x="2877574" y="2166892"/>
            <a:ext cx="914400" cy="865900"/>
          </a:xfrm>
          <a:prstGeom prst="star5">
            <a:avLst/>
          </a:prstGeom>
          <a:solidFill>
            <a:srgbClr val="10A0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DB490ABB-689C-4CF9-8A93-3B08FDD17E55}"/>
              </a:ext>
            </a:extLst>
          </p:cNvPr>
          <p:cNvSpPr/>
          <p:nvPr/>
        </p:nvSpPr>
        <p:spPr>
          <a:xfrm>
            <a:off x="2883159" y="331686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CC2539A-0E92-47A6-A9BF-432C236D52D1}"/>
              </a:ext>
            </a:extLst>
          </p:cNvPr>
          <p:cNvSpPr/>
          <p:nvPr/>
        </p:nvSpPr>
        <p:spPr>
          <a:xfrm>
            <a:off x="3970655" y="2263826"/>
            <a:ext cx="7665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সমস্যা সমুহ আলোচনা কর </a:t>
            </a:r>
            <a:r>
              <a:rPr lang="bn-BD" sz="36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036A44A-990B-4DF3-B030-D57AE98A5FE7}"/>
              </a:ext>
            </a:extLst>
          </p:cNvPr>
          <p:cNvSpPr/>
          <p:nvPr/>
        </p:nvSpPr>
        <p:spPr>
          <a:xfrm>
            <a:off x="4034344" y="3429000"/>
            <a:ext cx="7681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সমস্যা সমুহ আলোচনা কর 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13E586C-BC94-434F-821A-0350002BA624}"/>
              </a:ext>
            </a:extLst>
          </p:cNvPr>
          <p:cNvSpPr/>
          <p:nvPr/>
        </p:nvSpPr>
        <p:spPr>
          <a:xfrm>
            <a:off x="4125953" y="4417346"/>
            <a:ext cx="69397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সমস্যা  সমাধানের উপায় সমুহ আলোচনা কর ।</a:t>
            </a:r>
            <a:endParaRPr lang="en-US" sz="40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tar: 5 Points 19">
            <a:extLst>
              <a:ext uri="{FF2B5EF4-FFF2-40B4-BE49-F238E27FC236}">
                <a16:creationId xmlns="" xmlns:a16="http://schemas.microsoft.com/office/drawing/2014/main" id="{1279D087-6ED1-4086-9298-D173D4AABECE}"/>
              </a:ext>
            </a:extLst>
          </p:cNvPr>
          <p:cNvSpPr/>
          <p:nvPr/>
        </p:nvSpPr>
        <p:spPr>
          <a:xfrm>
            <a:off x="2883159" y="4621865"/>
            <a:ext cx="914400" cy="914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47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D84714-101B-48D9-9676-6F65AC032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77" y="1015093"/>
            <a:ext cx="2695575" cy="223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81DCE21-4DC1-48F2-BC4E-C5BE8631F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45" y="1015093"/>
            <a:ext cx="2962275" cy="22393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BEEA1A-72BA-4306-AA40-A2C7CA5764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070" y="1015093"/>
            <a:ext cx="3163078" cy="2239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260F935-E0EB-4510-B936-B6FE80DED5B1}"/>
              </a:ext>
            </a:extLst>
          </p:cNvPr>
          <p:cNvSpPr txBox="1"/>
          <p:nvPr/>
        </p:nvSpPr>
        <p:spPr>
          <a:xfrm>
            <a:off x="2505764" y="3977146"/>
            <a:ext cx="656875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সমস্যা হলো প্রাকৃতিক দুর্যোগ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FBE9B75-461C-46DB-9275-893B426CC38A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DA5F4B8-3D41-4022-AEAC-FEA44E50D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9750AAC-3148-4AE8-8EC2-6E734B4AF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1" y="136566"/>
            <a:ext cx="1138828" cy="10184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242CA20-E4C8-4C95-995B-1E89E985B0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55712" y="189236"/>
            <a:ext cx="1333094" cy="11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E1D3EA0-3E0E-4B83-AFBF-3191180690F9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83E84AE-8A32-4C1B-B5DA-DE92FE1E4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38540F9-8152-4DD1-87DB-079102BE4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346" y="240968"/>
            <a:ext cx="2699275" cy="2414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B520091-078B-400D-98FD-6E2968A7F893}"/>
              </a:ext>
            </a:extLst>
          </p:cNvPr>
          <p:cNvSpPr/>
          <p:nvPr/>
        </p:nvSpPr>
        <p:spPr>
          <a:xfrm>
            <a:off x="4517666" y="707099"/>
            <a:ext cx="3156668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2BFD8E-B3C3-49C8-9F1D-99A0D5205A83}"/>
              </a:ext>
            </a:extLst>
          </p:cNvPr>
          <p:cNvSpPr txBox="1"/>
          <p:nvPr/>
        </p:nvSpPr>
        <p:spPr>
          <a:xfrm>
            <a:off x="4267638" y="2240609"/>
            <a:ext cx="6135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66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 সস্পদ উপখাতের বর্ননা দাও । 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462BCF48-C9C5-49DF-BF0D-4868B423FD00}"/>
              </a:ext>
            </a:extLst>
          </p:cNvPr>
          <p:cNvSpPr/>
          <p:nvPr/>
        </p:nvSpPr>
        <p:spPr>
          <a:xfrm>
            <a:off x="3238431" y="2333079"/>
            <a:ext cx="978408" cy="484632"/>
          </a:xfrm>
          <a:prstGeom prst="rightArrow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6935EDE9-E962-439D-9A1E-6018969B5112}"/>
              </a:ext>
            </a:extLst>
          </p:cNvPr>
          <p:cNvSpPr/>
          <p:nvPr/>
        </p:nvSpPr>
        <p:spPr>
          <a:xfrm>
            <a:off x="3238431" y="3456329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65204BDA-B370-4FCF-B7E1-FF9740936173}"/>
              </a:ext>
            </a:extLst>
          </p:cNvPr>
          <p:cNvSpPr/>
          <p:nvPr/>
        </p:nvSpPr>
        <p:spPr>
          <a:xfrm>
            <a:off x="3238431" y="460084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2FA9745F-7B0D-4A89-9831-CEBF54CE8A75}"/>
              </a:ext>
            </a:extLst>
          </p:cNvPr>
          <p:cNvSpPr/>
          <p:nvPr/>
        </p:nvSpPr>
        <p:spPr>
          <a:xfrm>
            <a:off x="4267638" y="4480055"/>
            <a:ext cx="4669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উপখাতের বর্ননা দাও ।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8E291C7-38BC-465C-AEA2-FC2AFE3103FA}"/>
              </a:ext>
            </a:extLst>
          </p:cNvPr>
          <p:cNvSpPr/>
          <p:nvPr/>
        </p:nvSpPr>
        <p:spPr>
          <a:xfrm>
            <a:off x="4267638" y="3456329"/>
            <a:ext cx="44598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সশ্য উপখাতের বর্ননা দাও ।</a:t>
            </a:r>
          </a:p>
        </p:txBody>
      </p:sp>
    </p:spTree>
    <p:extLst>
      <p:ext uri="{BB962C8B-B14F-4D97-AF65-F5344CB8AC3E}">
        <p14:creationId xmlns:p14="http://schemas.microsoft.com/office/powerpoint/2010/main" val="3717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399FB9-FCF1-42F3-96EB-1548FE849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82" y="799336"/>
            <a:ext cx="6503436" cy="2911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BC97E38-E949-432B-9D4B-E376FE53DB12}"/>
              </a:ext>
            </a:extLst>
          </p:cNvPr>
          <p:cNvSpPr txBox="1"/>
          <p:nvPr/>
        </p:nvSpPr>
        <p:spPr>
          <a:xfrm>
            <a:off x="3082888" y="4248213"/>
            <a:ext cx="567301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উপখাত হলো শস্য উপখাত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6EEE42E-99D5-420F-BA38-84A26D780B27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E574973-9D14-4947-8648-AD229123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782F735-39C0-40D8-AC30-23333B81D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1279" y="275483"/>
            <a:ext cx="2629768" cy="23518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C472509-45A7-493D-A501-F4A34E76D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136536"/>
            <a:ext cx="2625712" cy="23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108B3A4-B4E1-4AFB-9608-6126A1043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24" y="564577"/>
            <a:ext cx="6139543" cy="3032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A4F95E-7BC8-4036-938A-17D884C61D3C}"/>
              </a:ext>
            </a:extLst>
          </p:cNvPr>
          <p:cNvSpPr txBox="1"/>
          <p:nvPr/>
        </p:nvSpPr>
        <p:spPr>
          <a:xfrm>
            <a:off x="2967134" y="4108980"/>
            <a:ext cx="643812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উপখাত হলো মৎস্য উপখাত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4E8645-83B0-487C-9CE0-FD7229E5CA40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832016A-0E6F-44AB-B6F7-B20262A3DE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8E66AC-3E12-4301-A354-18EF75787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82843"/>
            <a:ext cx="1868170" cy="1670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38AD4F5-39E3-4B9E-8D9A-5B650B719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506" y="279682"/>
            <a:ext cx="1868170" cy="16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6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37B867D-96D6-423A-ADDE-911BCA9E5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04" y="758221"/>
            <a:ext cx="3475945" cy="2208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13EEDEB-C4CA-492F-8AA3-F53CE74FE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90" y="758221"/>
            <a:ext cx="3725893" cy="22088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D4D2CA0-E863-4E70-842B-BBBFC669B0F6}"/>
              </a:ext>
            </a:extLst>
          </p:cNvPr>
          <p:cNvSpPr/>
          <p:nvPr/>
        </p:nvSpPr>
        <p:spPr>
          <a:xfrm>
            <a:off x="2882349" y="3771108"/>
            <a:ext cx="68580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উপখাত হলো পশু সম্পদ  উপখাত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A153023-5222-4FDB-9553-18CC84C816C2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26491CC-63F5-4C70-9E98-1EE6E59FC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FD3C727-7388-4578-AC9C-93D11A5AB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82843"/>
            <a:ext cx="1868170" cy="16707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4288EFE-D810-42A8-B5BD-21F627950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64584" y="184097"/>
            <a:ext cx="1916348" cy="1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00FD749-746E-4E97-9BC7-F497B1667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63" y="888531"/>
            <a:ext cx="3687417" cy="24847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9924ED-D6E6-48BC-8131-26681C16D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38" y="888531"/>
            <a:ext cx="3687417" cy="25642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C6F390C-5511-4CA0-BECE-33AC9F14D696}"/>
              </a:ext>
            </a:extLst>
          </p:cNvPr>
          <p:cNvSpPr/>
          <p:nvPr/>
        </p:nvSpPr>
        <p:spPr>
          <a:xfrm>
            <a:off x="3280244" y="3802749"/>
            <a:ext cx="530683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উপখাত হলো বনজ সম্পদ  উপখাত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8D28F0D-1BDE-4F8C-A8A2-E5B8AFF67554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3B8786D-43ED-4559-9ACD-56A3FB74B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445CE7-30A6-42EA-848D-989FA0416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" y="82843"/>
            <a:ext cx="1916348" cy="1713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B2B476B-EA17-42BD-BD98-B49A073A6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83378" y="248096"/>
            <a:ext cx="2151590" cy="19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BAA1076-596A-47A1-BAD4-D087F551A0FA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445084-A997-42BF-B7DA-04CBA11B5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0A320EA-C736-44DF-91A3-7CD42D8DC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74698" y="240968"/>
            <a:ext cx="2699275" cy="241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76977DC-DB0E-4995-A20B-1E5A321E0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25172B0-31C1-4C43-8EA4-88836B0E1114}"/>
              </a:ext>
            </a:extLst>
          </p:cNvPr>
          <p:cNvSpPr/>
          <p:nvPr/>
        </p:nvSpPr>
        <p:spPr>
          <a:xfrm>
            <a:off x="5680693" y="524654"/>
            <a:ext cx="3620278" cy="9233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ড়ী</a:t>
            </a:r>
            <a:r>
              <a:rPr lang="bn-BD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</a:t>
            </a:r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8472FFC-7174-413E-B115-57D1DB7D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75" y="427090"/>
            <a:ext cx="2420259" cy="1118457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="" xmlns:a16="http://schemas.microsoft.com/office/drawing/2014/main" id="{1CE9B216-E26F-4886-9DB2-245CC9EB63D4}"/>
              </a:ext>
            </a:extLst>
          </p:cNvPr>
          <p:cNvSpPr/>
          <p:nvPr/>
        </p:nvSpPr>
        <p:spPr>
          <a:xfrm>
            <a:off x="2699275" y="2464417"/>
            <a:ext cx="978408" cy="484632"/>
          </a:xfrm>
          <a:prstGeom prst="rightArrow">
            <a:avLst/>
          </a:prstGeom>
          <a:solidFill>
            <a:srgbClr val="EC2B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E8F3435-86D8-4AF7-91D1-A91862FB496C}"/>
              </a:ext>
            </a:extLst>
          </p:cNvPr>
          <p:cNvSpPr txBox="1"/>
          <p:nvPr/>
        </p:nvSpPr>
        <p:spPr>
          <a:xfrm>
            <a:off x="4017736" y="2312991"/>
            <a:ext cx="590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বৈশিষ্ট্য সমুহ আলোচনা কর ।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="" xmlns:a16="http://schemas.microsoft.com/office/drawing/2014/main" id="{CF63A831-3B8B-4742-AF06-54E18AEC9A23}"/>
              </a:ext>
            </a:extLst>
          </p:cNvPr>
          <p:cNvSpPr/>
          <p:nvPr/>
        </p:nvSpPr>
        <p:spPr>
          <a:xfrm>
            <a:off x="2631232" y="3186684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898F2C-CD36-4A72-AF35-F9A6EDF51239}"/>
              </a:ext>
            </a:extLst>
          </p:cNvPr>
          <p:cNvSpPr txBox="1"/>
          <p:nvPr/>
        </p:nvSpPr>
        <p:spPr>
          <a:xfrm>
            <a:off x="3943144" y="3151655"/>
            <a:ext cx="5617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বনজ সম্পদ খাতের বর্ননা দাও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77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CFC5CFD-2E27-4886-97D0-5DBE5BAF4CDF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120FC01-F4F9-4097-A0E4-6ABFDA98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DA5CF5C-305D-4903-ADB6-7BED93B6D405}"/>
              </a:ext>
            </a:extLst>
          </p:cNvPr>
          <p:cNvSpPr/>
          <p:nvPr/>
        </p:nvSpPr>
        <p:spPr>
          <a:xfrm>
            <a:off x="3870665" y="442758"/>
            <a:ext cx="4412202" cy="11079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66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665" y="2276683"/>
            <a:ext cx="4596849" cy="31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1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B53C87C-D48D-48C9-97D7-9C92E2B3DBFF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68AA3B-83F2-4D3D-ADC3-A01F318FF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2564878-1706-4C4E-9AEF-D11D5C9BFA79}"/>
              </a:ext>
            </a:extLst>
          </p:cNvPr>
          <p:cNvSpPr/>
          <p:nvPr/>
        </p:nvSpPr>
        <p:spPr>
          <a:xfrm>
            <a:off x="3681710" y="763479"/>
            <a:ext cx="4645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3000A19-A257-43A2-835D-9F7E56C64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170" y="2219416"/>
            <a:ext cx="4403083" cy="2308195"/>
          </a:xfrm>
          <a:prstGeom prst="rect">
            <a:avLst/>
          </a:prstGeom>
        </p:spPr>
      </p:pic>
      <p:pic>
        <p:nvPicPr>
          <p:cNvPr id="7" name="OSA Dress Code - Squadda B">
            <a:hlinkClick r:id="" action="ppaction://media"/>
            <a:extLst>
              <a:ext uri="{FF2B5EF4-FFF2-40B4-BE49-F238E27FC236}">
                <a16:creationId xmlns="" xmlns:a16="http://schemas.microsoft.com/office/drawing/2014/main" id="{FFA6CDCB-26A2-443B-B7E1-3FAEDE99C4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07623" y="6172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6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EE450BB2-C817-4EEA-A5F7-FAD5FA4C369F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43757AE-9E68-4A31-9190-6E44791E5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="" xmlns:a16="http://schemas.microsoft.com/office/drawing/2014/main" id="{CA3C00A1-73B8-4D5D-8454-29FB0645158E}"/>
              </a:ext>
            </a:extLst>
          </p:cNvPr>
          <p:cNvSpPr/>
          <p:nvPr/>
        </p:nvSpPr>
        <p:spPr>
          <a:xfrm>
            <a:off x="2849960" y="964525"/>
            <a:ext cx="6059010" cy="723532"/>
          </a:xfrm>
          <a:prstGeom prst="ribbon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 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0B6A89-01CC-4C32-BE6E-DD876F483C94}"/>
              </a:ext>
            </a:extLst>
          </p:cNvPr>
          <p:cNvSpPr/>
          <p:nvPr/>
        </p:nvSpPr>
        <p:spPr>
          <a:xfrm>
            <a:off x="6140722" y="2828836"/>
            <a:ext cx="4255028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 আলম 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অর্থনীতি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 ইসলামিয়া আলিম মাদ্রাসা</a:t>
            </a:r>
          </a:p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কালিয়াকৈর , গাজীপুর ।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AC19E61-B8E1-41BC-A912-3893529F54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29C9F1C-BDC9-4184-BEBD-7423F49F8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08439" y="752892"/>
            <a:ext cx="3084930" cy="17758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B670D48-99FE-447A-B7DF-4823C04AD2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5" y="2838775"/>
            <a:ext cx="3189000" cy="2345830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090" y="2717630"/>
            <a:ext cx="1857375" cy="26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3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51DA838-2407-487D-A853-41C9A930BE1F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5EC8095-D0C9-4863-AE91-710F1E571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27617E-FB51-48CF-8E5F-854B577DA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006717-2FE9-4A20-B3B2-CBBE0A16EC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345" y="240968"/>
            <a:ext cx="2699275" cy="2414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E08878-B074-483F-BD9E-2536BD01C71F}"/>
              </a:ext>
            </a:extLst>
          </p:cNvPr>
          <p:cNvSpPr txBox="1"/>
          <p:nvPr/>
        </p:nvSpPr>
        <p:spPr>
          <a:xfrm>
            <a:off x="4855455" y="616988"/>
            <a:ext cx="269927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06E4B2-CF01-4BF2-AEB1-3DD8666DF89B}"/>
              </a:ext>
            </a:extLst>
          </p:cNvPr>
          <p:cNvSpPr txBox="1"/>
          <p:nvPr/>
        </p:nvSpPr>
        <p:spPr>
          <a:xfrm>
            <a:off x="2463377" y="2588184"/>
            <a:ext cx="324103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 ২য় পত্র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২য় বর্ষ</a:t>
            </a:r>
          </a:p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E51525FA-FE82-45FB-9C4E-088A12334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617" y="2129870"/>
            <a:ext cx="2286000" cy="28556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7D3BCCE-4B8E-470F-BC86-1F89C8DEB4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766" y="2134117"/>
            <a:ext cx="2028825" cy="258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36EAE67-59DD-4D28-9679-063B3AED937A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E3A8271-D2AE-43B4-8792-109CA66A4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83FBD9-38DC-403F-AB40-A6B661CC3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3E668D6-843B-480F-BFFD-518E10987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35346" y="240967"/>
            <a:ext cx="2699275" cy="24140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3536902-317D-451C-B8B6-C0FA6083BD90}"/>
              </a:ext>
            </a:extLst>
          </p:cNvPr>
          <p:cNvSpPr txBox="1"/>
          <p:nvPr/>
        </p:nvSpPr>
        <p:spPr>
          <a:xfrm>
            <a:off x="4358502" y="922098"/>
            <a:ext cx="3760237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1E2E5C-F921-4690-8B06-C8AAF64991ED}"/>
              </a:ext>
            </a:extLst>
          </p:cNvPr>
          <p:cNvSpPr txBox="1"/>
          <p:nvPr/>
        </p:nvSpPr>
        <p:spPr>
          <a:xfrm>
            <a:off x="4305671" y="2598003"/>
            <a:ext cx="354219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99F25E3-66AE-4E8D-AE18-1714A2710B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636" y="1040240"/>
            <a:ext cx="2414035" cy="36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0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C415033-B82A-426E-B734-FF6A86879205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24AAB3-F8BB-4D65-A5C5-75A0E790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699275" cy="2414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5075F9-8B77-4249-AF14-427A3F0AB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60483" y="202870"/>
            <a:ext cx="2699275" cy="24140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45518AF-4485-4CE6-8F22-7B9E740BE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D780F2C-F799-44A6-8619-96DC3D8E6F87}"/>
              </a:ext>
            </a:extLst>
          </p:cNvPr>
          <p:cNvSpPr/>
          <p:nvPr/>
        </p:nvSpPr>
        <p:spPr>
          <a:xfrm>
            <a:off x="4254069" y="620217"/>
            <a:ext cx="30136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4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IN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bn-IN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="" xmlns:a16="http://schemas.microsoft.com/office/drawing/2014/main" id="{5CB3C561-0F56-4046-9D6A-D9E7E0E76610}"/>
              </a:ext>
            </a:extLst>
          </p:cNvPr>
          <p:cNvSpPr/>
          <p:nvPr/>
        </p:nvSpPr>
        <p:spPr>
          <a:xfrm>
            <a:off x="2886091" y="2550003"/>
            <a:ext cx="639145" cy="646331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F4D0528C-8BDA-43CC-ACD1-B1C8C06D0DFB}"/>
              </a:ext>
            </a:extLst>
          </p:cNvPr>
          <p:cNvSpPr/>
          <p:nvPr/>
        </p:nvSpPr>
        <p:spPr>
          <a:xfrm>
            <a:off x="2914082" y="3429000"/>
            <a:ext cx="611154" cy="646331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ECA2DD-D0EE-458F-887C-15D51C3BE007}"/>
              </a:ext>
            </a:extLst>
          </p:cNvPr>
          <p:cNvSpPr/>
          <p:nvPr/>
        </p:nvSpPr>
        <p:spPr>
          <a:xfrm>
            <a:off x="3740766" y="2551512"/>
            <a:ext cx="5721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bn-BD" sz="4000" dirty="0">
                <a:solidFill>
                  <a:srgbClr val="FF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কৃ</a:t>
            </a:r>
            <a:r>
              <a:rPr lang="bn-BD" sz="4000" u="sng" dirty="0">
                <a:solidFill>
                  <a:srgbClr val="FF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ষির</a:t>
            </a:r>
            <a:r>
              <a:rPr lang="bn-BD" sz="4000" dirty="0">
                <a:solidFill>
                  <a:srgbClr val="FF66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 ধারনা ব্যাখ্যা করতে পারবে ।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7F5904C-DA1D-4E07-808E-F034206BC0A6}"/>
              </a:ext>
            </a:extLst>
          </p:cNvPr>
          <p:cNvSpPr/>
          <p:nvPr/>
        </p:nvSpPr>
        <p:spPr>
          <a:xfrm>
            <a:off x="3819453" y="3444209"/>
            <a:ext cx="6896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bn-BD" sz="4000" dirty="0">
                <a:solidFill>
                  <a:srgbClr val="00CC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ikoshBAN" panose="02000000000000000000" pitchFamily="2" charset="0"/>
              </a:rPr>
              <a:t>কৃষির উপখাত সমুহ ব্যাখ্যা করতে পারবে । 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27BB1AB-CAD0-4CF7-95DC-01171ECCA1F4}"/>
              </a:ext>
            </a:extLst>
          </p:cNvPr>
          <p:cNvSpPr txBox="1"/>
          <p:nvPr/>
        </p:nvSpPr>
        <p:spPr>
          <a:xfrm>
            <a:off x="2750075" y="1771859"/>
            <a:ext cx="6078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24E000F8-136C-4644-8EED-E61BDE738693}"/>
              </a:ext>
            </a:extLst>
          </p:cNvPr>
          <p:cNvSpPr/>
          <p:nvPr/>
        </p:nvSpPr>
        <p:spPr>
          <a:xfrm>
            <a:off x="2886090" y="4307997"/>
            <a:ext cx="639145" cy="646331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8BC9DF6-5AED-4006-B93A-C11922467D87}"/>
              </a:ext>
            </a:extLst>
          </p:cNvPr>
          <p:cNvSpPr txBox="1"/>
          <p:nvPr/>
        </p:nvSpPr>
        <p:spPr>
          <a:xfrm>
            <a:off x="3952937" y="4338774"/>
            <a:ext cx="5850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 গুরুত্ব ব্যাখ্যা করতে পারবে 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2A7E32-31D7-4A6C-89A4-0C97DF3C0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96008"/>
            <a:ext cx="4370322" cy="22642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5D0B82-AF54-4458-AD17-DB094C865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654" y="1496008"/>
            <a:ext cx="3548354" cy="22642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CCBDDC8-4E00-4B24-9C1A-077076624E23}"/>
              </a:ext>
            </a:extLst>
          </p:cNvPr>
          <p:cNvSpPr txBox="1"/>
          <p:nvPr/>
        </p:nvSpPr>
        <p:spPr>
          <a:xfrm>
            <a:off x="2387825" y="4231839"/>
            <a:ext cx="786570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বৈশিষ্ট্য হল  সনাতন পদ্ধিতে চাষাবাদ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BD3DAA8-9489-4605-A16B-5DF4672B96AD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C2CA91A-BA2D-4D0B-9AC7-EF14DD9DA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CE2EC2E-E37D-42C2-BD38-2B119B983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348"/>
            <a:ext cx="1868240" cy="16708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EDE7802-4078-430C-BED7-D31CFFB81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85749" y="250456"/>
            <a:ext cx="1782037" cy="159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FAF885A-8879-481E-8FFF-4DCA9FF2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77" y="480140"/>
            <a:ext cx="6363479" cy="36762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90DC3D6-587D-4F66-B9B6-55942A808D9D}"/>
              </a:ext>
            </a:extLst>
          </p:cNvPr>
          <p:cNvSpPr/>
          <p:nvPr/>
        </p:nvSpPr>
        <p:spPr>
          <a:xfrm>
            <a:off x="2491272" y="4636543"/>
            <a:ext cx="74644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বৈশিষ্ট্য হল জৈব সার প্রয়োগ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7472774-1945-40A0-927C-6E8E0C2DFE95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3C56D87-B489-4B9C-92DD-FCCAE65DC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663AB91-6E9C-4375-82B6-14F028EE28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057399" cy="18399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41AB150-12DE-4526-A659-AC7F51EBF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43307" y="222998"/>
            <a:ext cx="2057399" cy="18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95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EBFA6AC-EE4C-46FB-8EB1-0A444EAFE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99" y="1131090"/>
            <a:ext cx="3610946" cy="21161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BA36B2-1E11-4E27-9293-FCF64D242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85" y="1131091"/>
            <a:ext cx="4166702" cy="21161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1BCEC75-2D8B-4FEA-8F02-26C18462B044}"/>
              </a:ext>
            </a:extLst>
          </p:cNvPr>
          <p:cNvSpPr/>
          <p:nvPr/>
        </p:nvSpPr>
        <p:spPr>
          <a:xfrm>
            <a:off x="2351314" y="3675490"/>
            <a:ext cx="751114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কৃষির বৈশিষ্ট্য হল  সনাতন পদ্ধিতে চাষাবাদ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ED7E714-C2B4-4B08-BCAC-4F4B0FF84934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91A1051-E51E-454E-87F2-5D84B0617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5667375"/>
            <a:ext cx="11993732" cy="100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2EF65AA-B831-4ADB-901E-60B638AF2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47"/>
            <a:ext cx="2057399" cy="1839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C200348-D41C-4339-B0B3-07B13E2C6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33784" y="234968"/>
            <a:ext cx="1903112" cy="17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9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195</Words>
  <Application>Microsoft Office PowerPoint</Application>
  <PresentationFormat>Widescreen</PresentationFormat>
  <Paragraphs>41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SHA ALAM</dc:creator>
  <cp:lastModifiedBy>Microsoft account</cp:lastModifiedBy>
  <cp:revision>67</cp:revision>
  <dcterms:created xsi:type="dcterms:W3CDTF">2021-10-19T08:07:14Z</dcterms:created>
  <dcterms:modified xsi:type="dcterms:W3CDTF">2022-11-23T09:52:28Z</dcterms:modified>
</cp:coreProperties>
</file>