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  <p:sldMasterId id="2147484036" r:id="rId2"/>
    <p:sldMasterId id="2147484048" r:id="rId3"/>
    <p:sldMasterId id="2147484060" r:id="rId4"/>
    <p:sldMasterId id="2147484072" r:id="rId5"/>
    <p:sldMasterId id="2147484084" r:id="rId6"/>
    <p:sldMasterId id="2147484096" r:id="rId7"/>
    <p:sldMasterId id="2147484125" r:id="rId8"/>
    <p:sldMasterId id="2147484137" r:id="rId9"/>
    <p:sldMasterId id="2147484155" r:id="rId10"/>
  </p:sldMasterIdLst>
  <p:notesMasterIdLst>
    <p:notesMasterId r:id="rId30"/>
  </p:notesMasterIdLst>
  <p:sldIdLst>
    <p:sldId id="286" r:id="rId11"/>
    <p:sldId id="283" r:id="rId12"/>
    <p:sldId id="282" r:id="rId13"/>
    <p:sldId id="258" r:id="rId14"/>
    <p:sldId id="285" r:id="rId15"/>
    <p:sldId id="284" r:id="rId16"/>
    <p:sldId id="261" r:id="rId17"/>
    <p:sldId id="259" r:id="rId18"/>
    <p:sldId id="269" r:id="rId19"/>
    <p:sldId id="270" r:id="rId20"/>
    <p:sldId id="271" r:id="rId21"/>
    <p:sldId id="272" r:id="rId22"/>
    <p:sldId id="287" r:id="rId23"/>
    <p:sldId id="288" r:id="rId24"/>
    <p:sldId id="289" r:id="rId25"/>
    <p:sldId id="276" r:id="rId26"/>
    <p:sldId id="280" r:id="rId27"/>
    <p:sldId id="266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22D946"/>
    <a:srgbClr val="790251"/>
    <a:srgbClr val="A60470"/>
    <a:srgbClr val="800080"/>
    <a:srgbClr val="B90000"/>
    <a:srgbClr val="FF3AD9"/>
    <a:srgbClr val="426EBD"/>
    <a:srgbClr val="FF33CC"/>
    <a:srgbClr val="2B6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1" autoAdjust="0"/>
  </p:normalViewPr>
  <p:slideViewPr>
    <p:cSldViewPr>
      <p:cViewPr varScale="1">
        <p:scale>
          <a:sx n="65" d="100"/>
          <a:sy n="65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F57A4-D075-4C56-8425-74885E54C59F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99C5A-5441-466E-A421-57F85DF32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2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130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46" y="0"/>
            <a:ext cx="12179254" cy="6858000"/>
            <a:chOff x="0" y="-54049"/>
            <a:chExt cx="12229160" cy="6957945"/>
          </a:xfrm>
          <a:effectLst/>
        </p:grpSpPr>
        <p:sp>
          <p:nvSpPr>
            <p:cNvPr id="8" name="Rectangle 7"/>
            <p:cNvSpPr/>
            <p:nvPr/>
          </p:nvSpPr>
          <p:spPr>
            <a:xfrm>
              <a:off x="13549" y="-54049"/>
              <a:ext cx="12192000" cy="6858000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89206"/>
              <a:ext cx="2857500" cy="16146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333" y="5289206"/>
              <a:ext cx="2857500" cy="16146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765" y="5289207"/>
              <a:ext cx="2680684" cy="161468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660" y="5289207"/>
              <a:ext cx="2857500" cy="16146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577" y="5289207"/>
              <a:ext cx="1718390" cy="1614689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139">
            <a:off x="103296" y="-22944"/>
            <a:ext cx="2143125" cy="21431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48875" y="0"/>
            <a:ext cx="2143125" cy="2143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7521" y="5739135"/>
            <a:ext cx="905334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8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248B7-F17A-4F1C-B4B5-A432FF26F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199509-2049-4252-AB34-51E4D5D53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494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248B7-F17A-4F1C-B4B5-A432FF26F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199509-2049-4252-AB34-51E4D5D53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867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248B7-F17A-4F1C-B4B5-A432FF26F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199509-2049-4252-AB34-51E4D5D53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510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248B7-F17A-4F1C-B4B5-A432FF26F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199509-2049-4252-AB34-51E4D5D53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202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248B7-F17A-4F1C-B4B5-A432FF26F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199509-2049-4252-AB34-51E4D5D53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605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248B7-F17A-4F1C-B4B5-A432FF26F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199509-2049-4252-AB34-51E4D5D53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026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248B7-F17A-4F1C-B4B5-A432FF26F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199509-2049-4252-AB34-51E4D5D53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5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248B7-F17A-4F1C-B4B5-A432FF26F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199509-2049-4252-AB34-51E4D5D53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460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248B7-F17A-4F1C-B4B5-A432FF26F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199509-2049-4252-AB34-51E4D5D53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7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104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248B7-F17A-4F1C-B4B5-A432FF26F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199509-2049-4252-AB34-51E4D5D53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418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248B7-F17A-4F1C-B4B5-A432FF26F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199509-2049-4252-AB34-51E4D5D53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722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722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242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969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851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139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071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383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48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4696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176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574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484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5729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130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9243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18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788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869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47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033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94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760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413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441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82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01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17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47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2FF7BF9F-E597-45A7-9D63-27409BEAA2D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333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2FF7BF9F-E597-45A7-9D63-27409BEAA2D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80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562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2FF7BF9F-E597-45A7-9D63-27409BEAA2D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707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2FF7BF9F-E597-45A7-9D63-27409BEAA2D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063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2FF7BF9F-E597-45A7-9D63-27409BEAA2D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466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2FF7BF9F-E597-45A7-9D63-27409BEAA2D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171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039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17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2FF7BF9F-E597-45A7-9D63-27409BEAA2D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1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9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27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76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705902-D3DD-4BE9-ACEF-D255C5599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4724B5B-A0DE-4F2F-80F0-7357C8D98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884637-2BAA-4E59-ADFE-3583E43A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C25C-D65E-49A3-B82C-6AC8160CDC6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2B9736-04C3-43DA-8CE4-E779038B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9DE1FC-DD0A-4A89-9B85-FAEBF433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E01D-7EB0-433F-B0A4-2AD682018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28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B88C1B-4323-4044-A2C9-9B871C39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5D6337-A859-44E1-8F74-CCDB06F31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68E244-FE6A-48A2-B3F4-050D6C90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C25C-D65E-49A3-B82C-6AC8160CDC6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10780D-A0D1-4C25-A263-A9B5F6E0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A09FC2-93B6-4972-8214-D0324215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E01D-7EB0-433F-B0A4-2AD682018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6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03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AEC090-BA39-4E52-9AC2-9780D7A5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3FD9E86-03A5-4D36-B8EB-DC1DE82D2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E8FC49-1A95-4A5C-A137-7A06BD0C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C25C-D65E-49A3-B82C-6AC8160CDC6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AECDC7-7B38-46BA-940A-7F7037CA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758AD3-E08B-42D4-BC53-CBECD46E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E01D-7EB0-433F-B0A4-2AD682018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6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21F54-7AFB-4962-A4B5-0C81571F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DC2A45-D897-46A6-84A0-AC3DFEB3B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2E3B71-225A-4750-ABBB-DF0170370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F12612-5560-4884-A3C1-231AD39F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C25C-D65E-49A3-B82C-6AC8160CDC6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20C2E6-01AB-416D-913F-54FAB51C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24C990-3A21-4563-BE1D-3DF02D77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E01D-7EB0-433F-B0A4-2AD682018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63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CCF85F-63E4-424C-82CD-77BE77AD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B6CBCC-723A-4A82-8DC8-EFAD48D1C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360C07F-89B9-47F8-AFB3-CFB109589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D975E09-3EE3-404C-B752-7EEDE6AE3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F5D6D7-DE1D-4710-A0D9-2AFD9FB0C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68DC679-48C1-4A1F-B89F-7806B066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C25C-D65E-49A3-B82C-6AC8160CDC6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9617A5D-108B-4B85-B392-841B56E1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2056218-684B-4781-B977-BB65B667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E01D-7EB0-433F-B0A4-2AD682018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44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561E1C-FFEF-4D91-800B-5277FB79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F09B0DF-D4DF-43D4-A10C-CC14711F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C25C-D65E-49A3-B82C-6AC8160CDC6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5C055F-E225-438B-8C05-334BB523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A589C9-2C94-4192-92F8-EAB2F4FD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E01D-7EB0-433F-B0A4-2AD682018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29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F586CF0-E5A9-454E-8404-7B53452D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C25C-D65E-49A3-B82C-6AC8160CDC6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4D2208C-2BF6-4819-8425-7F7FDBC7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FD4B9C9-F22C-4043-B007-73F2394A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E01D-7EB0-433F-B0A4-2AD682018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48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5AF0F0-1EF5-4F72-B37C-FD56F5A1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AA4262-839B-45B1-B2B2-8386BCF46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0D4BC88-0154-4B2D-9035-F576A4E8E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2FE7BA-8BEF-44C0-B25D-0DBC4155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C25C-D65E-49A3-B82C-6AC8160CDC6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2DBFF3-EBB1-4179-9039-B2520428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72CC2E-A7FB-4D33-B9B9-26189AB4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E01D-7EB0-433F-B0A4-2AD682018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93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69A90C-5357-4B43-9C76-24F3E95A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8886D7D-2032-4FD4-AA2B-A7739A49E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26B678-4C67-464C-B289-4E7C54EAB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BD4326-5BAD-48F0-8E41-D7FEFDD0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C25C-D65E-49A3-B82C-6AC8160CDC6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60FC1F-457D-48F4-817E-0A62BFD2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9F3073-55F5-4565-BA6A-FD11CA89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E01D-7EB0-433F-B0A4-2AD682018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27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DE5788-DF87-4222-A05D-1BB1F7FC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0F45509-3BBB-44BB-BF63-BAB68FC64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ABF414-CD3E-4177-9332-9AF03445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C25C-D65E-49A3-B82C-6AC8160CDC6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A667E1-915B-4270-875B-90AC6560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DB1B76-03BC-40A1-B5D1-D6996F26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E01D-7EB0-433F-B0A4-2AD682018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78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9B70653-E5A7-4D38-8C85-96107AD17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82B0619-02C6-42EA-BB27-2D8C5D7F0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B1332D-FA3A-4011-BB08-8DADB43A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C25C-D65E-49A3-B82C-6AC8160CDC6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D024D5-09A6-44A1-BEF7-A0FAC2A4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01171C-822B-482B-A8AF-CF0DEFAD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FE01D-7EB0-433F-B0A4-2AD682018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72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4E19-4D15-4650-A35B-BC1A09AC9F8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DB9A-9632-487F-9AE5-3770BCE1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2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75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4E19-4D15-4650-A35B-BC1A09AC9F8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DB9A-9632-487F-9AE5-3770BCE1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54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4E19-4D15-4650-A35B-BC1A09AC9F8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DB9A-9632-487F-9AE5-3770BCE1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04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4E19-4D15-4650-A35B-BC1A09AC9F8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DB9A-9632-487F-9AE5-3770BCE1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98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4E19-4D15-4650-A35B-BC1A09AC9F8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DB9A-9632-487F-9AE5-3770BCE1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73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4E19-4D15-4650-A35B-BC1A09AC9F8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DB9A-9632-487F-9AE5-3770BCE1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6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4E19-4D15-4650-A35B-BC1A09AC9F8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DB9A-9632-487F-9AE5-3770BCE1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14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4E19-4D15-4650-A35B-BC1A09AC9F8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DB9A-9632-487F-9AE5-3770BCE1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79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4E19-4D15-4650-A35B-BC1A09AC9F8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DB9A-9632-487F-9AE5-3770BCE1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69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4E19-4D15-4650-A35B-BC1A09AC9F8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DB9A-9632-487F-9AE5-3770BCE1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5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4E19-4D15-4650-A35B-BC1A09AC9F8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DB9A-9632-487F-9AE5-3770BCE1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25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9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61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9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16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72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46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6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37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57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8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55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5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49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53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90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505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912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82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572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1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309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01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343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55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326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82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787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499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343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245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9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76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416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19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901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0C43613D-67E4-4288-B254-0D0047EF57E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8C6A899-93DD-4FFE-969F-B71B8096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6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500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518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728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03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941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22830" y="0"/>
            <a:ext cx="11905713" cy="6793172"/>
          </a:xfrm>
          <a:prstGeom prst="frame">
            <a:avLst>
              <a:gd name="adj1" fmla="val 231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734" y="6250581"/>
            <a:ext cx="1963082" cy="542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8693"/>
            <a:ext cx="1024217" cy="914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4217" cy="914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783" y="5958959"/>
            <a:ext cx="1024217" cy="914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622" y="0"/>
            <a:ext cx="1024217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474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188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613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229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29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685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890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514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070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530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0C43613D-67E4-4288-B254-0D0047EF57E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8C6A899-93DD-4FFE-969F-B71B8096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9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66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478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8" y="281354"/>
            <a:ext cx="887896" cy="932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81" y="281354"/>
            <a:ext cx="870668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5667425"/>
            <a:ext cx="2189871" cy="1133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09" y="5690558"/>
            <a:ext cx="2189871" cy="1133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36" y="5683924"/>
            <a:ext cx="2189871" cy="1133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07" y="5709502"/>
            <a:ext cx="2189871" cy="1133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78" y="5735080"/>
            <a:ext cx="2189871" cy="1133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45" y="5674059"/>
            <a:ext cx="2189871" cy="11334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0676" y="182879"/>
            <a:ext cx="11943473" cy="6647787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6854">
            <a:off x="-41447" y="5831191"/>
            <a:ext cx="1040774" cy="1073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98464" y="-16482"/>
            <a:ext cx="1040774" cy="1073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565">
            <a:off x="-92916" y="-16482"/>
            <a:ext cx="1040774" cy="1073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2435">
            <a:off x="11198463" y="5883206"/>
            <a:ext cx="1040774" cy="10737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8941" y="193183"/>
            <a:ext cx="11642501" cy="6426558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1973" y="321973"/>
            <a:ext cx="11396878" cy="619473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4027" y="5701908"/>
            <a:ext cx="905334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4987">
            <a:off x="11084488" y="5773652"/>
            <a:ext cx="1266101" cy="1137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55445">
            <a:off x="-153393" y="5811457"/>
            <a:ext cx="1266101" cy="1137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188">
            <a:off x="11084489" y="18568"/>
            <a:ext cx="1266101" cy="1137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9742">
            <a:off x="-153392" y="18569"/>
            <a:ext cx="1266101" cy="11378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6366" y="296214"/>
            <a:ext cx="11372045" cy="638792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657" y="6370576"/>
            <a:ext cx="896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aseline="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400" baseline="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খালেক</a:t>
            </a:r>
            <a:r>
              <a:rPr lang="en-US" sz="2400" baseline="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দূর্গাদহ</a:t>
            </a:r>
            <a:r>
              <a:rPr lang="en-US" sz="24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বিদ্যালয়,শাহজাদপুর</a:t>
            </a:r>
            <a:r>
              <a:rPr lang="en-US" sz="24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24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5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07008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33047" y="267286"/>
            <a:ext cx="10803988" cy="634452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4003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149" y="5943600"/>
            <a:ext cx="1024003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97" y="-76200"/>
            <a:ext cx="1024003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78" y="6019800"/>
            <a:ext cx="1024003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265" y="6069224"/>
            <a:ext cx="196308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5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07008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33047" y="267286"/>
            <a:ext cx="10803988" cy="634452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4003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149" y="5943600"/>
            <a:ext cx="1024003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97" y="-76200"/>
            <a:ext cx="1024003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78" y="6019800"/>
            <a:ext cx="1024003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265" y="6069224"/>
            <a:ext cx="196308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9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87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63211" y="0"/>
            <a:ext cx="128789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6001555" y="-5872766"/>
            <a:ext cx="188890" cy="119344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6002628" y="797417"/>
            <a:ext cx="186744" cy="119344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3796">
            <a:off x="184892" y="144508"/>
            <a:ext cx="1296817" cy="1337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638">
            <a:off x="10810250" y="5315160"/>
            <a:ext cx="1296817" cy="13378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3767">
            <a:off x="120493" y="5250177"/>
            <a:ext cx="1296817" cy="1337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10250" y="168353"/>
            <a:ext cx="1296817" cy="13378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45949" y="6257836"/>
            <a:ext cx="1903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আব্দুল খালেক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1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8" y="281354"/>
            <a:ext cx="887896" cy="932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81" y="281354"/>
            <a:ext cx="870668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5667425"/>
            <a:ext cx="2189871" cy="1133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09" y="5690558"/>
            <a:ext cx="2189871" cy="1133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36" y="5683924"/>
            <a:ext cx="2189871" cy="1133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07" y="5709502"/>
            <a:ext cx="2189871" cy="1133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78" y="5735080"/>
            <a:ext cx="2189871" cy="1133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45" y="5674059"/>
            <a:ext cx="2189871" cy="11334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0676" y="182879"/>
            <a:ext cx="11943473" cy="6647787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09" y="4331594"/>
            <a:ext cx="865649" cy="82424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-68691" y="-44804"/>
            <a:ext cx="12306778" cy="6922125"/>
            <a:chOff x="-68691" y="-44804"/>
            <a:chExt cx="12306778" cy="69221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865649" cy="8242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723" y="889447"/>
              <a:ext cx="865649" cy="8242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0471" y="6010142"/>
              <a:ext cx="865649" cy="8242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428" y="5990825"/>
              <a:ext cx="865649" cy="8242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504" y="5988678"/>
              <a:ext cx="865649" cy="8242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524" y="6010142"/>
              <a:ext cx="865649" cy="8242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544" y="6033752"/>
              <a:ext cx="865649" cy="8242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557" y="6033752"/>
              <a:ext cx="865649" cy="8242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239" y="6053073"/>
              <a:ext cx="865649" cy="8242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921" y="6053073"/>
              <a:ext cx="865649" cy="8242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272" y="6033752"/>
              <a:ext cx="865649" cy="8242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23" y="6033752"/>
              <a:ext cx="865649" cy="8242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74" y="6033752"/>
              <a:ext cx="865649" cy="8242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362" y="1728990"/>
              <a:ext cx="865649" cy="8242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10" y="2618436"/>
              <a:ext cx="865649" cy="8242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723" y="3469515"/>
              <a:ext cx="865649" cy="8242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691" y="5164430"/>
              <a:ext cx="865649" cy="8242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75" y="6033752"/>
              <a:ext cx="865649" cy="8242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561" y="-2945"/>
              <a:ext cx="865649" cy="82424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765" y="-15822"/>
              <a:ext cx="865649" cy="8242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293" y="-35143"/>
              <a:ext cx="865649" cy="8242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644" y="1"/>
              <a:ext cx="865649" cy="82424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172" y="-15822"/>
              <a:ext cx="865649" cy="82424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301" y="-35143"/>
              <a:ext cx="865649" cy="82424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607" y="-44804"/>
              <a:ext cx="865649" cy="82424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8" y="-44804"/>
              <a:ext cx="865649" cy="82424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623" y="-2945"/>
              <a:ext cx="865649" cy="82424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295" y="-44804"/>
              <a:ext cx="865649" cy="8242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9660" y="-44804"/>
              <a:ext cx="865649" cy="82424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7104" y="5228825"/>
              <a:ext cx="865649" cy="82424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7104" y="4331594"/>
              <a:ext cx="865649" cy="82424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1769" y="6053073"/>
              <a:ext cx="865649" cy="82424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6789" y="6033752"/>
              <a:ext cx="865649" cy="82424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6351" y="3530961"/>
              <a:ext cx="865649" cy="82424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2438" y="2656267"/>
              <a:ext cx="865649" cy="82424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1768" y="1828274"/>
              <a:ext cx="865649" cy="82424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1767" y="898047"/>
              <a:ext cx="865649" cy="82424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153" y="-35143"/>
              <a:ext cx="865649" cy="82424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9966" y="-44804"/>
              <a:ext cx="865649" cy="824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05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24721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57327" y="247212"/>
            <a:ext cx="2143125" cy="214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29" y="92765"/>
            <a:ext cx="12046226" cy="67652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678" y="199012"/>
            <a:ext cx="11890928" cy="655274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1" b="89720" l="109" r="99674">
                        <a14:foregroundMark x1="10978" y1="5296" x2="10978" y2="5296"/>
                        <a14:foregroundMark x1="12935" y1="14019" x2="12935" y2="14019"/>
                        <a14:foregroundMark x1="15761" y1="16511" x2="15761" y2="16511"/>
                        <a14:foregroundMark x1="21413" y1="16511" x2="21413" y2="16511"/>
                        <a14:foregroundMark x1="22500" y1="21184" x2="22500" y2="21184"/>
                        <a14:foregroundMark x1="25435" y1="26168" x2="25435" y2="26168"/>
                        <a14:foregroundMark x1="29239" y1="28972" x2="29239" y2="28972"/>
                        <a14:foregroundMark x1="34130" y1="30841" x2="34130" y2="30841"/>
                        <a14:foregroundMark x1="37283" y1="36449" x2="37283" y2="36449"/>
                        <a14:foregroundMark x1="41413" y1="42368" x2="41413" y2="42368"/>
                        <a14:foregroundMark x1="42935" y1="43614" x2="43370" y2="44860"/>
                        <a14:foregroundMark x1="48152" y1="43302" x2="49783" y2="43302"/>
                        <a14:foregroundMark x1="52609" y1="45171" x2="53370" y2="46417"/>
                        <a14:foregroundMark x1="54348" y1="48287" x2="55000" y2="50467"/>
                        <a14:foregroundMark x1="58152" y1="54517" x2="58913" y2="54829"/>
                        <a14:foregroundMark x1="60870" y1="57009" x2="61739" y2="57632"/>
                        <a14:foregroundMark x1="63913" y1="57009" x2="65652" y2="57009"/>
                        <a14:foregroundMark x1="67935" y1="55763" x2="69239" y2="55452"/>
                        <a14:foregroundMark x1="70978" y1="51090" x2="71848" y2="50779"/>
                        <a14:foregroundMark x1="73152" y1="49533" x2="73804" y2="49533"/>
                        <a14:foregroundMark x1="80652" y1="48598" x2="83587" y2="49533"/>
                        <a14:foregroundMark x1="87174" y1="49844" x2="88152" y2="49844"/>
                        <a14:foregroundMark x1="89348" y1="50779" x2="90326" y2="53271"/>
                        <a14:foregroundMark x1="92717" y1="52025" x2="92717" y2="52025"/>
                        <a14:foregroundMark x1="96413" y1="51713" x2="96957" y2="53271"/>
                        <a14:foregroundMark x1="96957" y1="53583" x2="97283" y2="55763"/>
                        <a14:foregroundMark x1="98043" y1="71028" x2="98261" y2="74766"/>
                        <a14:foregroundMark x1="99674" y1="74766" x2="99674" y2="74766"/>
                        <a14:foregroundMark x1="7065" y1="6542" x2="7065" y2="6542"/>
                        <a14:foregroundMark x1="2500" y1="3115" x2="2500" y2="3115"/>
                        <a14:foregroundMark x1="109" y1="2181" x2="109" y2="2181"/>
                        <a14:foregroundMark x1="37609" y1="41121" x2="37609" y2="41121"/>
                        <a14:foregroundMark x1="38913" y1="52025" x2="38913" y2="52025"/>
                        <a14:foregroundMark x1="40217" y1="48598" x2="40217" y2="48598"/>
                        <a14:foregroundMark x1="42065" y1="47352" x2="42065" y2="47352"/>
                        <a14:foregroundMark x1="27174" y1="32087" x2="27174" y2="32087"/>
                        <a14:foregroundMark x1="24565" y1="32087" x2="24565" y2="32087"/>
                        <a14:foregroundMark x1="23804" y1="30530" x2="24130" y2="32710"/>
                        <a14:foregroundMark x1="25435" y1="38006" x2="25435" y2="38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" y="4634786"/>
            <a:ext cx="12192000" cy="2170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57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B05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66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4" name="TextBox 13"/>
          <p:cNvSpPr txBox="1"/>
          <p:nvPr/>
        </p:nvSpPr>
        <p:spPr>
          <a:xfrm>
            <a:off x="11018292" y="6529612"/>
            <a:ext cx="11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Khalek</a:t>
            </a:r>
            <a:r>
              <a:rPr lang="en-GB" dirty="0" smtClean="0"/>
              <a:t> sir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93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  <p:sldLayoutId id="2147484172" r:id="rId17"/>
    <p:sldLayoutId id="214748417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D2D69A"/>
            </a:gs>
            <a:gs pos="46000">
              <a:schemeClr val="accent6">
                <a:lumMod val="95000"/>
                <a:lumOff val="5000"/>
              </a:schemeClr>
            </a:gs>
            <a:gs pos="100000">
              <a:srgbClr val="1025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956EE7-E2C8-4F3C-81A8-58AEA588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DFCD2D-5C1A-4C79-A1D0-071342D00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50FF8D-76C4-4FF7-B8AB-DCDC34A69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C25C-D65E-49A3-B82C-6AC8160CDC6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0BB321-BF21-4D06-A4E0-345DB5C99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148CD4-5D4F-4EA7-85DC-9DCC7ACA5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FE01D-7EB0-433F-B0A4-2AD682018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7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D2D69A"/>
            </a:gs>
            <a:gs pos="46000">
              <a:schemeClr val="accent6">
                <a:lumMod val="95000"/>
                <a:lumOff val="5000"/>
              </a:schemeClr>
            </a:gs>
            <a:gs pos="100000">
              <a:srgbClr val="1025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14E19-4D15-4650-A35B-BC1A09AC9F8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DB9A-9632-487F-9AE5-3770BCE1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1820">
            <a:off x="-144862" y="-268377"/>
            <a:ext cx="3248141" cy="2360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6124" flipH="1" flipV="1">
            <a:off x="9196673" y="4828107"/>
            <a:ext cx="3164206" cy="2299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4682" y="2388358"/>
            <a:ext cx="144876" cy="3875964"/>
          </a:xfrm>
          <a:prstGeom prst="rect">
            <a:avLst/>
          </a:prstGeom>
          <a:solidFill>
            <a:srgbClr val="D84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34249" y="673287"/>
            <a:ext cx="144876" cy="3875964"/>
          </a:xfrm>
          <a:prstGeom prst="rect">
            <a:avLst/>
          </a:prstGeom>
          <a:solidFill>
            <a:srgbClr val="D84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16475" y="6105095"/>
            <a:ext cx="6911042" cy="318453"/>
            <a:chOff x="3870985" y="427623"/>
            <a:chExt cx="6911042" cy="318453"/>
          </a:xfrm>
        </p:grpSpPr>
        <p:sp>
          <p:nvSpPr>
            <p:cNvPr id="11" name="Diamond 10"/>
            <p:cNvSpPr/>
            <p:nvPr/>
          </p:nvSpPr>
          <p:spPr>
            <a:xfrm>
              <a:off x="3870985" y="438997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4679422" y="450374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10498187" y="439000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5501902" y="427623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6284727" y="438998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7064314" y="450374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7833197" y="459473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8533020" y="459473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9223066" y="454920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9779595" y="438999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23385" y="580023"/>
            <a:ext cx="6911042" cy="318453"/>
            <a:chOff x="3870985" y="427623"/>
            <a:chExt cx="6911042" cy="318453"/>
          </a:xfrm>
        </p:grpSpPr>
        <p:sp>
          <p:nvSpPr>
            <p:cNvPr id="23" name="Diamond 22"/>
            <p:cNvSpPr/>
            <p:nvPr/>
          </p:nvSpPr>
          <p:spPr>
            <a:xfrm>
              <a:off x="3870985" y="438997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iamond 23"/>
            <p:cNvSpPr/>
            <p:nvPr/>
          </p:nvSpPr>
          <p:spPr>
            <a:xfrm>
              <a:off x="4679422" y="450374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>
              <a:off x="10498187" y="439000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/>
            <p:cNvSpPr/>
            <p:nvPr/>
          </p:nvSpPr>
          <p:spPr>
            <a:xfrm>
              <a:off x="5501902" y="427623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/>
            <p:cNvSpPr/>
            <p:nvPr/>
          </p:nvSpPr>
          <p:spPr>
            <a:xfrm>
              <a:off x="6284727" y="438998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iamond 27"/>
            <p:cNvSpPr/>
            <p:nvPr/>
          </p:nvSpPr>
          <p:spPr>
            <a:xfrm>
              <a:off x="7064314" y="450374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iamond 28"/>
            <p:cNvSpPr/>
            <p:nvPr/>
          </p:nvSpPr>
          <p:spPr>
            <a:xfrm>
              <a:off x="7833197" y="459473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iamond 29"/>
            <p:cNvSpPr/>
            <p:nvPr/>
          </p:nvSpPr>
          <p:spPr>
            <a:xfrm>
              <a:off x="8533020" y="459473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amond 30"/>
            <p:cNvSpPr/>
            <p:nvPr/>
          </p:nvSpPr>
          <p:spPr>
            <a:xfrm>
              <a:off x="9223066" y="454920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iamond 31"/>
            <p:cNvSpPr/>
            <p:nvPr/>
          </p:nvSpPr>
          <p:spPr>
            <a:xfrm>
              <a:off x="9779595" y="438999"/>
              <a:ext cx="283840" cy="286603"/>
            </a:xfrm>
            <a:prstGeom prst="diamond">
              <a:avLst/>
            </a:prstGeom>
            <a:solidFill>
              <a:srgbClr val="D844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935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65000"/>
                <a:alpha val="16000"/>
              </a:schemeClr>
            </a:gs>
            <a:gs pos="15030">
              <a:schemeClr val="accent2">
                <a:lumMod val="60000"/>
                <a:lumOff val="40000"/>
              </a:schemeClr>
            </a:gs>
            <a:gs pos="71000">
              <a:schemeClr val="accent5">
                <a:lumMod val="40000"/>
                <a:lumOff val="60000"/>
              </a:schemeClr>
            </a:gs>
            <a:gs pos="60000">
              <a:schemeClr val="accent4">
                <a:lumMod val="40000"/>
                <a:lumOff val="60000"/>
              </a:schemeClr>
            </a:gs>
            <a:gs pos="44000">
              <a:schemeClr val="accent3">
                <a:lumMod val="60000"/>
                <a:lumOff val="40000"/>
              </a:schemeClr>
            </a:gs>
            <a:gs pos="30000">
              <a:schemeClr val="accent1">
                <a:lumMod val="40000"/>
                <a:lumOff val="60000"/>
              </a:schemeClr>
            </a:gs>
            <a:gs pos="84000">
              <a:schemeClr val="accent5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0EBB-3FED-4968-91B6-C6BC96D5319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3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45829-0145-4CEE-BA6D-22B6E89DDEF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4" name="TextBox 13"/>
          <p:cNvSpPr txBox="1"/>
          <p:nvPr/>
        </p:nvSpPr>
        <p:spPr>
          <a:xfrm>
            <a:off x="11018292" y="6529612"/>
            <a:ext cx="11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Khalek</a:t>
            </a:r>
            <a:r>
              <a:rPr lang="en-GB" dirty="0" smtClean="0"/>
              <a:t> sir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32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1" r:id="rId15"/>
    <p:sldLayoutId id="2147484112" r:id="rId16"/>
    <p:sldLayoutId id="2147484113" r:id="rId17"/>
    <p:sldLayoutId id="2147484114" r:id="rId18"/>
    <p:sldLayoutId id="2147484115" r:id="rId19"/>
    <p:sldLayoutId id="2147484116" r:id="rId20"/>
    <p:sldLayoutId id="2147484117" r:id="rId21"/>
    <p:sldLayoutId id="2147484118" r:id="rId22"/>
    <p:sldLayoutId id="2147484119" r:id="rId23"/>
    <p:sldLayoutId id="2147484120" r:id="rId24"/>
    <p:sldLayoutId id="2147484121" r:id="rId25"/>
    <p:sldLayoutId id="2147484122" r:id="rId26"/>
    <p:sldLayoutId id="2147484123" r:id="rId27"/>
    <p:sldLayoutId id="2147484124" r:id="rId2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3128"/>
            <a:ext cx="12192000" cy="7010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gonal Stripe 7"/>
          <p:cNvSpPr/>
          <p:nvPr/>
        </p:nvSpPr>
        <p:spPr>
          <a:xfrm>
            <a:off x="0" y="0"/>
            <a:ext cx="1274928" cy="1422779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16200000">
            <a:off x="73927" y="5664958"/>
            <a:ext cx="1274928" cy="1422779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 rot="5400000">
            <a:off x="10876307" y="-52495"/>
            <a:ext cx="1266610" cy="1371601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 rot="10800000">
            <a:off x="10991138" y="5608044"/>
            <a:ext cx="1200862" cy="1389228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5459" y="6553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Md.</a:t>
            </a:r>
            <a:r>
              <a:rPr lang="en-GB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Abdul  </a:t>
            </a:r>
            <a:r>
              <a:rPr lang="en-GB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khalek</a:t>
            </a:r>
            <a:r>
              <a:rPr lang="en-GB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 Assistant  Teacher, </a:t>
            </a:r>
            <a:r>
              <a:rPr lang="en-GB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Durgadah</a:t>
            </a:r>
            <a:r>
              <a:rPr lang="en-GB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Govt. primary  school</a:t>
            </a:r>
            <a:endParaRPr 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3128"/>
            <a:ext cx="12192000" cy="7010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iagonal Stripe 13"/>
          <p:cNvSpPr/>
          <p:nvPr/>
        </p:nvSpPr>
        <p:spPr>
          <a:xfrm>
            <a:off x="0" y="0"/>
            <a:ext cx="1274928" cy="1422779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 rot="16200000">
            <a:off x="73927" y="5664958"/>
            <a:ext cx="1274928" cy="1422779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 rot="5400000">
            <a:off x="10876307" y="-52495"/>
            <a:ext cx="1266610" cy="1371601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iagonal Stripe 16"/>
          <p:cNvSpPr/>
          <p:nvPr/>
        </p:nvSpPr>
        <p:spPr>
          <a:xfrm rot="10800000">
            <a:off x="10991138" y="5608044"/>
            <a:ext cx="1200862" cy="1389228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5459" y="6553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Md.</a:t>
            </a:r>
            <a:r>
              <a:rPr lang="en-GB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Abdul  </a:t>
            </a:r>
            <a:r>
              <a:rPr lang="en-GB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khalek</a:t>
            </a:r>
            <a:r>
              <a:rPr lang="en-GB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 Assistant  Teacher, </a:t>
            </a:r>
            <a:r>
              <a:rPr lang="en-GB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Durgadah</a:t>
            </a:r>
            <a:r>
              <a:rPr lang="en-GB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Govt. primary  school</a:t>
            </a:r>
            <a:endParaRPr 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32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3FB515E-16F4-4D06-A7F4-E94050206831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11/24/2022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A5CA0D-064C-4964-BDCC-5B302AFFED20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10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microsoft.com/office/2007/relationships/hdphoto" Target="../media/hdphoto10.wdp"/><Relationship Id="rId5" Type="http://schemas.microsoft.com/office/2007/relationships/hdphoto" Target="../media/hdphoto6.wdp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tmp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46.gif"/><Relationship Id="rId3" Type="http://schemas.microsoft.com/office/2007/relationships/hdphoto" Target="../media/hdphoto11.wdp"/><Relationship Id="rId7" Type="http://schemas.openxmlformats.org/officeDocument/2006/relationships/image" Target="../media/image43.png"/><Relationship Id="rId12" Type="http://schemas.microsoft.com/office/2007/relationships/hdphoto" Target="../media/hdphoto1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microsoft.com/office/2007/relationships/hdphoto" Target="../media/hdphoto12.wdp"/><Relationship Id="rId10" Type="http://schemas.microsoft.com/office/2007/relationships/hdphoto" Target="../media/hdphoto14.wdp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jp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mailto:chumkidas2002@gmail.com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4167"/>
          <a:stretch/>
        </p:blipFill>
        <p:spPr>
          <a:xfrm>
            <a:off x="76200" y="0"/>
            <a:ext cx="12115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33801"/>
            <a:ext cx="8534400" cy="1200329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 w="825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</a:t>
            </a:r>
          </a:p>
        </p:txBody>
      </p:sp>
      <p:pic>
        <p:nvPicPr>
          <p:cNvPr id="7" name="Picture 6" descr="indexbb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78" r="100000">
                        <a14:foregroundMark x1="40000" y1="7556" x2="16000" y2="23556"/>
                        <a14:foregroundMark x1="8444" y1="36000" x2="7111" y2="57778"/>
                        <a14:foregroundMark x1="33778" y1="85333" x2="61333" y2="86222"/>
                        <a14:foregroundMark x1="87556" y1="34222" x2="96444" y2="50667"/>
                        <a14:foregroundMark x1="45333" y1="20889" x2="26222" y2="31556"/>
                        <a14:foregroundMark x1="62667" y1="43111" x2="56444" y2="60000"/>
                        <a14:foregroundMark x1="50222" y1="43556" x2="49778" y2="6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2624" y="1981147"/>
            <a:ext cx="2209800" cy="2150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7064" y="5062448"/>
            <a:ext cx="86868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B     for ball</a:t>
            </a:r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5440" y="1876961"/>
            <a:ext cx="175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3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0" y="1867299"/>
            <a:ext cx="1356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3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89811"/>
            <a:ext cx="8534400" cy="1200329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 w="825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4185" y="1761801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C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1192" y="172811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c</a:t>
            </a:r>
            <a:endParaRPr lang="en-US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1340892" y="4021392"/>
            <a:ext cx="5943600" cy="2554545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50"/>
                </a:solidFill>
              </a:rPr>
              <a:t>C     for cap</a:t>
            </a:r>
          </a:p>
          <a:p>
            <a:pPr algn="ctr"/>
            <a:r>
              <a:rPr lang="en-GB" sz="8000" dirty="0" smtClean="0">
                <a:solidFill>
                  <a:srgbClr val="00B050"/>
                </a:solidFill>
              </a:rPr>
              <a:t>C      for cat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73" b="90441" l="13399" r="91667">
                        <a14:backgroundMark x1="34477" y1="80392" x2="23529" y2="82843"/>
                        <a14:backgroundMark x1="82353" y1="78186" x2="75817" y2="74020"/>
                        <a14:backgroundMark x1="47876" y1="87010" x2="42810" y2="83088"/>
                        <a14:backgroundMark x1="50490" y1="87255" x2="47386" y2="84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3833" r="8523"/>
          <a:stretch/>
        </p:blipFill>
        <p:spPr>
          <a:xfrm>
            <a:off x="7848600" y="1918232"/>
            <a:ext cx="1981200" cy="1692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4006" y1="73608" x2="55243" y2="80619"/>
                        <a14:foregroundMark x1="94679" y1="91134" x2="67293" y2="92165"/>
                        <a14:foregroundMark x1="3756" y1="7423" x2="3756" y2="18969"/>
                        <a14:foregroundMark x1="34585" y1="8454" x2="31142" y2="19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38599"/>
            <a:ext cx="2205037" cy="167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04801"/>
            <a:ext cx="8534400" cy="1200329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 w="825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2184409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D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2238590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70C0"/>
                </a:solidFill>
              </a:rPr>
              <a:t>d</a:t>
            </a:r>
            <a:endParaRPr lang="en-US" sz="8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3100" y="4648200"/>
            <a:ext cx="8305800" cy="1323439"/>
          </a:xfrm>
          <a:prstGeom prst="rect">
            <a:avLst/>
          </a:prstGeom>
          <a:solidFill>
            <a:srgbClr val="2B6B5B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D     for dog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4722" y1="71389" x2="32500" y2="7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05130"/>
            <a:ext cx="3291348" cy="32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66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1"/>
            <a:ext cx="8534400" cy="1200329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 w="825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8009" y="1700480"/>
            <a:ext cx="9380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1685732"/>
            <a:ext cx="805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2258" y="4415398"/>
            <a:ext cx="6629400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    for Elephant</a:t>
            </a:r>
          </a:p>
          <a:p>
            <a:pPr algn="ctr"/>
            <a:r>
              <a:rPr lang="en-GB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             for egg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8"/>
          <a:stretch/>
        </p:blipFill>
        <p:spPr>
          <a:xfrm>
            <a:off x="8588886" y="1808481"/>
            <a:ext cx="2671603" cy="1713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7" b="96667" l="20100" r="75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4445" r="20832" b="3333"/>
          <a:stretch/>
        </p:blipFill>
        <p:spPr>
          <a:xfrm>
            <a:off x="9465910" y="4029576"/>
            <a:ext cx="1794579" cy="2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1"/>
            <a:ext cx="105156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 w="825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and match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pictures with the first letters.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711404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50"/>
                </a:solidFill>
              </a:rPr>
              <a:t>B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13" y="3616404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7136" y="4426974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7030A0"/>
                </a:solidFill>
              </a:rPr>
              <a:t>D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1713" y="1308437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/>
                </a:solidFill>
              </a:rPr>
              <a:t>A</a:t>
            </a:r>
            <a:endParaRPr lang="en-US" sz="6000" dirty="0">
              <a:solidFill>
                <a:schemeClr val="accent6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56935" y="1964289"/>
            <a:ext cx="6601173" cy="27315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56935" y="4175841"/>
            <a:ext cx="6719174" cy="18719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6" idx="1"/>
          </p:cNvCxnSpPr>
          <p:nvPr/>
        </p:nvCxnSpPr>
        <p:spPr>
          <a:xfrm>
            <a:off x="3197095" y="4427907"/>
            <a:ext cx="6661013" cy="16875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86126" y="1706045"/>
            <a:ext cx="6323344" cy="139993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312629" y="5569974"/>
            <a:ext cx="7136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660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97095" y="2990582"/>
            <a:ext cx="6715090" cy="19624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6058" y="2514985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endParaRPr 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5" name="Picture 24" descr="indexbb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78" r="100000">
                        <a14:foregroundMark x1="40000" y1="7556" x2="16000" y2="23556"/>
                        <a14:foregroundMark x1="8444" y1="36000" x2="7111" y2="57778"/>
                        <a14:foregroundMark x1="33778" y1="85333" x2="61333" y2="86222"/>
                        <a14:foregroundMark x1="87556" y1="34222" x2="96444" y2="50667"/>
                        <a14:foregroundMark x1="45333" y1="20889" x2="26222" y2="31556"/>
                        <a14:foregroundMark x1="62667" y1="43111" x2="56444" y2="60000"/>
                        <a14:foregroundMark x1="50222" y1="43556" x2="49778" y2="6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6109" y="1132474"/>
            <a:ext cx="1052269" cy="10239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3" b="90441" l="13399" r="91667">
                        <a14:backgroundMark x1="34477" y1="80392" x2="23529" y2="82843"/>
                        <a14:backgroundMark x1="82353" y1="78186" x2="75817" y2="74020"/>
                        <a14:backgroundMark x1="47876" y1="87010" x2="42810" y2="83088"/>
                        <a14:backgroundMark x1="50490" y1="87255" x2="47386" y2="84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3833" r="8523"/>
          <a:stretch/>
        </p:blipFill>
        <p:spPr>
          <a:xfrm>
            <a:off x="9858108" y="5423645"/>
            <a:ext cx="1619878" cy="13836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4722" y1="71389" x2="32500" y2="7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31" y="2043297"/>
            <a:ext cx="1600185" cy="16001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896" b="82396" l="7407" r="75000">
                        <a14:foregroundMark x1="59074" y1="43438" x2="49444" y2="40833"/>
                        <a14:foregroundMark x1="44815" y1="39792" x2="47222" y2="41458"/>
                        <a14:foregroundMark x1="44074" y1="69063" x2="30741" y2="70938"/>
                        <a14:foregroundMark x1="41481" y1="78542" x2="38704" y2="75104"/>
                        <a14:foregroundMark x1="26111" y1="37188" x2="26481" y2="31146"/>
                        <a14:foregroundMark x1="21111" y1="32292" x2="25370" y2="36979"/>
                        <a14:foregroundMark x1="65185" y1="47500" x2="60556" y2="50729"/>
                        <a14:foregroundMark x1="66667" y1="50521" x2="62963" y2="5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46060" r="28271" b="32051"/>
          <a:stretch/>
        </p:blipFill>
        <p:spPr>
          <a:xfrm>
            <a:off x="9976109" y="4447571"/>
            <a:ext cx="1501877" cy="10668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67" b="96667" l="20100" r="75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4445" r="20832" b="3333"/>
          <a:stretch/>
        </p:blipFill>
        <p:spPr>
          <a:xfrm>
            <a:off x="10178877" y="3447348"/>
            <a:ext cx="916085" cy="108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1"/>
            <a:ext cx="105156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 w="825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read, trace and write.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6" y="1828800"/>
            <a:ext cx="10318287" cy="3134933"/>
          </a:xfrm>
          <a:prstGeom prst="rect">
            <a:avLst/>
          </a:prstGeom>
          <a:ln w="139700">
            <a:gradFill>
              <a:gsLst>
                <a:gs pos="0">
                  <a:schemeClr val="accent5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44252">
                  <a:srgbClr val="FFFF66"/>
                </a:gs>
                <a:gs pos="100000">
                  <a:srgbClr val="22D946"/>
                </a:gs>
              </a:gsLst>
              <a:lin ang="5400000" scaled="1"/>
            </a:gra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6" y="1828800"/>
            <a:ext cx="10515601" cy="3339843"/>
          </a:xfrm>
          <a:prstGeom prst="rect">
            <a:avLst/>
          </a:prstGeom>
          <a:ln w="139700">
            <a:gradFill>
              <a:gsLst>
                <a:gs pos="0">
                  <a:srgbClr val="A6047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44252">
                  <a:srgbClr val="FFFF66"/>
                </a:gs>
                <a:gs pos="100000">
                  <a:srgbClr val="22D946"/>
                </a:gs>
              </a:gsLst>
              <a:lin ang="5400000" scaled="1"/>
            </a:gra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9643"/>
            <a:ext cx="10744200" cy="3429000"/>
          </a:xfrm>
          <a:prstGeom prst="rect">
            <a:avLst/>
          </a:prstGeom>
          <a:ln w="139700">
            <a:gradFill>
              <a:gsLst>
                <a:gs pos="0">
                  <a:schemeClr val="accent5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39812">
                  <a:srgbClr val="FFFF66"/>
                </a:gs>
                <a:gs pos="100000">
                  <a:srgbClr val="22D946"/>
                </a:gs>
              </a:gsLst>
              <a:lin ang="5400000" scaled="1"/>
            </a:gra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01" y="1657125"/>
            <a:ext cx="10669899" cy="3594035"/>
          </a:xfrm>
          <a:prstGeom prst="rect">
            <a:avLst/>
          </a:prstGeom>
          <a:ln w="139700">
            <a:gradFill>
              <a:gsLst>
                <a:gs pos="0">
                  <a:srgbClr val="A6047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42476">
                  <a:srgbClr val="FFFF66"/>
                </a:gs>
                <a:gs pos="100000">
                  <a:srgbClr val="22D946"/>
                </a:gs>
              </a:gsLst>
              <a:lin ang="5400000" scaled="1"/>
            </a:gra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7125"/>
            <a:ext cx="10744200" cy="3676554"/>
          </a:xfrm>
          <a:prstGeom prst="rect">
            <a:avLst/>
          </a:prstGeom>
          <a:ln w="139700">
            <a:gradFill>
              <a:gsLst>
                <a:gs pos="0">
                  <a:srgbClr val="7902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43364">
                  <a:srgbClr val="FFFF66"/>
                </a:gs>
                <a:gs pos="100000">
                  <a:srgbClr val="22D946"/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18246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82143" y="531657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e</a:t>
            </a:r>
            <a:endParaRPr lang="en-US" sz="7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46198" y="4210565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d</a:t>
            </a:r>
            <a:endParaRPr lang="en-US" sz="7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38133" y="314997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c</a:t>
            </a:r>
            <a:endParaRPr lang="en-US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16932" y="214745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b</a:t>
            </a:r>
            <a:endParaRPr lang="en-US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89853" y="1177374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a</a:t>
            </a:r>
            <a:endParaRPr lang="en-US" sz="7200" b="1" dirty="0"/>
          </a:p>
        </p:txBody>
      </p:sp>
      <p:sp>
        <p:nvSpPr>
          <p:cNvPr id="2" name="Parallelogram 1"/>
          <p:cNvSpPr/>
          <p:nvPr/>
        </p:nvSpPr>
        <p:spPr>
          <a:xfrm>
            <a:off x="1569907" y="1235448"/>
            <a:ext cx="1706693" cy="5418711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48719"/>
            <a:ext cx="4876800" cy="923330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 w="825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letter. </a:t>
            </a:r>
            <a:endParaRPr lang="en-US" sz="5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166578"/>
            <a:ext cx="5029200" cy="923330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 w="825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Small letter. </a:t>
            </a:r>
            <a:endParaRPr lang="en-US" sz="5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2430" y="1235448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rgbClr val="7030A0"/>
                </a:solidFill>
              </a:rPr>
              <a:t>A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2430" y="2285613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B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0384" y="324049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b="1" dirty="0">
                <a:solidFill>
                  <a:srgbClr val="7030A0"/>
                </a:solidFill>
              </a:rPr>
              <a:t>C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3901" y="425978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7030A0"/>
                </a:solidFill>
              </a:rPr>
              <a:t>D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3901" y="546010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7030A0"/>
                </a:solidFill>
              </a:rPr>
              <a:t>E</a:t>
            </a:r>
            <a:endParaRPr lang="en-US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4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4888 0.009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48021 0.031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49492 0.00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50247 -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49323 -0.0182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61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0" grpId="0"/>
      <p:bldP spid="8" grpId="0"/>
      <p:bldP spid="7" grpId="0"/>
      <p:bldP spid="5" grpId="0"/>
      <p:bldP spid="6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600200"/>
            <a:ext cx="7447935" cy="47244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27387" y="96160"/>
            <a:ext cx="95250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 w="825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232454"/>
            <a:ext cx="80648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Write the capital letters: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4770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800" dirty="0" smtClean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</a:t>
            </a:r>
          </a:p>
          <a:p>
            <a:pPr algn="ctr"/>
            <a:r>
              <a:rPr lang="en-US" sz="4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4800" dirty="0" smtClean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</a:t>
            </a:r>
          </a:p>
          <a:p>
            <a:pPr algn="ctr"/>
            <a:r>
              <a:rPr lang="en-US" sz="4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4800" dirty="0" smtClean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</a:t>
            </a:r>
          </a:p>
          <a:p>
            <a:pPr algn="ctr"/>
            <a:r>
              <a:rPr lang="en-US" sz="4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4800" dirty="0" smtClean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</a:t>
            </a:r>
          </a:p>
          <a:p>
            <a:pPr algn="ctr"/>
            <a:r>
              <a:rPr lang="en-US" sz="4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4800" dirty="0" smtClean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</a:t>
            </a:r>
          </a:p>
          <a:p>
            <a:pPr algn="ctr"/>
            <a:endParaRPr lang="en-US" sz="4800" dirty="0" smtClean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800" dirty="0" smtClean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9358" y="1338218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rgbClr val="7030A0"/>
                </a:solidFill>
              </a:rPr>
              <a:t>A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7887" y="211474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rgbClr val="FF3AD9"/>
                </a:solidFill>
              </a:rPr>
              <a:t>B</a:t>
            </a:r>
            <a:endParaRPr lang="en-US" sz="7200" b="1" dirty="0">
              <a:solidFill>
                <a:srgbClr val="FF3AD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3087" y="286676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b="1" dirty="0">
                <a:solidFill>
                  <a:srgbClr val="7030A0"/>
                </a:solidFill>
              </a:rPr>
              <a:t>C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5487" y="3619505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</a:rPr>
              <a:t>D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5487" y="432907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2"/>
                </a:solidFill>
              </a:rPr>
              <a:t>E</a:t>
            </a:r>
            <a:endParaRPr lang="en-US" sz="7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8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2424" y="4724400"/>
            <a:ext cx="7543800" cy="1446550"/>
          </a:xfrm>
          <a:prstGeom prst="rect">
            <a:avLst/>
          </a:prstGeom>
          <a:solidFill>
            <a:srgbClr val="A60470"/>
          </a:solidFill>
          <a:ln>
            <a:noFill/>
          </a:ln>
          <a:effectLst>
            <a:glow>
              <a:srgbClr val="FFFF00"/>
            </a:glow>
            <a:outerShdw dist="63500" dir="5280000" algn="ctr" rotWithShape="0">
              <a:srgbClr val="00B050"/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will write A to E from home (capital and small letter)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43449" y="484882"/>
            <a:ext cx="6381751" cy="1420118"/>
            <a:chOff x="4743449" y="484882"/>
            <a:chExt cx="6381751" cy="1420118"/>
          </a:xfrm>
          <a:gradFill flip="none" rotWithShape="1">
            <a:gsLst>
              <a:gs pos="42476">
                <a:schemeClr val="bg1"/>
              </a:gs>
              <a:gs pos="0">
                <a:srgbClr val="790251"/>
              </a:gs>
              <a:gs pos="19454">
                <a:srgbClr val="FF3AD9"/>
              </a:gs>
              <a:gs pos="94690">
                <a:srgbClr val="22D946"/>
              </a:gs>
              <a:gs pos="82000">
                <a:srgbClr val="FF0000"/>
              </a:gs>
            </a:gsLst>
            <a:lin ang="0" scaled="1"/>
            <a:tileRect/>
          </a:gradFill>
        </p:grpSpPr>
        <p:sp>
          <p:nvSpPr>
            <p:cNvPr id="6" name="TextBox 5"/>
            <p:cNvSpPr txBox="1"/>
            <p:nvPr/>
          </p:nvSpPr>
          <p:spPr>
            <a:xfrm>
              <a:off x="4743449" y="484882"/>
              <a:ext cx="6381751" cy="1420118"/>
            </a:xfrm>
            <a:prstGeom prst="cube">
              <a:avLst/>
            </a:prstGeom>
            <a:grpFill/>
            <a:ln>
              <a:solidFill>
                <a:srgbClr val="CF543F">
                  <a:lumMod val="50000"/>
                </a:srgb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4524" y="845403"/>
              <a:ext cx="44196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Vertical Scroll 11"/>
          <p:cNvSpPr/>
          <p:nvPr/>
        </p:nvSpPr>
        <p:spPr>
          <a:xfrm>
            <a:off x="0" y="849151"/>
            <a:ext cx="4362448" cy="4502338"/>
          </a:xfrm>
          <a:prstGeom prst="verticalScroll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486302" y="498969"/>
            <a:ext cx="4613986" cy="1591218"/>
            <a:chOff x="1618998" y="916907"/>
            <a:chExt cx="4613986" cy="15912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00" b="93111" l="3670" r="892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998" y="916907"/>
              <a:ext cx="1156285" cy="159121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78" b="97500" l="9780" r="899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699" y="938795"/>
              <a:ext cx="1156285" cy="147445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2171" y="1044718"/>
              <a:ext cx="1256271" cy="136853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9498" y="955082"/>
              <a:ext cx="1256271" cy="136853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265068" y="2323616"/>
            <a:ext cx="3497380" cy="2007752"/>
            <a:chOff x="6265068" y="2323616"/>
            <a:chExt cx="3497380" cy="20077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3" b="100000" l="9375" r="8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0" r="12338"/>
            <a:stretch/>
          </p:blipFill>
          <p:spPr>
            <a:xfrm>
              <a:off x="6265068" y="2552984"/>
              <a:ext cx="1040919" cy="14829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766" l="6390" r="96805">
                          <a14:backgroundMark x1="61981" y1="56596" x2="61981" y2="56596"/>
                          <a14:backgroundMark x1="61981" y1="56596" x2="58147" y2="61489"/>
                          <a14:backgroundMark x1="87220" y1="35745" x2="87220" y2="35745"/>
                          <a14:backgroundMark x1="56869" y1="77234" x2="56869" y2="77234"/>
                          <a14:backgroundMark x1="55911" y1="65106" x2="55911" y2="65106"/>
                          <a14:backgroundMark x1="76997" y1="44255" x2="76997" y2="44255"/>
                          <a14:backgroundMark x1="65495" y1="51064" x2="65495" y2="51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8" r="6681" b="6893"/>
            <a:stretch/>
          </p:blipFill>
          <p:spPr>
            <a:xfrm>
              <a:off x="7121006" y="2508125"/>
              <a:ext cx="1203213" cy="157266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2058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696" y="2323616"/>
              <a:ext cx="2007752" cy="2007752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39" y="2528000"/>
            <a:ext cx="3371638" cy="3371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9" t="34709" r="23804" b="46236"/>
          <a:stretch>
            <a:fillRect/>
          </a:stretch>
        </p:blipFill>
        <p:spPr>
          <a:xfrm>
            <a:off x="6303981" y="5779755"/>
            <a:ext cx="4839703" cy="733339"/>
          </a:xfrm>
          <a:custGeom>
            <a:avLst/>
            <a:gdLst/>
            <a:ahLst/>
            <a:cxnLst/>
            <a:rect l="l" t="t" r="r" b="b"/>
            <a:pathLst>
              <a:path w="3064087" h="464288">
                <a:moveTo>
                  <a:pt x="2240300" y="346295"/>
                </a:moveTo>
                <a:cubicBezTo>
                  <a:pt x="2234446" y="350868"/>
                  <a:pt x="2229644" y="355213"/>
                  <a:pt x="2225894" y="359329"/>
                </a:cubicBezTo>
                <a:cubicBezTo>
                  <a:pt x="2222144" y="363445"/>
                  <a:pt x="2219171" y="367378"/>
                  <a:pt x="2216976" y="371128"/>
                </a:cubicBezTo>
                <a:cubicBezTo>
                  <a:pt x="2214781" y="374879"/>
                  <a:pt x="2213272" y="378583"/>
                  <a:pt x="2212448" y="382242"/>
                </a:cubicBezTo>
                <a:cubicBezTo>
                  <a:pt x="2211625" y="385900"/>
                  <a:pt x="2211214" y="389651"/>
                  <a:pt x="2211214" y="393492"/>
                </a:cubicBezTo>
                <a:cubicBezTo>
                  <a:pt x="2211214" y="405383"/>
                  <a:pt x="2217250" y="414392"/>
                  <a:pt x="2229324" y="420521"/>
                </a:cubicBezTo>
                <a:cubicBezTo>
                  <a:pt x="2241398" y="426649"/>
                  <a:pt x="2258228" y="429713"/>
                  <a:pt x="2279814" y="429713"/>
                </a:cubicBezTo>
                <a:cubicBezTo>
                  <a:pt x="2293534" y="429713"/>
                  <a:pt x="2305013" y="428387"/>
                  <a:pt x="2314251" y="425734"/>
                </a:cubicBezTo>
                <a:cubicBezTo>
                  <a:pt x="2323490" y="423082"/>
                  <a:pt x="2330944" y="419560"/>
                  <a:pt x="2336615" y="415170"/>
                </a:cubicBezTo>
                <a:cubicBezTo>
                  <a:pt x="2342286" y="410780"/>
                  <a:pt x="2346356" y="405749"/>
                  <a:pt x="2348826" y="400078"/>
                </a:cubicBezTo>
                <a:cubicBezTo>
                  <a:pt x="2351295" y="394407"/>
                  <a:pt x="2352530" y="388461"/>
                  <a:pt x="2352530" y="382242"/>
                </a:cubicBezTo>
                <a:cubicBezTo>
                  <a:pt x="2352530" y="371631"/>
                  <a:pt x="2348186" y="363445"/>
                  <a:pt x="2339496" y="357683"/>
                </a:cubicBezTo>
                <a:cubicBezTo>
                  <a:pt x="2330807" y="351920"/>
                  <a:pt x="2319053" y="348856"/>
                  <a:pt x="2304236" y="348490"/>
                </a:cubicBezTo>
                <a:close/>
                <a:moveTo>
                  <a:pt x="2553728" y="244766"/>
                </a:moveTo>
                <a:cubicBezTo>
                  <a:pt x="2541288" y="244766"/>
                  <a:pt x="2530494" y="245818"/>
                  <a:pt x="2521348" y="247922"/>
                </a:cubicBezTo>
                <a:cubicBezTo>
                  <a:pt x="2512202" y="250026"/>
                  <a:pt x="2504610" y="253136"/>
                  <a:pt x="2498573" y="257252"/>
                </a:cubicBezTo>
                <a:cubicBezTo>
                  <a:pt x="2492536" y="261368"/>
                  <a:pt x="2488100" y="266307"/>
                  <a:pt x="2485264" y="272069"/>
                </a:cubicBezTo>
                <a:cubicBezTo>
                  <a:pt x="2482429" y="277832"/>
                  <a:pt x="2481011" y="284463"/>
                  <a:pt x="2481011" y="291963"/>
                </a:cubicBezTo>
                <a:cubicBezTo>
                  <a:pt x="2481011" y="304769"/>
                  <a:pt x="2485081" y="314967"/>
                  <a:pt x="2493222" y="322559"/>
                </a:cubicBezTo>
                <a:cubicBezTo>
                  <a:pt x="2501362" y="330151"/>
                  <a:pt x="2512750" y="333947"/>
                  <a:pt x="2527385" y="333947"/>
                </a:cubicBezTo>
                <a:cubicBezTo>
                  <a:pt x="2539276" y="333947"/>
                  <a:pt x="2550298" y="330929"/>
                  <a:pt x="2560450" y="324892"/>
                </a:cubicBezTo>
                <a:cubicBezTo>
                  <a:pt x="2570603" y="318855"/>
                  <a:pt x="2581259" y="309617"/>
                  <a:pt x="2592418" y="297177"/>
                </a:cubicBezTo>
                <a:lnTo>
                  <a:pt x="2592418" y="244766"/>
                </a:lnTo>
                <a:close/>
                <a:moveTo>
                  <a:pt x="2029853" y="244766"/>
                </a:moveTo>
                <a:cubicBezTo>
                  <a:pt x="2017413" y="244766"/>
                  <a:pt x="2006620" y="245818"/>
                  <a:pt x="1997473" y="247922"/>
                </a:cubicBezTo>
                <a:cubicBezTo>
                  <a:pt x="1988326" y="250026"/>
                  <a:pt x="1980735" y="253136"/>
                  <a:pt x="1974698" y="257252"/>
                </a:cubicBezTo>
                <a:cubicBezTo>
                  <a:pt x="1968661" y="261368"/>
                  <a:pt x="1964225" y="266307"/>
                  <a:pt x="1961389" y="272069"/>
                </a:cubicBezTo>
                <a:cubicBezTo>
                  <a:pt x="1958554" y="277832"/>
                  <a:pt x="1957136" y="284463"/>
                  <a:pt x="1957136" y="291963"/>
                </a:cubicBezTo>
                <a:cubicBezTo>
                  <a:pt x="1957136" y="304769"/>
                  <a:pt x="1961206" y="314967"/>
                  <a:pt x="1969347" y="322559"/>
                </a:cubicBezTo>
                <a:cubicBezTo>
                  <a:pt x="1977488" y="330151"/>
                  <a:pt x="1988875" y="333947"/>
                  <a:pt x="2003510" y="333947"/>
                </a:cubicBezTo>
                <a:cubicBezTo>
                  <a:pt x="2015401" y="333947"/>
                  <a:pt x="2026423" y="330929"/>
                  <a:pt x="2036575" y="324892"/>
                </a:cubicBezTo>
                <a:cubicBezTo>
                  <a:pt x="2046728" y="318855"/>
                  <a:pt x="2057384" y="309617"/>
                  <a:pt x="2068543" y="297177"/>
                </a:cubicBezTo>
                <a:lnTo>
                  <a:pt x="2068543" y="244766"/>
                </a:lnTo>
                <a:close/>
                <a:moveTo>
                  <a:pt x="1320009" y="135829"/>
                </a:moveTo>
                <a:cubicBezTo>
                  <a:pt x="1306535" y="135829"/>
                  <a:pt x="1294953" y="138207"/>
                  <a:pt x="1285261" y="142963"/>
                </a:cubicBezTo>
                <a:cubicBezTo>
                  <a:pt x="1275570" y="147720"/>
                  <a:pt x="1267587" y="154442"/>
                  <a:pt x="1261311" y="163132"/>
                </a:cubicBezTo>
                <a:cubicBezTo>
                  <a:pt x="1255036" y="171821"/>
                  <a:pt x="1250375" y="182111"/>
                  <a:pt x="1247329" y="194002"/>
                </a:cubicBezTo>
                <a:cubicBezTo>
                  <a:pt x="1244284" y="205893"/>
                  <a:pt x="1242761" y="218881"/>
                  <a:pt x="1242761" y="232967"/>
                </a:cubicBezTo>
                <a:cubicBezTo>
                  <a:pt x="1242761" y="246504"/>
                  <a:pt x="1244007" y="259218"/>
                  <a:pt x="1246500" y="271109"/>
                </a:cubicBezTo>
                <a:cubicBezTo>
                  <a:pt x="1248992" y="283000"/>
                  <a:pt x="1253146" y="293381"/>
                  <a:pt x="1258959" y="302254"/>
                </a:cubicBezTo>
                <a:cubicBezTo>
                  <a:pt x="1264773" y="311126"/>
                  <a:pt x="1272572" y="318169"/>
                  <a:pt x="1282354" y="323382"/>
                </a:cubicBezTo>
                <a:cubicBezTo>
                  <a:pt x="1292137" y="328596"/>
                  <a:pt x="1304320" y="331203"/>
                  <a:pt x="1318903" y="331203"/>
                </a:cubicBezTo>
                <a:cubicBezTo>
                  <a:pt x="1332195" y="331203"/>
                  <a:pt x="1343732" y="328825"/>
                  <a:pt x="1353514" y="324068"/>
                </a:cubicBezTo>
                <a:cubicBezTo>
                  <a:pt x="1363297" y="319312"/>
                  <a:pt x="1371326" y="312635"/>
                  <a:pt x="1377602" y="304037"/>
                </a:cubicBezTo>
                <a:cubicBezTo>
                  <a:pt x="1383877" y="295439"/>
                  <a:pt x="1388492" y="285195"/>
                  <a:pt x="1391446" y="273304"/>
                </a:cubicBezTo>
                <a:cubicBezTo>
                  <a:pt x="1394400" y="261413"/>
                  <a:pt x="1395877" y="248334"/>
                  <a:pt x="1395877" y="234065"/>
                </a:cubicBezTo>
                <a:cubicBezTo>
                  <a:pt x="1395877" y="220710"/>
                  <a:pt x="1394631" y="208088"/>
                  <a:pt x="1392139" y="196197"/>
                </a:cubicBezTo>
                <a:cubicBezTo>
                  <a:pt x="1389646" y="184306"/>
                  <a:pt x="1385539" y="173879"/>
                  <a:pt x="1379816" y="164915"/>
                </a:cubicBezTo>
                <a:cubicBezTo>
                  <a:pt x="1374094" y="155952"/>
                  <a:pt x="1366341" y="148863"/>
                  <a:pt x="1356559" y="143649"/>
                </a:cubicBezTo>
                <a:cubicBezTo>
                  <a:pt x="1346776" y="138436"/>
                  <a:pt x="1334593" y="135829"/>
                  <a:pt x="1320009" y="135829"/>
                </a:cubicBezTo>
                <a:close/>
                <a:moveTo>
                  <a:pt x="655659" y="133359"/>
                </a:moveTo>
                <a:cubicBezTo>
                  <a:pt x="644431" y="133359"/>
                  <a:pt x="634584" y="135463"/>
                  <a:pt x="626118" y="139670"/>
                </a:cubicBezTo>
                <a:cubicBezTo>
                  <a:pt x="617651" y="143878"/>
                  <a:pt x="610565" y="149457"/>
                  <a:pt x="604858" y="156409"/>
                </a:cubicBezTo>
                <a:cubicBezTo>
                  <a:pt x="599151" y="163360"/>
                  <a:pt x="594734" y="171455"/>
                  <a:pt x="591605" y="180693"/>
                </a:cubicBezTo>
                <a:cubicBezTo>
                  <a:pt x="588477" y="189932"/>
                  <a:pt x="586728" y="199582"/>
                  <a:pt x="586359" y="209643"/>
                </a:cubicBezTo>
                <a:lnTo>
                  <a:pt x="721091" y="209643"/>
                </a:lnTo>
                <a:cubicBezTo>
                  <a:pt x="721639" y="185861"/>
                  <a:pt x="716347" y="167202"/>
                  <a:pt x="705214" y="153665"/>
                </a:cubicBezTo>
                <a:cubicBezTo>
                  <a:pt x="694081" y="140128"/>
                  <a:pt x="677562" y="133359"/>
                  <a:pt x="655659" y="133359"/>
                </a:cubicBezTo>
                <a:close/>
                <a:moveTo>
                  <a:pt x="379434" y="133359"/>
                </a:moveTo>
                <a:cubicBezTo>
                  <a:pt x="368206" y="133359"/>
                  <a:pt x="358359" y="135463"/>
                  <a:pt x="349893" y="139670"/>
                </a:cubicBezTo>
                <a:cubicBezTo>
                  <a:pt x="341426" y="143878"/>
                  <a:pt x="334340" y="149457"/>
                  <a:pt x="328633" y="156409"/>
                </a:cubicBezTo>
                <a:cubicBezTo>
                  <a:pt x="322926" y="163360"/>
                  <a:pt x="318509" y="171455"/>
                  <a:pt x="315380" y="180693"/>
                </a:cubicBezTo>
                <a:cubicBezTo>
                  <a:pt x="312252" y="189932"/>
                  <a:pt x="310503" y="199582"/>
                  <a:pt x="310134" y="209643"/>
                </a:cubicBezTo>
                <a:lnTo>
                  <a:pt x="444866" y="209643"/>
                </a:lnTo>
                <a:cubicBezTo>
                  <a:pt x="445414" y="185861"/>
                  <a:pt x="440122" y="167202"/>
                  <a:pt x="428989" y="153665"/>
                </a:cubicBezTo>
                <a:cubicBezTo>
                  <a:pt x="417856" y="140128"/>
                  <a:pt x="401337" y="133359"/>
                  <a:pt x="379434" y="133359"/>
                </a:cubicBezTo>
                <a:close/>
                <a:moveTo>
                  <a:pt x="2276521" y="133085"/>
                </a:moveTo>
                <a:cubicBezTo>
                  <a:pt x="2267740" y="133085"/>
                  <a:pt x="2260103" y="134548"/>
                  <a:pt x="2253609" y="137475"/>
                </a:cubicBezTo>
                <a:cubicBezTo>
                  <a:pt x="2247115" y="140402"/>
                  <a:pt x="2241718" y="144427"/>
                  <a:pt x="2237419" y="149549"/>
                </a:cubicBezTo>
                <a:cubicBezTo>
                  <a:pt x="2233120" y="154671"/>
                  <a:pt x="2229919" y="160571"/>
                  <a:pt x="2227815" y="167248"/>
                </a:cubicBezTo>
                <a:cubicBezTo>
                  <a:pt x="2225711" y="173925"/>
                  <a:pt x="2224659" y="180922"/>
                  <a:pt x="2224659" y="188240"/>
                </a:cubicBezTo>
                <a:cubicBezTo>
                  <a:pt x="2224659" y="204521"/>
                  <a:pt x="2229278" y="217326"/>
                  <a:pt x="2238516" y="226656"/>
                </a:cubicBezTo>
                <a:cubicBezTo>
                  <a:pt x="2247755" y="235985"/>
                  <a:pt x="2260697" y="240650"/>
                  <a:pt x="2277344" y="240650"/>
                </a:cubicBezTo>
                <a:cubicBezTo>
                  <a:pt x="2286308" y="240650"/>
                  <a:pt x="2294083" y="239233"/>
                  <a:pt x="2300668" y="236397"/>
                </a:cubicBezTo>
                <a:cubicBezTo>
                  <a:pt x="2307254" y="233562"/>
                  <a:pt x="2312696" y="229629"/>
                  <a:pt x="2316995" y="224598"/>
                </a:cubicBezTo>
                <a:cubicBezTo>
                  <a:pt x="2321294" y="219567"/>
                  <a:pt x="2324496" y="213759"/>
                  <a:pt x="2326599" y="207173"/>
                </a:cubicBezTo>
                <a:cubicBezTo>
                  <a:pt x="2328703" y="200588"/>
                  <a:pt x="2329755" y="193728"/>
                  <a:pt x="2329755" y="186593"/>
                </a:cubicBezTo>
                <a:cubicBezTo>
                  <a:pt x="2329755" y="169763"/>
                  <a:pt x="2325136" y="156638"/>
                  <a:pt x="2315898" y="147216"/>
                </a:cubicBezTo>
                <a:cubicBezTo>
                  <a:pt x="2306660" y="137795"/>
                  <a:pt x="2293534" y="133085"/>
                  <a:pt x="2276521" y="133085"/>
                </a:cubicBezTo>
                <a:close/>
                <a:moveTo>
                  <a:pt x="2740576" y="101803"/>
                </a:moveTo>
                <a:cubicBezTo>
                  <a:pt x="2745150" y="101803"/>
                  <a:pt x="2748900" y="101986"/>
                  <a:pt x="2751827" y="102352"/>
                </a:cubicBezTo>
                <a:cubicBezTo>
                  <a:pt x="2754754" y="102718"/>
                  <a:pt x="2757040" y="103266"/>
                  <a:pt x="2758687" y="103998"/>
                </a:cubicBezTo>
                <a:cubicBezTo>
                  <a:pt x="2760334" y="104730"/>
                  <a:pt x="2761522" y="105645"/>
                  <a:pt x="2762254" y="106742"/>
                </a:cubicBezTo>
                <a:cubicBezTo>
                  <a:pt x="2762986" y="107840"/>
                  <a:pt x="2763352" y="109029"/>
                  <a:pt x="2763352" y="110309"/>
                </a:cubicBezTo>
                <a:lnTo>
                  <a:pt x="2763352" y="357271"/>
                </a:lnTo>
                <a:cubicBezTo>
                  <a:pt x="2763352" y="358735"/>
                  <a:pt x="2762986" y="359969"/>
                  <a:pt x="2762254" y="360976"/>
                </a:cubicBezTo>
                <a:cubicBezTo>
                  <a:pt x="2761522" y="361982"/>
                  <a:pt x="2760334" y="362851"/>
                  <a:pt x="2758687" y="363582"/>
                </a:cubicBezTo>
                <a:cubicBezTo>
                  <a:pt x="2757040" y="364314"/>
                  <a:pt x="2754754" y="364863"/>
                  <a:pt x="2751827" y="365229"/>
                </a:cubicBezTo>
                <a:cubicBezTo>
                  <a:pt x="2748900" y="365595"/>
                  <a:pt x="2745150" y="365778"/>
                  <a:pt x="2740576" y="365778"/>
                </a:cubicBezTo>
                <a:cubicBezTo>
                  <a:pt x="2736186" y="365778"/>
                  <a:pt x="2732527" y="365595"/>
                  <a:pt x="2729600" y="365229"/>
                </a:cubicBezTo>
                <a:cubicBezTo>
                  <a:pt x="2726674" y="364863"/>
                  <a:pt x="2724341" y="364314"/>
                  <a:pt x="2722603" y="363582"/>
                </a:cubicBezTo>
                <a:cubicBezTo>
                  <a:pt x="2720865" y="362851"/>
                  <a:pt x="2719676" y="361982"/>
                  <a:pt x="2719036" y="360976"/>
                </a:cubicBezTo>
                <a:cubicBezTo>
                  <a:pt x="2718396" y="359969"/>
                  <a:pt x="2718076" y="358735"/>
                  <a:pt x="2718076" y="357271"/>
                </a:cubicBezTo>
                <a:lnTo>
                  <a:pt x="2718076" y="110309"/>
                </a:lnTo>
                <a:cubicBezTo>
                  <a:pt x="2718076" y="109029"/>
                  <a:pt x="2718396" y="107840"/>
                  <a:pt x="2719036" y="106742"/>
                </a:cubicBezTo>
                <a:cubicBezTo>
                  <a:pt x="2719676" y="105645"/>
                  <a:pt x="2720865" y="104730"/>
                  <a:pt x="2722603" y="103998"/>
                </a:cubicBezTo>
                <a:cubicBezTo>
                  <a:pt x="2724341" y="103266"/>
                  <a:pt x="2726674" y="102718"/>
                  <a:pt x="2729600" y="102352"/>
                </a:cubicBezTo>
                <a:cubicBezTo>
                  <a:pt x="2732527" y="101986"/>
                  <a:pt x="2736186" y="101803"/>
                  <a:pt x="2740576" y="101803"/>
                </a:cubicBezTo>
                <a:close/>
                <a:moveTo>
                  <a:pt x="1529804" y="101803"/>
                </a:moveTo>
                <a:cubicBezTo>
                  <a:pt x="1534195" y="101803"/>
                  <a:pt x="1537853" y="101940"/>
                  <a:pt x="1540780" y="102215"/>
                </a:cubicBezTo>
                <a:cubicBezTo>
                  <a:pt x="1543707" y="102489"/>
                  <a:pt x="1546039" y="103038"/>
                  <a:pt x="1547777" y="103861"/>
                </a:cubicBezTo>
                <a:cubicBezTo>
                  <a:pt x="1549515" y="104684"/>
                  <a:pt x="1550750" y="105599"/>
                  <a:pt x="1551482" y="106605"/>
                </a:cubicBezTo>
                <a:cubicBezTo>
                  <a:pt x="1552213" y="107611"/>
                  <a:pt x="1552579" y="108846"/>
                  <a:pt x="1552579" y="110309"/>
                </a:cubicBezTo>
                <a:lnTo>
                  <a:pt x="1552579" y="254096"/>
                </a:lnTo>
                <a:cubicBezTo>
                  <a:pt x="1552579" y="268548"/>
                  <a:pt x="1553631" y="280118"/>
                  <a:pt x="1555735" y="288808"/>
                </a:cubicBezTo>
                <a:cubicBezTo>
                  <a:pt x="1557839" y="297497"/>
                  <a:pt x="1561040" y="304906"/>
                  <a:pt x="1565339" y="311034"/>
                </a:cubicBezTo>
                <a:cubicBezTo>
                  <a:pt x="1569638" y="317163"/>
                  <a:pt x="1575080" y="321919"/>
                  <a:pt x="1581666" y="325303"/>
                </a:cubicBezTo>
                <a:cubicBezTo>
                  <a:pt x="1588252" y="328688"/>
                  <a:pt x="1595935" y="330380"/>
                  <a:pt x="1604716" y="330380"/>
                </a:cubicBezTo>
                <a:cubicBezTo>
                  <a:pt x="1616058" y="330380"/>
                  <a:pt x="1627354" y="326355"/>
                  <a:pt x="1638604" y="318306"/>
                </a:cubicBezTo>
                <a:cubicBezTo>
                  <a:pt x="1649855" y="310257"/>
                  <a:pt x="1661791" y="298458"/>
                  <a:pt x="1674414" y="282908"/>
                </a:cubicBezTo>
                <a:lnTo>
                  <a:pt x="1674414" y="110309"/>
                </a:lnTo>
                <a:cubicBezTo>
                  <a:pt x="1674414" y="108846"/>
                  <a:pt x="1674734" y="107611"/>
                  <a:pt x="1675374" y="106605"/>
                </a:cubicBezTo>
                <a:cubicBezTo>
                  <a:pt x="1676015" y="105599"/>
                  <a:pt x="1677249" y="104684"/>
                  <a:pt x="1679079" y="103861"/>
                </a:cubicBezTo>
                <a:cubicBezTo>
                  <a:pt x="1680908" y="103038"/>
                  <a:pt x="1683240" y="102489"/>
                  <a:pt x="1686076" y="102215"/>
                </a:cubicBezTo>
                <a:cubicBezTo>
                  <a:pt x="1688912" y="101940"/>
                  <a:pt x="1692616" y="101803"/>
                  <a:pt x="1697189" y="101803"/>
                </a:cubicBezTo>
                <a:cubicBezTo>
                  <a:pt x="1701580" y="101803"/>
                  <a:pt x="1705238" y="101940"/>
                  <a:pt x="1708165" y="102215"/>
                </a:cubicBezTo>
                <a:cubicBezTo>
                  <a:pt x="1711092" y="102489"/>
                  <a:pt x="1713379" y="103038"/>
                  <a:pt x="1715025" y="103861"/>
                </a:cubicBezTo>
                <a:cubicBezTo>
                  <a:pt x="1716672" y="104684"/>
                  <a:pt x="1717907" y="105599"/>
                  <a:pt x="1718730" y="106605"/>
                </a:cubicBezTo>
                <a:cubicBezTo>
                  <a:pt x="1719553" y="107611"/>
                  <a:pt x="1719965" y="108846"/>
                  <a:pt x="1719965" y="110309"/>
                </a:cubicBezTo>
                <a:lnTo>
                  <a:pt x="1719965" y="357271"/>
                </a:lnTo>
                <a:cubicBezTo>
                  <a:pt x="1719965" y="358735"/>
                  <a:pt x="1719645" y="359969"/>
                  <a:pt x="1719004" y="360976"/>
                </a:cubicBezTo>
                <a:cubicBezTo>
                  <a:pt x="1718364" y="361982"/>
                  <a:pt x="1717221" y="362851"/>
                  <a:pt x="1715574" y="363582"/>
                </a:cubicBezTo>
                <a:cubicBezTo>
                  <a:pt x="1713928" y="364314"/>
                  <a:pt x="1711778" y="364863"/>
                  <a:pt x="1709126" y="365229"/>
                </a:cubicBezTo>
                <a:cubicBezTo>
                  <a:pt x="1706473" y="365595"/>
                  <a:pt x="1703226" y="365778"/>
                  <a:pt x="1699384" y="365778"/>
                </a:cubicBezTo>
                <a:cubicBezTo>
                  <a:pt x="1695177" y="365778"/>
                  <a:pt x="1691747" y="365595"/>
                  <a:pt x="1689094" y="365229"/>
                </a:cubicBezTo>
                <a:cubicBezTo>
                  <a:pt x="1686442" y="364863"/>
                  <a:pt x="1684338" y="364314"/>
                  <a:pt x="1682783" y="363582"/>
                </a:cubicBezTo>
                <a:cubicBezTo>
                  <a:pt x="1681228" y="362851"/>
                  <a:pt x="1680176" y="361982"/>
                  <a:pt x="1679627" y="360976"/>
                </a:cubicBezTo>
                <a:cubicBezTo>
                  <a:pt x="1679079" y="359969"/>
                  <a:pt x="1678804" y="358735"/>
                  <a:pt x="1678804" y="357271"/>
                </a:cubicBezTo>
                <a:lnTo>
                  <a:pt x="1678804" y="324617"/>
                </a:lnTo>
                <a:cubicBezTo>
                  <a:pt x="1664718" y="340167"/>
                  <a:pt x="1650815" y="351509"/>
                  <a:pt x="1637095" y="358643"/>
                </a:cubicBezTo>
                <a:cubicBezTo>
                  <a:pt x="1623375" y="365778"/>
                  <a:pt x="1609472" y="369345"/>
                  <a:pt x="1595386" y="369345"/>
                </a:cubicBezTo>
                <a:cubicBezTo>
                  <a:pt x="1578922" y="369345"/>
                  <a:pt x="1565065" y="366601"/>
                  <a:pt x="1553814" y="361113"/>
                </a:cubicBezTo>
                <a:cubicBezTo>
                  <a:pt x="1542564" y="355625"/>
                  <a:pt x="1533463" y="348170"/>
                  <a:pt x="1526511" y="338749"/>
                </a:cubicBezTo>
                <a:cubicBezTo>
                  <a:pt x="1519560" y="329328"/>
                  <a:pt x="1514575" y="318352"/>
                  <a:pt x="1511556" y="305821"/>
                </a:cubicBezTo>
                <a:cubicBezTo>
                  <a:pt x="1508538" y="293290"/>
                  <a:pt x="1507029" y="278060"/>
                  <a:pt x="1507029" y="260133"/>
                </a:cubicBezTo>
                <a:lnTo>
                  <a:pt x="1507029" y="110309"/>
                </a:lnTo>
                <a:cubicBezTo>
                  <a:pt x="1507029" y="108846"/>
                  <a:pt x="1507349" y="107611"/>
                  <a:pt x="1507989" y="106605"/>
                </a:cubicBezTo>
                <a:cubicBezTo>
                  <a:pt x="1508629" y="105599"/>
                  <a:pt x="1509864" y="104684"/>
                  <a:pt x="1511694" y="103861"/>
                </a:cubicBezTo>
                <a:cubicBezTo>
                  <a:pt x="1513523" y="103038"/>
                  <a:pt x="1515901" y="102489"/>
                  <a:pt x="1518828" y="102215"/>
                </a:cubicBezTo>
                <a:cubicBezTo>
                  <a:pt x="1521755" y="101940"/>
                  <a:pt x="1525414" y="101803"/>
                  <a:pt x="1529804" y="101803"/>
                </a:cubicBezTo>
                <a:close/>
                <a:moveTo>
                  <a:pt x="955323" y="101803"/>
                </a:moveTo>
                <a:cubicBezTo>
                  <a:pt x="960811" y="101803"/>
                  <a:pt x="965110" y="101940"/>
                  <a:pt x="968220" y="102215"/>
                </a:cubicBezTo>
                <a:cubicBezTo>
                  <a:pt x="971330" y="102489"/>
                  <a:pt x="973799" y="102992"/>
                  <a:pt x="975629" y="103724"/>
                </a:cubicBezTo>
                <a:cubicBezTo>
                  <a:pt x="977458" y="104456"/>
                  <a:pt x="978784" y="105507"/>
                  <a:pt x="979607" y="106879"/>
                </a:cubicBezTo>
                <a:cubicBezTo>
                  <a:pt x="980431" y="108251"/>
                  <a:pt x="981300" y="110126"/>
                  <a:pt x="982214" y="112505"/>
                </a:cubicBezTo>
                <a:lnTo>
                  <a:pt x="1052735" y="310623"/>
                </a:lnTo>
                <a:lnTo>
                  <a:pt x="1053559" y="310623"/>
                </a:lnTo>
                <a:lnTo>
                  <a:pt x="1121610" y="111407"/>
                </a:lnTo>
                <a:cubicBezTo>
                  <a:pt x="1122708" y="107931"/>
                  <a:pt x="1124034" y="105690"/>
                  <a:pt x="1125589" y="104684"/>
                </a:cubicBezTo>
                <a:cubicBezTo>
                  <a:pt x="1127144" y="103678"/>
                  <a:pt x="1129477" y="102946"/>
                  <a:pt x="1132586" y="102489"/>
                </a:cubicBezTo>
                <a:cubicBezTo>
                  <a:pt x="1135696" y="102032"/>
                  <a:pt x="1140178" y="101803"/>
                  <a:pt x="1146032" y="101803"/>
                </a:cubicBezTo>
                <a:cubicBezTo>
                  <a:pt x="1151154" y="101803"/>
                  <a:pt x="1155362" y="102032"/>
                  <a:pt x="1158655" y="102489"/>
                </a:cubicBezTo>
                <a:cubicBezTo>
                  <a:pt x="1161947" y="102946"/>
                  <a:pt x="1164371" y="103815"/>
                  <a:pt x="1165926" y="105096"/>
                </a:cubicBezTo>
                <a:cubicBezTo>
                  <a:pt x="1167481" y="106376"/>
                  <a:pt x="1168259" y="108114"/>
                  <a:pt x="1168259" y="110309"/>
                </a:cubicBezTo>
                <a:cubicBezTo>
                  <a:pt x="1168259" y="112505"/>
                  <a:pt x="1167710" y="115249"/>
                  <a:pt x="1166612" y="118541"/>
                </a:cubicBezTo>
                <a:lnTo>
                  <a:pt x="1077980" y="364131"/>
                </a:lnTo>
                <a:lnTo>
                  <a:pt x="1045052" y="454958"/>
                </a:lnTo>
                <a:cubicBezTo>
                  <a:pt x="1043955" y="457885"/>
                  <a:pt x="1041165" y="460126"/>
                  <a:pt x="1036683" y="461681"/>
                </a:cubicBezTo>
                <a:cubicBezTo>
                  <a:pt x="1032201" y="463236"/>
                  <a:pt x="1025387" y="464013"/>
                  <a:pt x="1016240" y="464013"/>
                </a:cubicBezTo>
                <a:cubicBezTo>
                  <a:pt x="1011484" y="464013"/>
                  <a:pt x="1007642" y="463785"/>
                  <a:pt x="1004715" y="463327"/>
                </a:cubicBezTo>
                <a:cubicBezTo>
                  <a:pt x="1001788" y="462870"/>
                  <a:pt x="999547" y="462093"/>
                  <a:pt x="997992" y="460995"/>
                </a:cubicBezTo>
                <a:cubicBezTo>
                  <a:pt x="996437" y="459897"/>
                  <a:pt x="995568" y="458434"/>
                  <a:pt x="995386" y="456605"/>
                </a:cubicBezTo>
                <a:cubicBezTo>
                  <a:pt x="995203" y="454775"/>
                  <a:pt x="995660" y="452580"/>
                  <a:pt x="996758" y="450019"/>
                </a:cubicBezTo>
                <a:lnTo>
                  <a:pt x="1030783" y="364131"/>
                </a:lnTo>
                <a:cubicBezTo>
                  <a:pt x="1029137" y="363399"/>
                  <a:pt x="1027582" y="362210"/>
                  <a:pt x="1026119" y="360564"/>
                </a:cubicBezTo>
                <a:cubicBezTo>
                  <a:pt x="1024655" y="358918"/>
                  <a:pt x="1023649" y="357180"/>
                  <a:pt x="1023100" y="355350"/>
                </a:cubicBezTo>
                <a:lnTo>
                  <a:pt x="935017" y="119365"/>
                </a:lnTo>
                <a:cubicBezTo>
                  <a:pt x="933554" y="115523"/>
                  <a:pt x="932822" y="112505"/>
                  <a:pt x="932822" y="110309"/>
                </a:cubicBezTo>
                <a:cubicBezTo>
                  <a:pt x="932822" y="108114"/>
                  <a:pt x="933554" y="106376"/>
                  <a:pt x="935017" y="105096"/>
                </a:cubicBezTo>
                <a:cubicBezTo>
                  <a:pt x="936481" y="103815"/>
                  <a:pt x="938859" y="102946"/>
                  <a:pt x="942152" y="102489"/>
                </a:cubicBezTo>
                <a:cubicBezTo>
                  <a:pt x="945444" y="102032"/>
                  <a:pt x="949835" y="101803"/>
                  <a:pt x="955323" y="101803"/>
                </a:cubicBezTo>
                <a:close/>
                <a:moveTo>
                  <a:pt x="2277344" y="98510"/>
                </a:moveTo>
                <a:cubicBezTo>
                  <a:pt x="2284845" y="98510"/>
                  <a:pt x="2291842" y="98922"/>
                  <a:pt x="2298336" y="99745"/>
                </a:cubicBezTo>
                <a:cubicBezTo>
                  <a:pt x="2304830" y="100568"/>
                  <a:pt x="2310913" y="101712"/>
                  <a:pt x="2316584" y="103175"/>
                </a:cubicBezTo>
                <a:lnTo>
                  <a:pt x="2391221" y="103175"/>
                </a:lnTo>
                <a:cubicBezTo>
                  <a:pt x="2394331" y="103175"/>
                  <a:pt x="2396664" y="104684"/>
                  <a:pt x="2398218" y="107703"/>
                </a:cubicBezTo>
                <a:cubicBezTo>
                  <a:pt x="2399773" y="110721"/>
                  <a:pt x="2400550" y="115340"/>
                  <a:pt x="2400550" y="121560"/>
                </a:cubicBezTo>
                <a:cubicBezTo>
                  <a:pt x="2400550" y="127963"/>
                  <a:pt x="2399682" y="132582"/>
                  <a:pt x="2397944" y="135417"/>
                </a:cubicBezTo>
                <a:cubicBezTo>
                  <a:pt x="2396206" y="138253"/>
                  <a:pt x="2393965" y="139670"/>
                  <a:pt x="2391221" y="139670"/>
                </a:cubicBezTo>
                <a:lnTo>
                  <a:pt x="2355823" y="139670"/>
                </a:lnTo>
                <a:cubicBezTo>
                  <a:pt x="2362226" y="146256"/>
                  <a:pt x="2366708" y="153528"/>
                  <a:pt x="2369269" y="161485"/>
                </a:cubicBezTo>
                <a:cubicBezTo>
                  <a:pt x="2371830" y="169443"/>
                  <a:pt x="2373110" y="177721"/>
                  <a:pt x="2373110" y="186319"/>
                </a:cubicBezTo>
                <a:cubicBezTo>
                  <a:pt x="2373110" y="200588"/>
                  <a:pt x="2370824" y="213210"/>
                  <a:pt x="2366250" y="224186"/>
                </a:cubicBezTo>
                <a:cubicBezTo>
                  <a:pt x="2361677" y="235162"/>
                  <a:pt x="2355137" y="244446"/>
                  <a:pt x="2346630" y="252038"/>
                </a:cubicBezTo>
                <a:cubicBezTo>
                  <a:pt x="2338124" y="259630"/>
                  <a:pt x="2328017" y="265438"/>
                  <a:pt x="2316309" y="269462"/>
                </a:cubicBezTo>
                <a:cubicBezTo>
                  <a:pt x="2304602" y="273487"/>
                  <a:pt x="2291613" y="275499"/>
                  <a:pt x="2277344" y="275499"/>
                </a:cubicBezTo>
                <a:cubicBezTo>
                  <a:pt x="2267283" y="275499"/>
                  <a:pt x="2257725" y="274173"/>
                  <a:pt x="2248669" y="271521"/>
                </a:cubicBezTo>
                <a:cubicBezTo>
                  <a:pt x="2239614" y="268868"/>
                  <a:pt x="2232617" y="265529"/>
                  <a:pt x="2227678" y="261505"/>
                </a:cubicBezTo>
                <a:cubicBezTo>
                  <a:pt x="2224385" y="264798"/>
                  <a:pt x="2221687" y="268548"/>
                  <a:pt x="2219583" y="272755"/>
                </a:cubicBezTo>
                <a:cubicBezTo>
                  <a:pt x="2217479" y="276963"/>
                  <a:pt x="2216427" y="281811"/>
                  <a:pt x="2216427" y="287299"/>
                </a:cubicBezTo>
                <a:cubicBezTo>
                  <a:pt x="2216427" y="293701"/>
                  <a:pt x="2219400" y="299006"/>
                  <a:pt x="2225345" y="303214"/>
                </a:cubicBezTo>
                <a:cubicBezTo>
                  <a:pt x="2231291" y="307421"/>
                  <a:pt x="2239202" y="309708"/>
                  <a:pt x="2249081" y="310074"/>
                </a:cubicBezTo>
                <a:lnTo>
                  <a:pt x="2313565" y="312818"/>
                </a:lnTo>
                <a:cubicBezTo>
                  <a:pt x="2325822" y="313184"/>
                  <a:pt x="2337072" y="314876"/>
                  <a:pt x="2347316" y="317894"/>
                </a:cubicBezTo>
                <a:cubicBezTo>
                  <a:pt x="2357561" y="320913"/>
                  <a:pt x="2366433" y="325212"/>
                  <a:pt x="2373934" y="330791"/>
                </a:cubicBezTo>
                <a:cubicBezTo>
                  <a:pt x="2381434" y="336371"/>
                  <a:pt x="2387288" y="343231"/>
                  <a:pt x="2391495" y="351371"/>
                </a:cubicBezTo>
                <a:cubicBezTo>
                  <a:pt x="2395703" y="359512"/>
                  <a:pt x="2397806" y="368979"/>
                  <a:pt x="2397806" y="379772"/>
                </a:cubicBezTo>
                <a:cubicBezTo>
                  <a:pt x="2397806" y="391114"/>
                  <a:pt x="2395429" y="401907"/>
                  <a:pt x="2390672" y="412152"/>
                </a:cubicBezTo>
                <a:cubicBezTo>
                  <a:pt x="2385916" y="422396"/>
                  <a:pt x="2378644" y="431405"/>
                  <a:pt x="2368857" y="439180"/>
                </a:cubicBezTo>
                <a:cubicBezTo>
                  <a:pt x="2359070" y="446955"/>
                  <a:pt x="2346585" y="453083"/>
                  <a:pt x="2331401" y="457565"/>
                </a:cubicBezTo>
                <a:cubicBezTo>
                  <a:pt x="2316218" y="462047"/>
                  <a:pt x="2298291" y="464288"/>
                  <a:pt x="2277619" y="464288"/>
                </a:cubicBezTo>
                <a:cubicBezTo>
                  <a:pt x="2257679" y="464288"/>
                  <a:pt x="2240712" y="462596"/>
                  <a:pt x="2226717" y="459211"/>
                </a:cubicBezTo>
                <a:cubicBezTo>
                  <a:pt x="2212723" y="455827"/>
                  <a:pt x="2201244" y="451208"/>
                  <a:pt x="2192280" y="445354"/>
                </a:cubicBezTo>
                <a:cubicBezTo>
                  <a:pt x="2183316" y="439500"/>
                  <a:pt x="2176822" y="432503"/>
                  <a:pt x="2172797" y="424362"/>
                </a:cubicBezTo>
                <a:cubicBezTo>
                  <a:pt x="2168773" y="416222"/>
                  <a:pt x="2166760" y="407395"/>
                  <a:pt x="2166760" y="397883"/>
                </a:cubicBezTo>
                <a:cubicBezTo>
                  <a:pt x="2166760" y="391846"/>
                  <a:pt x="2167492" y="385992"/>
                  <a:pt x="2168956" y="380321"/>
                </a:cubicBezTo>
                <a:cubicBezTo>
                  <a:pt x="2170419" y="374650"/>
                  <a:pt x="2172660" y="369253"/>
                  <a:pt x="2175679" y="364131"/>
                </a:cubicBezTo>
                <a:cubicBezTo>
                  <a:pt x="2178697" y="359009"/>
                  <a:pt x="2182447" y="354115"/>
                  <a:pt x="2186929" y="349451"/>
                </a:cubicBezTo>
                <a:cubicBezTo>
                  <a:pt x="2191411" y="344786"/>
                  <a:pt x="2196579" y="340167"/>
                  <a:pt x="2202433" y="335593"/>
                </a:cubicBezTo>
                <a:cubicBezTo>
                  <a:pt x="2193469" y="331020"/>
                  <a:pt x="2186838" y="325258"/>
                  <a:pt x="2182539" y="318306"/>
                </a:cubicBezTo>
                <a:cubicBezTo>
                  <a:pt x="2178240" y="311355"/>
                  <a:pt x="2176090" y="303854"/>
                  <a:pt x="2176090" y="295805"/>
                </a:cubicBezTo>
                <a:cubicBezTo>
                  <a:pt x="2176090" y="284646"/>
                  <a:pt x="2178377" y="274676"/>
                  <a:pt x="2182950" y="265895"/>
                </a:cubicBezTo>
                <a:cubicBezTo>
                  <a:pt x="2187524" y="257114"/>
                  <a:pt x="2193194" y="249248"/>
                  <a:pt x="2199963" y="242297"/>
                </a:cubicBezTo>
                <a:cubicBezTo>
                  <a:pt x="2194292" y="235528"/>
                  <a:pt x="2189810" y="227891"/>
                  <a:pt x="2186517" y="219384"/>
                </a:cubicBezTo>
                <a:cubicBezTo>
                  <a:pt x="2183225" y="210878"/>
                  <a:pt x="2181578" y="200588"/>
                  <a:pt x="2181578" y="188514"/>
                </a:cubicBezTo>
                <a:cubicBezTo>
                  <a:pt x="2181578" y="174428"/>
                  <a:pt x="2183956" y="161806"/>
                  <a:pt x="2188713" y="150647"/>
                </a:cubicBezTo>
                <a:cubicBezTo>
                  <a:pt x="2193469" y="139487"/>
                  <a:pt x="2200055" y="130066"/>
                  <a:pt x="2208470" y="122383"/>
                </a:cubicBezTo>
                <a:cubicBezTo>
                  <a:pt x="2216885" y="114700"/>
                  <a:pt x="2226992" y="108800"/>
                  <a:pt x="2238791" y="104684"/>
                </a:cubicBezTo>
                <a:cubicBezTo>
                  <a:pt x="2250590" y="100568"/>
                  <a:pt x="2263441" y="98510"/>
                  <a:pt x="2277344" y="98510"/>
                </a:cubicBezTo>
                <a:close/>
                <a:moveTo>
                  <a:pt x="2975730" y="97961"/>
                </a:moveTo>
                <a:cubicBezTo>
                  <a:pt x="2992194" y="97961"/>
                  <a:pt x="3006051" y="100751"/>
                  <a:pt x="3017302" y="106331"/>
                </a:cubicBezTo>
                <a:cubicBezTo>
                  <a:pt x="3028552" y="111910"/>
                  <a:pt x="3037653" y="119365"/>
                  <a:pt x="3044604" y="128694"/>
                </a:cubicBezTo>
                <a:cubicBezTo>
                  <a:pt x="3051556" y="138024"/>
                  <a:pt x="3056541" y="148954"/>
                  <a:pt x="3059559" y="161485"/>
                </a:cubicBezTo>
                <a:cubicBezTo>
                  <a:pt x="3062578" y="174016"/>
                  <a:pt x="3064087" y="189063"/>
                  <a:pt x="3064087" y="206624"/>
                </a:cubicBezTo>
                <a:lnTo>
                  <a:pt x="3064087" y="357271"/>
                </a:lnTo>
                <a:cubicBezTo>
                  <a:pt x="3064087" y="358735"/>
                  <a:pt x="3063721" y="359969"/>
                  <a:pt x="3062989" y="360976"/>
                </a:cubicBezTo>
                <a:cubicBezTo>
                  <a:pt x="3062258" y="361982"/>
                  <a:pt x="3061068" y="362851"/>
                  <a:pt x="3059422" y="363582"/>
                </a:cubicBezTo>
                <a:cubicBezTo>
                  <a:pt x="3057776" y="364314"/>
                  <a:pt x="3055489" y="364863"/>
                  <a:pt x="3052562" y="365229"/>
                </a:cubicBezTo>
                <a:cubicBezTo>
                  <a:pt x="3049635" y="365595"/>
                  <a:pt x="3045976" y="365778"/>
                  <a:pt x="3041586" y="365778"/>
                </a:cubicBezTo>
                <a:cubicBezTo>
                  <a:pt x="3037012" y="365778"/>
                  <a:pt x="3033263" y="365595"/>
                  <a:pt x="3030336" y="365229"/>
                </a:cubicBezTo>
                <a:cubicBezTo>
                  <a:pt x="3027408" y="364863"/>
                  <a:pt x="3025122" y="364314"/>
                  <a:pt x="3023476" y="363582"/>
                </a:cubicBezTo>
                <a:cubicBezTo>
                  <a:pt x="3021829" y="362851"/>
                  <a:pt x="3020640" y="361982"/>
                  <a:pt x="3019908" y="360976"/>
                </a:cubicBezTo>
                <a:cubicBezTo>
                  <a:pt x="3019176" y="359969"/>
                  <a:pt x="3018811" y="358735"/>
                  <a:pt x="3018811" y="357271"/>
                </a:cubicBezTo>
                <a:lnTo>
                  <a:pt x="3018811" y="212661"/>
                </a:lnTo>
                <a:cubicBezTo>
                  <a:pt x="3018811" y="198575"/>
                  <a:pt x="3017713" y="187233"/>
                  <a:pt x="3015518" y="178635"/>
                </a:cubicBezTo>
                <a:cubicBezTo>
                  <a:pt x="3013323" y="170038"/>
                  <a:pt x="3010121" y="162629"/>
                  <a:pt x="3005914" y="156409"/>
                </a:cubicBezTo>
                <a:cubicBezTo>
                  <a:pt x="3001706" y="150189"/>
                  <a:pt x="2996264" y="145433"/>
                  <a:pt x="2989587" y="142140"/>
                </a:cubicBezTo>
                <a:cubicBezTo>
                  <a:pt x="2982910" y="138847"/>
                  <a:pt x="2975181" y="137201"/>
                  <a:pt x="2966400" y="137201"/>
                </a:cubicBezTo>
                <a:cubicBezTo>
                  <a:pt x="2955058" y="137201"/>
                  <a:pt x="2943716" y="141225"/>
                  <a:pt x="2932374" y="149274"/>
                </a:cubicBezTo>
                <a:cubicBezTo>
                  <a:pt x="2921032" y="157324"/>
                  <a:pt x="2909141" y="169123"/>
                  <a:pt x="2896702" y="184672"/>
                </a:cubicBezTo>
                <a:lnTo>
                  <a:pt x="2896702" y="357271"/>
                </a:lnTo>
                <a:cubicBezTo>
                  <a:pt x="2896702" y="358735"/>
                  <a:pt x="2896336" y="359969"/>
                  <a:pt x="2895604" y="360976"/>
                </a:cubicBezTo>
                <a:cubicBezTo>
                  <a:pt x="2894872" y="361982"/>
                  <a:pt x="2893684" y="362851"/>
                  <a:pt x="2892037" y="363582"/>
                </a:cubicBezTo>
                <a:cubicBezTo>
                  <a:pt x="2890390" y="364314"/>
                  <a:pt x="2888104" y="364863"/>
                  <a:pt x="2885177" y="365229"/>
                </a:cubicBezTo>
                <a:cubicBezTo>
                  <a:pt x="2882250" y="365595"/>
                  <a:pt x="2878500" y="365778"/>
                  <a:pt x="2873926" y="365778"/>
                </a:cubicBezTo>
                <a:cubicBezTo>
                  <a:pt x="2869536" y="365778"/>
                  <a:pt x="2865878" y="365595"/>
                  <a:pt x="2862950" y="365229"/>
                </a:cubicBezTo>
                <a:cubicBezTo>
                  <a:pt x="2860023" y="364863"/>
                  <a:pt x="2857691" y="364314"/>
                  <a:pt x="2855953" y="363582"/>
                </a:cubicBezTo>
                <a:cubicBezTo>
                  <a:pt x="2854216" y="362851"/>
                  <a:pt x="2853026" y="361982"/>
                  <a:pt x="2852386" y="360976"/>
                </a:cubicBezTo>
                <a:cubicBezTo>
                  <a:pt x="2851746" y="359969"/>
                  <a:pt x="2851426" y="358735"/>
                  <a:pt x="2851426" y="357271"/>
                </a:cubicBezTo>
                <a:lnTo>
                  <a:pt x="2851426" y="110309"/>
                </a:lnTo>
                <a:cubicBezTo>
                  <a:pt x="2851426" y="108846"/>
                  <a:pt x="2851700" y="107611"/>
                  <a:pt x="2852249" y="106605"/>
                </a:cubicBezTo>
                <a:cubicBezTo>
                  <a:pt x="2852798" y="105599"/>
                  <a:pt x="2853895" y="104684"/>
                  <a:pt x="2855542" y="103861"/>
                </a:cubicBezTo>
                <a:cubicBezTo>
                  <a:pt x="2857188" y="103038"/>
                  <a:pt x="2859292" y="102489"/>
                  <a:pt x="2861853" y="102215"/>
                </a:cubicBezTo>
                <a:cubicBezTo>
                  <a:pt x="2864414" y="101940"/>
                  <a:pt x="2867798" y="101803"/>
                  <a:pt x="2872006" y="101803"/>
                </a:cubicBezTo>
                <a:cubicBezTo>
                  <a:pt x="2876030" y="101803"/>
                  <a:pt x="2879368" y="101940"/>
                  <a:pt x="2882021" y="102215"/>
                </a:cubicBezTo>
                <a:cubicBezTo>
                  <a:pt x="2884674" y="102489"/>
                  <a:pt x="2886732" y="103038"/>
                  <a:pt x="2888196" y="103861"/>
                </a:cubicBezTo>
                <a:cubicBezTo>
                  <a:pt x="2889659" y="104684"/>
                  <a:pt x="2890711" y="105599"/>
                  <a:pt x="2891351" y="106605"/>
                </a:cubicBezTo>
                <a:cubicBezTo>
                  <a:pt x="2891991" y="107611"/>
                  <a:pt x="2892312" y="108846"/>
                  <a:pt x="2892312" y="110309"/>
                </a:cubicBezTo>
                <a:lnTo>
                  <a:pt x="2892312" y="142963"/>
                </a:lnTo>
                <a:cubicBezTo>
                  <a:pt x="2906215" y="127414"/>
                  <a:pt x="2920072" y="116026"/>
                  <a:pt x="2933883" y="108800"/>
                </a:cubicBezTo>
                <a:cubicBezTo>
                  <a:pt x="2947695" y="101574"/>
                  <a:pt x="2961644" y="97961"/>
                  <a:pt x="2975730" y="97961"/>
                </a:cubicBezTo>
                <a:close/>
                <a:moveTo>
                  <a:pt x="2540007" y="97961"/>
                </a:moveTo>
                <a:cubicBezTo>
                  <a:pt x="2557752" y="97961"/>
                  <a:pt x="2572844" y="99974"/>
                  <a:pt x="2585284" y="103998"/>
                </a:cubicBezTo>
                <a:cubicBezTo>
                  <a:pt x="2597723" y="108023"/>
                  <a:pt x="2607784" y="113922"/>
                  <a:pt x="2615468" y="121697"/>
                </a:cubicBezTo>
                <a:cubicBezTo>
                  <a:pt x="2623151" y="129472"/>
                  <a:pt x="2628730" y="139122"/>
                  <a:pt x="2632206" y="150647"/>
                </a:cubicBezTo>
                <a:cubicBezTo>
                  <a:pt x="2635682" y="162171"/>
                  <a:pt x="2637420" y="175617"/>
                  <a:pt x="2637420" y="190984"/>
                </a:cubicBezTo>
                <a:lnTo>
                  <a:pt x="2637420" y="357546"/>
                </a:lnTo>
                <a:cubicBezTo>
                  <a:pt x="2637420" y="359741"/>
                  <a:pt x="2636688" y="361387"/>
                  <a:pt x="2635225" y="362485"/>
                </a:cubicBezTo>
                <a:cubicBezTo>
                  <a:pt x="2633762" y="363582"/>
                  <a:pt x="2631749" y="364406"/>
                  <a:pt x="2629188" y="364954"/>
                </a:cubicBezTo>
                <a:cubicBezTo>
                  <a:pt x="2626627" y="365503"/>
                  <a:pt x="2622877" y="365778"/>
                  <a:pt x="2617938" y="365778"/>
                </a:cubicBezTo>
                <a:cubicBezTo>
                  <a:pt x="2613181" y="365778"/>
                  <a:pt x="2609385" y="365503"/>
                  <a:pt x="2606550" y="364954"/>
                </a:cubicBezTo>
                <a:cubicBezTo>
                  <a:pt x="2603714" y="364406"/>
                  <a:pt x="2601656" y="363582"/>
                  <a:pt x="2600376" y="362485"/>
                </a:cubicBezTo>
                <a:cubicBezTo>
                  <a:pt x="2599095" y="361387"/>
                  <a:pt x="2598455" y="359741"/>
                  <a:pt x="2598455" y="357546"/>
                </a:cubicBezTo>
                <a:lnTo>
                  <a:pt x="2598455" y="332849"/>
                </a:lnTo>
                <a:cubicBezTo>
                  <a:pt x="2587662" y="344374"/>
                  <a:pt x="2575634" y="353338"/>
                  <a:pt x="2562371" y="359741"/>
                </a:cubicBezTo>
                <a:cubicBezTo>
                  <a:pt x="2549108" y="366143"/>
                  <a:pt x="2535068" y="369345"/>
                  <a:pt x="2520250" y="369345"/>
                </a:cubicBezTo>
                <a:cubicBezTo>
                  <a:pt x="2507262" y="369345"/>
                  <a:pt x="2495508" y="367653"/>
                  <a:pt x="2484990" y="364268"/>
                </a:cubicBezTo>
                <a:cubicBezTo>
                  <a:pt x="2474471" y="360884"/>
                  <a:pt x="2465507" y="355991"/>
                  <a:pt x="2458098" y="349588"/>
                </a:cubicBezTo>
                <a:cubicBezTo>
                  <a:pt x="2450690" y="343185"/>
                  <a:pt x="2444927" y="335319"/>
                  <a:pt x="2440811" y="325989"/>
                </a:cubicBezTo>
                <a:cubicBezTo>
                  <a:pt x="2436695" y="316660"/>
                  <a:pt x="2434637" y="306049"/>
                  <a:pt x="2434637" y="294159"/>
                </a:cubicBezTo>
                <a:cubicBezTo>
                  <a:pt x="2434637" y="280256"/>
                  <a:pt x="2437472" y="268182"/>
                  <a:pt x="2443144" y="257938"/>
                </a:cubicBezTo>
                <a:cubicBezTo>
                  <a:pt x="2448815" y="247693"/>
                  <a:pt x="2456955" y="239187"/>
                  <a:pt x="2467565" y="232418"/>
                </a:cubicBezTo>
                <a:cubicBezTo>
                  <a:pt x="2478176" y="225650"/>
                  <a:pt x="2491164" y="220573"/>
                  <a:pt x="2506530" y="217189"/>
                </a:cubicBezTo>
                <a:cubicBezTo>
                  <a:pt x="2521897" y="213805"/>
                  <a:pt x="2539184" y="212113"/>
                  <a:pt x="2558392" y="212113"/>
                </a:cubicBezTo>
                <a:lnTo>
                  <a:pt x="2592418" y="212113"/>
                </a:lnTo>
                <a:lnTo>
                  <a:pt x="2592418" y="192904"/>
                </a:lnTo>
                <a:cubicBezTo>
                  <a:pt x="2592418" y="183392"/>
                  <a:pt x="2591412" y="174977"/>
                  <a:pt x="2589400" y="167659"/>
                </a:cubicBezTo>
                <a:cubicBezTo>
                  <a:pt x="2587388" y="160342"/>
                  <a:pt x="2584140" y="154259"/>
                  <a:pt x="2579658" y="149412"/>
                </a:cubicBezTo>
                <a:cubicBezTo>
                  <a:pt x="2575177" y="144564"/>
                  <a:pt x="2569368" y="140905"/>
                  <a:pt x="2562234" y="138436"/>
                </a:cubicBezTo>
                <a:cubicBezTo>
                  <a:pt x="2555100" y="135966"/>
                  <a:pt x="2546318" y="134731"/>
                  <a:pt x="2535891" y="134731"/>
                </a:cubicBezTo>
                <a:cubicBezTo>
                  <a:pt x="2524732" y="134731"/>
                  <a:pt x="2514716" y="136057"/>
                  <a:pt x="2505844" y="138710"/>
                </a:cubicBezTo>
                <a:cubicBezTo>
                  <a:pt x="2496972" y="141363"/>
                  <a:pt x="2489197" y="144290"/>
                  <a:pt x="2482520" y="147491"/>
                </a:cubicBezTo>
                <a:cubicBezTo>
                  <a:pt x="2475843" y="150692"/>
                  <a:pt x="2470263" y="153619"/>
                  <a:pt x="2465782" y="156272"/>
                </a:cubicBezTo>
                <a:cubicBezTo>
                  <a:pt x="2461300" y="158924"/>
                  <a:pt x="2457961" y="160251"/>
                  <a:pt x="2455766" y="160251"/>
                </a:cubicBezTo>
                <a:cubicBezTo>
                  <a:pt x="2454303" y="160251"/>
                  <a:pt x="2453022" y="159885"/>
                  <a:pt x="2451924" y="159153"/>
                </a:cubicBezTo>
                <a:cubicBezTo>
                  <a:pt x="2450827" y="158421"/>
                  <a:pt x="2449866" y="157324"/>
                  <a:pt x="2449043" y="155860"/>
                </a:cubicBezTo>
                <a:cubicBezTo>
                  <a:pt x="2448220" y="154397"/>
                  <a:pt x="2447625" y="152522"/>
                  <a:pt x="2447260" y="150235"/>
                </a:cubicBezTo>
                <a:cubicBezTo>
                  <a:pt x="2446894" y="147948"/>
                  <a:pt x="2446711" y="145433"/>
                  <a:pt x="2446711" y="142689"/>
                </a:cubicBezTo>
                <a:cubicBezTo>
                  <a:pt x="2446711" y="138115"/>
                  <a:pt x="2447031" y="134503"/>
                  <a:pt x="2447671" y="131850"/>
                </a:cubicBezTo>
                <a:cubicBezTo>
                  <a:pt x="2448311" y="129197"/>
                  <a:pt x="2449866" y="126682"/>
                  <a:pt x="2452336" y="124304"/>
                </a:cubicBezTo>
                <a:cubicBezTo>
                  <a:pt x="2454806" y="121926"/>
                  <a:pt x="2459059" y="119136"/>
                  <a:pt x="2465096" y="115935"/>
                </a:cubicBezTo>
                <a:cubicBezTo>
                  <a:pt x="2471132" y="112733"/>
                  <a:pt x="2478084" y="109806"/>
                  <a:pt x="2485950" y="107154"/>
                </a:cubicBezTo>
                <a:cubicBezTo>
                  <a:pt x="2493816" y="104501"/>
                  <a:pt x="2502414" y="102306"/>
                  <a:pt x="2511744" y="100568"/>
                </a:cubicBezTo>
                <a:cubicBezTo>
                  <a:pt x="2521074" y="98830"/>
                  <a:pt x="2530494" y="97961"/>
                  <a:pt x="2540007" y="97961"/>
                </a:cubicBezTo>
                <a:close/>
                <a:moveTo>
                  <a:pt x="2016132" y="97961"/>
                </a:moveTo>
                <a:cubicBezTo>
                  <a:pt x="2033877" y="97961"/>
                  <a:pt x="2048969" y="99974"/>
                  <a:pt x="2061409" y="103998"/>
                </a:cubicBezTo>
                <a:cubicBezTo>
                  <a:pt x="2073848" y="108023"/>
                  <a:pt x="2083910" y="113922"/>
                  <a:pt x="2091593" y="121697"/>
                </a:cubicBezTo>
                <a:cubicBezTo>
                  <a:pt x="2099276" y="129472"/>
                  <a:pt x="2104856" y="139122"/>
                  <a:pt x="2108331" y="150647"/>
                </a:cubicBezTo>
                <a:cubicBezTo>
                  <a:pt x="2111807" y="162171"/>
                  <a:pt x="2113545" y="175617"/>
                  <a:pt x="2113545" y="190984"/>
                </a:cubicBezTo>
                <a:lnTo>
                  <a:pt x="2113545" y="357546"/>
                </a:lnTo>
                <a:cubicBezTo>
                  <a:pt x="2113545" y="359741"/>
                  <a:pt x="2112813" y="361387"/>
                  <a:pt x="2111350" y="362485"/>
                </a:cubicBezTo>
                <a:cubicBezTo>
                  <a:pt x="2109886" y="363582"/>
                  <a:pt x="2107874" y="364406"/>
                  <a:pt x="2105313" y="364954"/>
                </a:cubicBezTo>
                <a:cubicBezTo>
                  <a:pt x="2102752" y="365503"/>
                  <a:pt x="2099002" y="365778"/>
                  <a:pt x="2094063" y="365778"/>
                </a:cubicBezTo>
                <a:cubicBezTo>
                  <a:pt x="2089306" y="365778"/>
                  <a:pt x="2085510" y="365503"/>
                  <a:pt x="2082675" y="364954"/>
                </a:cubicBezTo>
                <a:cubicBezTo>
                  <a:pt x="2079839" y="364406"/>
                  <a:pt x="2077781" y="363582"/>
                  <a:pt x="2076501" y="362485"/>
                </a:cubicBezTo>
                <a:cubicBezTo>
                  <a:pt x="2075220" y="361387"/>
                  <a:pt x="2074580" y="359741"/>
                  <a:pt x="2074580" y="357546"/>
                </a:cubicBezTo>
                <a:lnTo>
                  <a:pt x="2074580" y="332849"/>
                </a:lnTo>
                <a:cubicBezTo>
                  <a:pt x="2063787" y="344374"/>
                  <a:pt x="2051759" y="353338"/>
                  <a:pt x="2038496" y="359741"/>
                </a:cubicBezTo>
                <a:cubicBezTo>
                  <a:pt x="2025234" y="366143"/>
                  <a:pt x="2011193" y="369345"/>
                  <a:pt x="1996376" y="369345"/>
                </a:cubicBezTo>
                <a:cubicBezTo>
                  <a:pt x="1983387" y="369345"/>
                  <a:pt x="1971634" y="367653"/>
                  <a:pt x="1961115" y="364268"/>
                </a:cubicBezTo>
                <a:cubicBezTo>
                  <a:pt x="1950596" y="360884"/>
                  <a:pt x="1941632" y="355991"/>
                  <a:pt x="1934224" y="349588"/>
                </a:cubicBezTo>
                <a:cubicBezTo>
                  <a:pt x="1926815" y="343185"/>
                  <a:pt x="1921052" y="335319"/>
                  <a:pt x="1916936" y="325989"/>
                </a:cubicBezTo>
                <a:cubicBezTo>
                  <a:pt x="1912820" y="316660"/>
                  <a:pt x="1910762" y="306049"/>
                  <a:pt x="1910762" y="294159"/>
                </a:cubicBezTo>
                <a:cubicBezTo>
                  <a:pt x="1910762" y="280256"/>
                  <a:pt x="1913598" y="268182"/>
                  <a:pt x="1919269" y="257938"/>
                </a:cubicBezTo>
                <a:cubicBezTo>
                  <a:pt x="1924940" y="247693"/>
                  <a:pt x="1933080" y="239187"/>
                  <a:pt x="1943690" y="232418"/>
                </a:cubicBezTo>
                <a:cubicBezTo>
                  <a:pt x="1954301" y="225650"/>
                  <a:pt x="1967289" y="220573"/>
                  <a:pt x="1982656" y="217189"/>
                </a:cubicBezTo>
                <a:cubicBezTo>
                  <a:pt x="1998022" y="213805"/>
                  <a:pt x="2015309" y="212113"/>
                  <a:pt x="2034517" y="212113"/>
                </a:cubicBezTo>
                <a:lnTo>
                  <a:pt x="2068543" y="212113"/>
                </a:lnTo>
                <a:lnTo>
                  <a:pt x="2068543" y="192904"/>
                </a:lnTo>
                <a:cubicBezTo>
                  <a:pt x="2068543" y="183392"/>
                  <a:pt x="2067537" y="174977"/>
                  <a:pt x="2065525" y="167659"/>
                </a:cubicBezTo>
                <a:cubicBezTo>
                  <a:pt x="2063513" y="160342"/>
                  <a:pt x="2060265" y="154259"/>
                  <a:pt x="2055784" y="149412"/>
                </a:cubicBezTo>
                <a:cubicBezTo>
                  <a:pt x="2051302" y="144564"/>
                  <a:pt x="2045493" y="140905"/>
                  <a:pt x="2038359" y="138436"/>
                </a:cubicBezTo>
                <a:cubicBezTo>
                  <a:pt x="2031225" y="135966"/>
                  <a:pt x="2022444" y="134731"/>
                  <a:pt x="2012016" y="134731"/>
                </a:cubicBezTo>
                <a:cubicBezTo>
                  <a:pt x="2000857" y="134731"/>
                  <a:pt x="1990842" y="136057"/>
                  <a:pt x="1981969" y="138710"/>
                </a:cubicBezTo>
                <a:cubicBezTo>
                  <a:pt x="1973097" y="141363"/>
                  <a:pt x="1965322" y="144290"/>
                  <a:pt x="1958645" y="147491"/>
                </a:cubicBezTo>
                <a:cubicBezTo>
                  <a:pt x="1951968" y="150692"/>
                  <a:pt x="1946389" y="153619"/>
                  <a:pt x="1941907" y="156272"/>
                </a:cubicBezTo>
                <a:cubicBezTo>
                  <a:pt x="1937425" y="158924"/>
                  <a:pt x="1934086" y="160251"/>
                  <a:pt x="1931891" y="160251"/>
                </a:cubicBezTo>
                <a:cubicBezTo>
                  <a:pt x="1930428" y="160251"/>
                  <a:pt x="1929147" y="159885"/>
                  <a:pt x="1928050" y="159153"/>
                </a:cubicBezTo>
                <a:cubicBezTo>
                  <a:pt x="1926952" y="158421"/>
                  <a:pt x="1925992" y="157324"/>
                  <a:pt x="1925168" y="155860"/>
                </a:cubicBezTo>
                <a:cubicBezTo>
                  <a:pt x="1924345" y="154397"/>
                  <a:pt x="1923751" y="152522"/>
                  <a:pt x="1923385" y="150235"/>
                </a:cubicBezTo>
                <a:cubicBezTo>
                  <a:pt x="1923019" y="147948"/>
                  <a:pt x="1922836" y="145433"/>
                  <a:pt x="1922836" y="142689"/>
                </a:cubicBezTo>
                <a:cubicBezTo>
                  <a:pt x="1922836" y="138115"/>
                  <a:pt x="1923156" y="134503"/>
                  <a:pt x="1923796" y="131850"/>
                </a:cubicBezTo>
                <a:cubicBezTo>
                  <a:pt x="1924437" y="129197"/>
                  <a:pt x="1925992" y="126682"/>
                  <a:pt x="1928461" y="124304"/>
                </a:cubicBezTo>
                <a:cubicBezTo>
                  <a:pt x="1930931" y="121926"/>
                  <a:pt x="1935184" y="119136"/>
                  <a:pt x="1941221" y="115935"/>
                </a:cubicBezTo>
                <a:cubicBezTo>
                  <a:pt x="1947258" y="112733"/>
                  <a:pt x="1954209" y="109806"/>
                  <a:pt x="1962075" y="107154"/>
                </a:cubicBezTo>
                <a:cubicBezTo>
                  <a:pt x="1969942" y="104501"/>
                  <a:pt x="1978539" y="102306"/>
                  <a:pt x="1987869" y="100568"/>
                </a:cubicBezTo>
                <a:cubicBezTo>
                  <a:pt x="1997199" y="98830"/>
                  <a:pt x="2006620" y="97961"/>
                  <a:pt x="2016132" y="97961"/>
                </a:cubicBezTo>
                <a:close/>
                <a:moveTo>
                  <a:pt x="1321789" y="97961"/>
                </a:moveTo>
                <a:cubicBezTo>
                  <a:pt x="1342095" y="97961"/>
                  <a:pt x="1359794" y="100980"/>
                  <a:pt x="1374886" y="107017"/>
                </a:cubicBezTo>
                <a:cubicBezTo>
                  <a:pt x="1389978" y="113053"/>
                  <a:pt x="1402554" y="121834"/>
                  <a:pt x="1412616" y="133359"/>
                </a:cubicBezTo>
                <a:cubicBezTo>
                  <a:pt x="1422677" y="144884"/>
                  <a:pt x="1430223" y="158879"/>
                  <a:pt x="1435254" y="175343"/>
                </a:cubicBezTo>
                <a:cubicBezTo>
                  <a:pt x="1440285" y="191807"/>
                  <a:pt x="1442800" y="210375"/>
                  <a:pt x="1442800" y="231046"/>
                </a:cubicBezTo>
                <a:cubicBezTo>
                  <a:pt x="1442800" y="251169"/>
                  <a:pt x="1440147" y="269691"/>
                  <a:pt x="1434842" y="286613"/>
                </a:cubicBezTo>
                <a:cubicBezTo>
                  <a:pt x="1429537" y="303534"/>
                  <a:pt x="1421625" y="318123"/>
                  <a:pt x="1411107" y="330380"/>
                </a:cubicBezTo>
                <a:cubicBezTo>
                  <a:pt x="1400588" y="342636"/>
                  <a:pt x="1387417" y="352195"/>
                  <a:pt x="1371593" y="359055"/>
                </a:cubicBezTo>
                <a:cubicBezTo>
                  <a:pt x="1355769" y="365915"/>
                  <a:pt x="1337430" y="369345"/>
                  <a:pt x="1316575" y="369345"/>
                </a:cubicBezTo>
                <a:cubicBezTo>
                  <a:pt x="1296269" y="369345"/>
                  <a:pt x="1278571" y="366326"/>
                  <a:pt x="1263478" y="360290"/>
                </a:cubicBezTo>
                <a:cubicBezTo>
                  <a:pt x="1248386" y="354253"/>
                  <a:pt x="1235810" y="345472"/>
                  <a:pt x="1225748" y="333947"/>
                </a:cubicBezTo>
                <a:cubicBezTo>
                  <a:pt x="1215687" y="322422"/>
                  <a:pt x="1208186" y="308428"/>
                  <a:pt x="1203247" y="291963"/>
                </a:cubicBezTo>
                <a:cubicBezTo>
                  <a:pt x="1198308" y="275499"/>
                  <a:pt x="1195838" y="256840"/>
                  <a:pt x="1195838" y="235985"/>
                </a:cubicBezTo>
                <a:cubicBezTo>
                  <a:pt x="1195838" y="215863"/>
                  <a:pt x="1198445" y="197341"/>
                  <a:pt x="1203659" y="180419"/>
                </a:cubicBezTo>
                <a:cubicBezTo>
                  <a:pt x="1208873" y="163498"/>
                  <a:pt x="1216739" y="148909"/>
                  <a:pt x="1227257" y="136652"/>
                </a:cubicBezTo>
                <a:cubicBezTo>
                  <a:pt x="1237776" y="124395"/>
                  <a:pt x="1250902" y="114883"/>
                  <a:pt x="1266634" y="108114"/>
                </a:cubicBezTo>
                <a:cubicBezTo>
                  <a:pt x="1282366" y="101346"/>
                  <a:pt x="1300751" y="97961"/>
                  <a:pt x="1321789" y="97961"/>
                </a:cubicBezTo>
                <a:close/>
                <a:moveTo>
                  <a:pt x="657978" y="97961"/>
                </a:moveTo>
                <a:cubicBezTo>
                  <a:pt x="677369" y="97961"/>
                  <a:pt x="693879" y="101071"/>
                  <a:pt x="707508" y="107291"/>
                </a:cubicBezTo>
                <a:cubicBezTo>
                  <a:pt x="721136" y="113511"/>
                  <a:pt x="732341" y="121880"/>
                  <a:pt x="741122" y="132399"/>
                </a:cubicBezTo>
                <a:cubicBezTo>
                  <a:pt x="749903" y="142917"/>
                  <a:pt x="756351" y="155266"/>
                  <a:pt x="760467" y="169443"/>
                </a:cubicBezTo>
                <a:cubicBezTo>
                  <a:pt x="764583" y="183620"/>
                  <a:pt x="766641" y="198758"/>
                  <a:pt x="766641" y="214857"/>
                </a:cubicBezTo>
                <a:lnTo>
                  <a:pt x="766641" y="223089"/>
                </a:lnTo>
                <a:cubicBezTo>
                  <a:pt x="766641" y="230223"/>
                  <a:pt x="764850" y="235299"/>
                  <a:pt x="761267" y="238318"/>
                </a:cubicBezTo>
                <a:cubicBezTo>
                  <a:pt x="757684" y="241336"/>
                  <a:pt x="753594" y="242846"/>
                  <a:pt x="748998" y="242846"/>
                </a:cubicBezTo>
                <a:lnTo>
                  <a:pt x="586359" y="242846"/>
                </a:lnTo>
                <a:cubicBezTo>
                  <a:pt x="586359" y="256566"/>
                  <a:pt x="587738" y="268914"/>
                  <a:pt x="590495" y="279890"/>
                </a:cubicBezTo>
                <a:cubicBezTo>
                  <a:pt x="593252" y="290866"/>
                  <a:pt x="597847" y="300287"/>
                  <a:pt x="604281" y="308153"/>
                </a:cubicBezTo>
                <a:cubicBezTo>
                  <a:pt x="610715" y="316019"/>
                  <a:pt x="619080" y="322056"/>
                  <a:pt x="629374" y="326264"/>
                </a:cubicBezTo>
                <a:cubicBezTo>
                  <a:pt x="639668" y="330471"/>
                  <a:pt x="652260" y="332575"/>
                  <a:pt x="667149" y="332575"/>
                </a:cubicBezTo>
                <a:cubicBezTo>
                  <a:pt x="678914" y="332575"/>
                  <a:pt x="689392" y="331615"/>
                  <a:pt x="698583" y="329694"/>
                </a:cubicBezTo>
                <a:cubicBezTo>
                  <a:pt x="707774" y="327773"/>
                  <a:pt x="715725" y="325623"/>
                  <a:pt x="722435" y="323245"/>
                </a:cubicBezTo>
                <a:cubicBezTo>
                  <a:pt x="729145" y="320867"/>
                  <a:pt x="734660" y="318718"/>
                  <a:pt x="738980" y="316797"/>
                </a:cubicBezTo>
                <a:cubicBezTo>
                  <a:pt x="743301" y="314876"/>
                  <a:pt x="746564" y="313916"/>
                  <a:pt x="748771" y="313916"/>
                </a:cubicBezTo>
                <a:cubicBezTo>
                  <a:pt x="750057" y="313916"/>
                  <a:pt x="751206" y="314236"/>
                  <a:pt x="752216" y="314876"/>
                </a:cubicBezTo>
                <a:cubicBezTo>
                  <a:pt x="753226" y="315516"/>
                  <a:pt x="754007" y="316477"/>
                  <a:pt x="754559" y="317757"/>
                </a:cubicBezTo>
                <a:cubicBezTo>
                  <a:pt x="755111" y="319038"/>
                  <a:pt x="755525" y="320821"/>
                  <a:pt x="755800" y="323108"/>
                </a:cubicBezTo>
                <a:cubicBezTo>
                  <a:pt x="756076" y="325395"/>
                  <a:pt x="756214" y="328185"/>
                  <a:pt x="756214" y="331477"/>
                </a:cubicBezTo>
                <a:cubicBezTo>
                  <a:pt x="756214" y="333855"/>
                  <a:pt x="756123" y="335914"/>
                  <a:pt x="755940" y="337651"/>
                </a:cubicBezTo>
                <a:cubicBezTo>
                  <a:pt x="755757" y="339389"/>
                  <a:pt x="755528" y="340944"/>
                  <a:pt x="755254" y="342316"/>
                </a:cubicBezTo>
                <a:cubicBezTo>
                  <a:pt x="754979" y="343688"/>
                  <a:pt x="754522" y="344923"/>
                  <a:pt x="753882" y="346021"/>
                </a:cubicBezTo>
                <a:cubicBezTo>
                  <a:pt x="753241" y="347118"/>
                  <a:pt x="752418" y="348170"/>
                  <a:pt x="751412" y="349176"/>
                </a:cubicBezTo>
                <a:cubicBezTo>
                  <a:pt x="750406" y="350182"/>
                  <a:pt x="747433" y="351829"/>
                  <a:pt x="742494" y="354115"/>
                </a:cubicBezTo>
                <a:cubicBezTo>
                  <a:pt x="737555" y="356402"/>
                  <a:pt x="731152" y="358643"/>
                  <a:pt x="723286" y="360838"/>
                </a:cubicBezTo>
                <a:cubicBezTo>
                  <a:pt x="715420" y="363034"/>
                  <a:pt x="706319" y="365000"/>
                  <a:pt x="695983" y="366738"/>
                </a:cubicBezTo>
                <a:cubicBezTo>
                  <a:pt x="685647" y="368476"/>
                  <a:pt x="674625" y="369345"/>
                  <a:pt x="662917" y="369345"/>
                </a:cubicBezTo>
                <a:cubicBezTo>
                  <a:pt x="642612" y="369345"/>
                  <a:pt x="624821" y="366509"/>
                  <a:pt x="609546" y="360838"/>
                </a:cubicBezTo>
                <a:cubicBezTo>
                  <a:pt x="594271" y="355167"/>
                  <a:pt x="581420" y="346752"/>
                  <a:pt x="570993" y="335593"/>
                </a:cubicBezTo>
                <a:cubicBezTo>
                  <a:pt x="560566" y="324434"/>
                  <a:pt x="552699" y="310440"/>
                  <a:pt x="547394" y="293610"/>
                </a:cubicBezTo>
                <a:cubicBezTo>
                  <a:pt x="542089" y="276780"/>
                  <a:pt x="539437" y="257206"/>
                  <a:pt x="539437" y="234888"/>
                </a:cubicBezTo>
                <a:cubicBezTo>
                  <a:pt x="539437" y="213667"/>
                  <a:pt x="542181" y="194597"/>
                  <a:pt x="547669" y="177675"/>
                </a:cubicBezTo>
                <a:cubicBezTo>
                  <a:pt x="553157" y="160754"/>
                  <a:pt x="561069" y="146393"/>
                  <a:pt x="571404" y="134594"/>
                </a:cubicBezTo>
                <a:cubicBezTo>
                  <a:pt x="581740" y="122795"/>
                  <a:pt x="594225" y="113739"/>
                  <a:pt x="608860" y="107428"/>
                </a:cubicBezTo>
                <a:cubicBezTo>
                  <a:pt x="623495" y="101117"/>
                  <a:pt x="639868" y="97961"/>
                  <a:pt x="657978" y="97961"/>
                </a:cubicBezTo>
                <a:close/>
                <a:moveTo>
                  <a:pt x="381753" y="97961"/>
                </a:moveTo>
                <a:cubicBezTo>
                  <a:pt x="401144" y="97961"/>
                  <a:pt x="417654" y="101071"/>
                  <a:pt x="431283" y="107291"/>
                </a:cubicBezTo>
                <a:cubicBezTo>
                  <a:pt x="444911" y="113511"/>
                  <a:pt x="456116" y="121880"/>
                  <a:pt x="464897" y="132399"/>
                </a:cubicBezTo>
                <a:cubicBezTo>
                  <a:pt x="473678" y="142917"/>
                  <a:pt x="480126" y="155266"/>
                  <a:pt x="484242" y="169443"/>
                </a:cubicBezTo>
                <a:cubicBezTo>
                  <a:pt x="488358" y="183620"/>
                  <a:pt x="490416" y="198758"/>
                  <a:pt x="490416" y="214857"/>
                </a:cubicBezTo>
                <a:lnTo>
                  <a:pt x="490416" y="223089"/>
                </a:lnTo>
                <a:cubicBezTo>
                  <a:pt x="490416" y="230223"/>
                  <a:pt x="488625" y="235299"/>
                  <a:pt x="485042" y="238318"/>
                </a:cubicBezTo>
                <a:cubicBezTo>
                  <a:pt x="481459" y="241336"/>
                  <a:pt x="477369" y="242846"/>
                  <a:pt x="472773" y="242846"/>
                </a:cubicBezTo>
                <a:lnTo>
                  <a:pt x="310134" y="242846"/>
                </a:lnTo>
                <a:cubicBezTo>
                  <a:pt x="310134" y="256566"/>
                  <a:pt x="311513" y="268914"/>
                  <a:pt x="314270" y="279890"/>
                </a:cubicBezTo>
                <a:cubicBezTo>
                  <a:pt x="317027" y="290866"/>
                  <a:pt x="321622" y="300287"/>
                  <a:pt x="328056" y="308153"/>
                </a:cubicBezTo>
                <a:cubicBezTo>
                  <a:pt x="334490" y="316019"/>
                  <a:pt x="342855" y="322056"/>
                  <a:pt x="353149" y="326264"/>
                </a:cubicBezTo>
                <a:cubicBezTo>
                  <a:pt x="363443" y="330471"/>
                  <a:pt x="376035" y="332575"/>
                  <a:pt x="390924" y="332575"/>
                </a:cubicBezTo>
                <a:cubicBezTo>
                  <a:pt x="402689" y="332575"/>
                  <a:pt x="413167" y="331615"/>
                  <a:pt x="422358" y="329694"/>
                </a:cubicBezTo>
                <a:cubicBezTo>
                  <a:pt x="431549" y="327773"/>
                  <a:pt x="439500" y="325623"/>
                  <a:pt x="446210" y="323245"/>
                </a:cubicBezTo>
                <a:cubicBezTo>
                  <a:pt x="452920" y="320867"/>
                  <a:pt x="458435" y="318718"/>
                  <a:pt x="462755" y="316797"/>
                </a:cubicBezTo>
                <a:cubicBezTo>
                  <a:pt x="467076" y="314876"/>
                  <a:pt x="470339" y="313916"/>
                  <a:pt x="472546" y="313916"/>
                </a:cubicBezTo>
                <a:cubicBezTo>
                  <a:pt x="473832" y="313916"/>
                  <a:pt x="474981" y="314236"/>
                  <a:pt x="475991" y="314876"/>
                </a:cubicBezTo>
                <a:cubicBezTo>
                  <a:pt x="477001" y="315516"/>
                  <a:pt x="477782" y="316477"/>
                  <a:pt x="478334" y="317757"/>
                </a:cubicBezTo>
                <a:cubicBezTo>
                  <a:pt x="478886" y="319038"/>
                  <a:pt x="479300" y="320821"/>
                  <a:pt x="479575" y="323108"/>
                </a:cubicBezTo>
                <a:cubicBezTo>
                  <a:pt x="479851" y="325395"/>
                  <a:pt x="479989" y="328185"/>
                  <a:pt x="479989" y="331477"/>
                </a:cubicBezTo>
                <a:cubicBezTo>
                  <a:pt x="479989" y="333855"/>
                  <a:pt x="479898" y="335914"/>
                  <a:pt x="479715" y="337651"/>
                </a:cubicBezTo>
                <a:cubicBezTo>
                  <a:pt x="479532" y="339389"/>
                  <a:pt x="479303" y="340944"/>
                  <a:pt x="479029" y="342316"/>
                </a:cubicBezTo>
                <a:cubicBezTo>
                  <a:pt x="478754" y="343688"/>
                  <a:pt x="478297" y="344923"/>
                  <a:pt x="477657" y="346021"/>
                </a:cubicBezTo>
                <a:cubicBezTo>
                  <a:pt x="477016" y="347118"/>
                  <a:pt x="476193" y="348170"/>
                  <a:pt x="475187" y="349176"/>
                </a:cubicBezTo>
                <a:cubicBezTo>
                  <a:pt x="474181" y="350182"/>
                  <a:pt x="471208" y="351829"/>
                  <a:pt x="466269" y="354115"/>
                </a:cubicBezTo>
                <a:cubicBezTo>
                  <a:pt x="461330" y="356402"/>
                  <a:pt x="454927" y="358643"/>
                  <a:pt x="447061" y="360838"/>
                </a:cubicBezTo>
                <a:cubicBezTo>
                  <a:pt x="439195" y="363034"/>
                  <a:pt x="430094" y="365000"/>
                  <a:pt x="419758" y="366738"/>
                </a:cubicBezTo>
                <a:cubicBezTo>
                  <a:pt x="409422" y="368476"/>
                  <a:pt x="398400" y="369345"/>
                  <a:pt x="386692" y="369345"/>
                </a:cubicBezTo>
                <a:cubicBezTo>
                  <a:pt x="366387" y="369345"/>
                  <a:pt x="348596" y="366509"/>
                  <a:pt x="333321" y="360838"/>
                </a:cubicBezTo>
                <a:cubicBezTo>
                  <a:pt x="318046" y="355167"/>
                  <a:pt x="305195" y="346752"/>
                  <a:pt x="294768" y="335593"/>
                </a:cubicBezTo>
                <a:cubicBezTo>
                  <a:pt x="284341" y="324434"/>
                  <a:pt x="276474" y="310440"/>
                  <a:pt x="271169" y="293610"/>
                </a:cubicBezTo>
                <a:cubicBezTo>
                  <a:pt x="265864" y="276780"/>
                  <a:pt x="263212" y="257206"/>
                  <a:pt x="263212" y="234888"/>
                </a:cubicBezTo>
                <a:cubicBezTo>
                  <a:pt x="263212" y="213667"/>
                  <a:pt x="265956" y="194597"/>
                  <a:pt x="271444" y="177675"/>
                </a:cubicBezTo>
                <a:cubicBezTo>
                  <a:pt x="276932" y="160754"/>
                  <a:pt x="284844" y="146393"/>
                  <a:pt x="295179" y="134594"/>
                </a:cubicBezTo>
                <a:cubicBezTo>
                  <a:pt x="305515" y="122795"/>
                  <a:pt x="318001" y="113739"/>
                  <a:pt x="332635" y="107428"/>
                </a:cubicBezTo>
                <a:cubicBezTo>
                  <a:pt x="347270" y="101117"/>
                  <a:pt x="363643" y="97961"/>
                  <a:pt x="381753" y="97961"/>
                </a:cubicBezTo>
                <a:close/>
                <a:moveTo>
                  <a:pt x="116621" y="3841"/>
                </a:moveTo>
                <a:cubicBezTo>
                  <a:pt x="124487" y="3841"/>
                  <a:pt x="132399" y="4527"/>
                  <a:pt x="140356" y="5900"/>
                </a:cubicBezTo>
                <a:cubicBezTo>
                  <a:pt x="148314" y="7272"/>
                  <a:pt x="155814" y="9101"/>
                  <a:pt x="162857" y="11388"/>
                </a:cubicBezTo>
                <a:cubicBezTo>
                  <a:pt x="169900" y="13674"/>
                  <a:pt x="176166" y="16235"/>
                  <a:pt x="181654" y="19071"/>
                </a:cubicBezTo>
                <a:cubicBezTo>
                  <a:pt x="187142" y="21906"/>
                  <a:pt x="190755" y="24193"/>
                  <a:pt x="192493" y="25931"/>
                </a:cubicBezTo>
                <a:cubicBezTo>
                  <a:pt x="194231" y="27669"/>
                  <a:pt x="195374" y="29041"/>
                  <a:pt x="195923" y="30047"/>
                </a:cubicBezTo>
                <a:cubicBezTo>
                  <a:pt x="196472" y="31053"/>
                  <a:pt x="196929" y="32334"/>
                  <a:pt x="197295" y="33888"/>
                </a:cubicBezTo>
                <a:cubicBezTo>
                  <a:pt x="197661" y="35443"/>
                  <a:pt x="197935" y="37319"/>
                  <a:pt x="198118" y="39514"/>
                </a:cubicBezTo>
                <a:cubicBezTo>
                  <a:pt x="198301" y="41709"/>
                  <a:pt x="198392" y="44544"/>
                  <a:pt x="198392" y="48020"/>
                </a:cubicBezTo>
                <a:cubicBezTo>
                  <a:pt x="198392" y="51313"/>
                  <a:pt x="198255" y="54240"/>
                  <a:pt x="197981" y="56801"/>
                </a:cubicBezTo>
                <a:cubicBezTo>
                  <a:pt x="197706" y="59362"/>
                  <a:pt x="197295" y="61512"/>
                  <a:pt x="196746" y="63249"/>
                </a:cubicBezTo>
                <a:cubicBezTo>
                  <a:pt x="196197" y="64987"/>
                  <a:pt x="195420" y="66268"/>
                  <a:pt x="194414" y="67091"/>
                </a:cubicBezTo>
                <a:cubicBezTo>
                  <a:pt x="193407" y="67914"/>
                  <a:pt x="192264" y="68326"/>
                  <a:pt x="190984" y="68326"/>
                </a:cubicBezTo>
                <a:cubicBezTo>
                  <a:pt x="188971" y="68326"/>
                  <a:pt x="185816" y="67045"/>
                  <a:pt x="181517" y="64484"/>
                </a:cubicBezTo>
                <a:cubicBezTo>
                  <a:pt x="177218" y="61923"/>
                  <a:pt x="171958" y="59042"/>
                  <a:pt x="165739" y="55841"/>
                </a:cubicBezTo>
                <a:cubicBezTo>
                  <a:pt x="159519" y="52639"/>
                  <a:pt x="152156" y="49712"/>
                  <a:pt x="143649" y="47060"/>
                </a:cubicBezTo>
                <a:cubicBezTo>
                  <a:pt x="135143" y="44407"/>
                  <a:pt x="125584" y="43081"/>
                  <a:pt x="114974" y="43081"/>
                </a:cubicBezTo>
                <a:cubicBezTo>
                  <a:pt x="105096" y="43081"/>
                  <a:pt x="96498" y="44407"/>
                  <a:pt x="89180" y="47060"/>
                </a:cubicBezTo>
                <a:cubicBezTo>
                  <a:pt x="81863" y="49712"/>
                  <a:pt x="75826" y="53234"/>
                  <a:pt x="71070" y="57624"/>
                </a:cubicBezTo>
                <a:cubicBezTo>
                  <a:pt x="66314" y="62015"/>
                  <a:pt x="62746" y="67228"/>
                  <a:pt x="60368" y="73265"/>
                </a:cubicBezTo>
                <a:cubicBezTo>
                  <a:pt x="57990" y="79302"/>
                  <a:pt x="56801" y="85705"/>
                  <a:pt x="56801" y="92473"/>
                </a:cubicBezTo>
                <a:cubicBezTo>
                  <a:pt x="56801" y="102352"/>
                  <a:pt x="59088" y="110858"/>
                  <a:pt x="63661" y="117993"/>
                </a:cubicBezTo>
                <a:cubicBezTo>
                  <a:pt x="68234" y="125127"/>
                  <a:pt x="74317" y="131438"/>
                  <a:pt x="81909" y="136926"/>
                </a:cubicBezTo>
                <a:cubicBezTo>
                  <a:pt x="89501" y="142414"/>
                  <a:pt x="98144" y="147445"/>
                  <a:pt x="107840" y="152018"/>
                </a:cubicBezTo>
                <a:cubicBezTo>
                  <a:pt x="117535" y="156592"/>
                  <a:pt x="127414" y="161211"/>
                  <a:pt x="137475" y="165876"/>
                </a:cubicBezTo>
                <a:cubicBezTo>
                  <a:pt x="147537" y="170541"/>
                  <a:pt x="157415" y="175663"/>
                  <a:pt x="167111" y="181242"/>
                </a:cubicBezTo>
                <a:cubicBezTo>
                  <a:pt x="176806" y="186822"/>
                  <a:pt x="185450" y="193407"/>
                  <a:pt x="193042" y="200999"/>
                </a:cubicBezTo>
                <a:cubicBezTo>
                  <a:pt x="200633" y="208591"/>
                  <a:pt x="206762" y="217555"/>
                  <a:pt x="211426" y="227891"/>
                </a:cubicBezTo>
                <a:cubicBezTo>
                  <a:pt x="216091" y="238226"/>
                  <a:pt x="218424" y="250437"/>
                  <a:pt x="218424" y="264523"/>
                </a:cubicBezTo>
                <a:cubicBezTo>
                  <a:pt x="218424" y="281170"/>
                  <a:pt x="215359" y="295988"/>
                  <a:pt x="209231" y="308976"/>
                </a:cubicBezTo>
                <a:cubicBezTo>
                  <a:pt x="203103" y="321965"/>
                  <a:pt x="194596" y="332987"/>
                  <a:pt x="183712" y="342042"/>
                </a:cubicBezTo>
                <a:cubicBezTo>
                  <a:pt x="172827" y="351097"/>
                  <a:pt x="160022" y="357911"/>
                  <a:pt x="145296" y="362485"/>
                </a:cubicBezTo>
                <a:cubicBezTo>
                  <a:pt x="130569" y="367058"/>
                  <a:pt x="114700" y="369345"/>
                  <a:pt x="97687" y="369345"/>
                </a:cubicBezTo>
                <a:cubicBezTo>
                  <a:pt x="85796" y="369345"/>
                  <a:pt x="74774" y="368339"/>
                  <a:pt x="64621" y="366326"/>
                </a:cubicBezTo>
                <a:cubicBezTo>
                  <a:pt x="54469" y="364314"/>
                  <a:pt x="45413" y="361844"/>
                  <a:pt x="37456" y="358918"/>
                </a:cubicBezTo>
                <a:cubicBezTo>
                  <a:pt x="29498" y="355991"/>
                  <a:pt x="22821" y="352972"/>
                  <a:pt x="17424" y="349862"/>
                </a:cubicBezTo>
                <a:cubicBezTo>
                  <a:pt x="12028" y="346752"/>
                  <a:pt x="8278" y="344100"/>
                  <a:pt x="6174" y="341905"/>
                </a:cubicBezTo>
                <a:cubicBezTo>
                  <a:pt x="4070" y="339709"/>
                  <a:pt x="2515" y="336920"/>
                  <a:pt x="1509" y="333535"/>
                </a:cubicBezTo>
                <a:cubicBezTo>
                  <a:pt x="503" y="330151"/>
                  <a:pt x="0" y="325623"/>
                  <a:pt x="0" y="319952"/>
                </a:cubicBezTo>
                <a:cubicBezTo>
                  <a:pt x="0" y="315928"/>
                  <a:pt x="183" y="312589"/>
                  <a:pt x="549" y="309937"/>
                </a:cubicBezTo>
                <a:cubicBezTo>
                  <a:pt x="914" y="307284"/>
                  <a:pt x="1463" y="305135"/>
                  <a:pt x="2195" y="303488"/>
                </a:cubicBezTo>
                <a:cubicBezTo>
                  <a:pt x="2927" y="301842"/>
                  <a:pt x="3841" y="300699"/>
                  <a:pt x="4939" y="300058"/>
                </a:cubicBezTo>
                <a:cubicBezTo>
                  <a:pt x="6037" y="299418"/>
                  <a:pt x="7317" y="299098"/>
                  <a:pt x="8781" y="299098"/>
                </a:cubicBezTo>
                <a:cubicBezTo>
                  <a:pt x="11342" y="299098"/>
                  <a:pt x="14955" y="300653"/>
                  <a:pt x="19620" y="303763"/>
                </a:cubicBezTo>
                <a:cubicBezTo>
                  <a:pt x="24284" y="306873"/>
                  <a:pt x="30275" y="310257"/>
                  <a:pt x="37593" y="313916"/>
                </a:cubicBezTo>
                <a:cubicBezTo>
                  <a:pt x="44910" y="317574"/>
                  <a:pt x="53737" y="321004"/>
                  <a:pt x="64073" y="324206"/>
                </a:cubicBezTo>
                <a:cubicBezTo>
                  <a:pt x="74408" y="327407"/>
                  <a:pt x="86345" y="329008"/>
                  <a:pt x="99882" y="329008"/>
                </a:cubicBezTo>
                <a:cubicBezTo>
                  <a:pt x="110126" y="329008"/>
                  <a:pt x="119502" y="327636"/>
                  <a:pt x="128008" y="324892"/>
                </a:cubicBezTo>
                <a:cubicBezTo>
                  <a:pt x="136515" y="322148"/>
                  <a:pt x="143832" y="318260"/>
                  <a:pt x="149960" y="313230"/>
                </a:cubicBezTo>
                <a:cubicBezTo>
                  <a:pt x="156089" y="308199"/>
                  <a:pt x="160799" y="302025"/>
                  <a:pt x="164092" y="294707"/>
                </a:cubicBezTo>
                <a:cubicBezTo>
                  <a:pt x="167385" y="287390"/>
                  <a:pt x="169031" y="279067"/>
                  <a:pt x="169031" y="269737"/>
                </a:cubicBezTo>
                <a:cubicBezTo>
                  <a:pt x="169031" y="259676"/>
                  <a:pt x="166745" y="251078"/>
                  <a:pt x="162171" y="243943"/>
                </a:cubicBezTo>
                <a:cubicBezTo>
                  <a:pt x="157598" y="236809"/>
                  <a:pt x="151561" y="230543"/>
                  <a:pt x="144061" y="225147"/>
                </a:cubicBezTo>
                <a:cubicBezTo>
                  <a:pt x="136561" y="219750"/>
                  <a:pt x="128008" y="214811"/>
                  <a:pt x="118404" y="210329"/>
                </a:cubicBezTo>
                <a:cubicBezTo>
                  <a:pt x="108800" y="205847"/>
                  <a:pt x="98967" y="201274"/>
                  <a:pt x="88906" y="196609"/>
                </a:cubicBezTo>
                <a:cubicBezTo>
                  <a:pt x="78845" y="191944"/>
                  <a:pt x="69058" y="186776"/>
                  <a:pt x="59545" y="181105"/>
                </a:cubicBezTo>
                <a:cubicBezTo>
                  <a:pt x="50032" y="175434"/>
                  <a:pt x="41526" y="168757"/>
                  <a:pt x="34026" y="161074"/>
                </a:cubicBezTo>
                <a:cubicBezTo>
                  <a:pt x="26525" y="153391"/>
                  <a:pt x="20443" y="144381"/>
                  <a:pt x="15778" y="134045"/>
                </a:cubicBezTo>
                <a:cubicBezTo>
                  <a:pt x="11113" y="123709"/>
                  <a:pt x="8781" y="111316"/>
                  <a:pt x="8781" y="96864"/>
                </a:cubicBezTo>
                <a:cubicBezTo>
                  <a:pt x="8781" y="82046"/>
                  <a:pt x="11479" y="68829"/>
                  <a:pt x="16876" y="57213"/>
                </a:cubicBezTo>
                <a:cubicBezTo>
                  <a:pt x="22272" y="45596"/>
                  <a:pt x="29772" y="35855"/>
                  <a:pt x="39376" y="27989"/>
                </a:cubicBezTo>
                <a:cubicBezTo>
                  <a:pt x="48981" y="20123"/>
                  <a:pt x="60414" y="14132"/>
                  <a:pt x="73677" y="10016"/>
                </a:cubicBezTo>
                <a:cubicBezTo>
                  <a:pt x="86939" y="5900"/>
                  <a:pt x="101254" y="3841"/>
                  <a:pt x="116621" y="3841"/>
                </a:cubicBezTo>
                <a:close/>
                <a:moveTo>
                  <a:pt x="2740851" y="0"/>
                </a:moveTo>
                <a:cubicBezTo>
                  <a:pt x="2751461" y="0"/>
                  <a:pt x="2758733" y="1875"/>
                  <a:pt x="2762666" y="5625"/>
                </a:cubicBezTo>
                <a:cubicBezTo>
                  <a:pt x="2766599" y="9375"/>
                  <a:pt x="2768566" y="16464"/>
                  <a:pt x="2768566" y="26891"/>
                </a:cubicBezTo>
                <a:cubicBezTo>
                  <a:pt x="2768566" y="37501"/>
                  <a:pt x="2766553" y="44727"/>
                  <a:pt x="2762529" y="48569"/>
                </a:cubicBezTo>
                <a:cubicBezTo>
                  <a:pt x="2758504" y="52411"/>
                  <a:pt x="2751095" y="54331"/>
                  <a:pt x="2740302" y="54331"/>
                </a:cubicBezTo>
                <a:cubicBezTo>
                  <a:pt x="2729692" y="54331"/>
                  <a:pt x="2722420" y="52456"/>
                  <a:pt x="2718487" y="48706"/>
                </a:cubicBezTo>
                <a:cubicBezTo>
                  <a:pt x="2714554" y="44956"/>
                  <a:pt x="2712588" y="37867"/>
                  <a:pt x="2712588" y="27440"/>
                </a:cubicBezTo>
                <a:cubicBezTo>
                  <a:pt x="2712588" y="16830"/>
                  <a:pt x="2714600" y="9604"/>
                  <a:pt x="2718624" y="5762"/>
                </a:cubicBezTo>
                <a:cubicBezTo>
                  <a:pt x="2722649" y="1921"/>
                  <a:pt x="2730058" y="0"/>
                  <a:pt x="27408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741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57986" y="930440"/>
            <a:ext cx="4940969" cy="5430253"/>
            <a:chOff x="2598822" y="-930443"/>
            <a:chExt cx="4940969" cy="54302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822" y="-930443"/>
              <a:ext cx="4940969" cy="54302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44141" l="9645" r="898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83" t="3462" r="28371" b="57461"/>
            <a:stretch/>
          </p:blipFill>
          <p:spPr>
            <a:xfrm>
              <a:off x="3930315" y="1434520"/>
              <a:ext cx="1411707" cy="1168309"/>
            </a:xfrm>
            <a:prstGeom prst="rect">
              <a:avLst/>
            </a:prstGeom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ContrastingRightFacing"/>
              <a:lightRig rig="threePt" dir="t"/>
            </a:scene3d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12028" r="30805" b="50593"/>
          <a:stretch/>
        </p:blipFill>
        <p:spPr>
          <a:xfrm>
            <a:off x="2037344" y="247466"/>
            <a:ext cx="7782252" cy="1742177"/>
          </a:xfrm>
          <a:custGeom>
            <a:avLst/>
            <a:gdLst/>
            <a:ahLst/>
            <a:cxnLst/>
            <a:rect l="l" t="t" r="r" b="b"/>
            <a:pathLst>
              <a:path w="7782252" h="1742177">
                <a:moveTo>
                  <a:pt x="7374870" y="853126"/>
                </a:moveTo>
                <a:cubicBezTo>
                  <a:pt x="7361130" y="853104"/>
                  <a:pt x="7346503" y="854431"/>
                  <a:pt x="7330974" y="857096"/>
                </a:cubicBezTo>
                <a:cubicBezTo>
                  <a:pt x="7299528" y="862491"/>
                  <a:pt x="7272880" y="872826"/>
                  <a:pt x="7250776" y="888014"/>
                </a:cubicBezTo>
                <a:cubicBezTo>
                  <a:pt x="7228712" y="903176"/>
                  <a:pt x="7211253" y="921946"/>
                  <a:pt x="7197813" y="943888"/>
                </a:cubicBezTo>
                <a:cubicBezTo>
                  <a:pt x="7184372" y="965833"/>
                  <a:pt x="7175180" y="990921"/>
                  <a:pt x="7169750" y="1018959"/>
                </a:cubicBezTo>
                <a:cubicBezTo>
                  <a:pt x="7164318" y="1046996"/>
                  <a:pt x="7162684" y="1076351"/>
                  <a:pt x="7164610" y="1106990"/>
                </a:cubicBezTo>
                <a:cubicBezTo>
                  <a:pt x="7288570" y="1089522"/>
                  <a:pt x="7412029" y="1067921"/>
                  <a:pt x="7534596" y="1042035"/>
                </a:cubicBezTo>
                <a:cubicBezTo>
                  <a:pt x="7528932" y="973517"/>
                  <a:pt x="7509157" y="922799"/>
                  <a:pt x="7475012" y="890037"/>
                </a:cubicBezTo>
                <a:cubicBezTo>
                  <a:pt x="7449326" y="865392"/>
                  <a:pt x="7416089" y="853190"/>
                  <a:pt x="7374870" y="853126"/>
                </a:cubicBezTo>
                <a:close/>
                <a:moveTo>
                  <a:pt x="4561182" y="832188"/>
                </a:moveTo>
                <a:cubicBezTo>
                  <a:pt x="4545294" y="833403"/>
                  <a:pt x="4530665" y="836447"/>
                  <a:pt x="4517270" y="841271"/>
                </a:cubicBezTo>
                <a:cubicBezTo>
                  <a:pt x="4490479" y="850919"/>
                  <a:pt x="4469269" y="867896"/>
                  <a:pt x="4453057" y="891524"/>
                </a:cubicBezTo>
                <a:cubicBezTo>
                  <a:pt x="4436845" y="915152"/>
                  <a:pt x="4425765" y="944906"/>
                  <a:pt x="4419160" y="980467"/>
                </a:cubicBezTo>
                <a:cubicBezTo>
                  <a:pt x="4412556" y="1016028"/>
                  <a:pt x="4410881" y="1057386"/>
                  <a:pt x="4413913" y="1104501"/>
                </a:cubicBezTo>
                <a:cubicBezTo>
                  <a:pt x="4416732" y="1148299"/>
                  <a:pt x="4422922" y="1189134"/>
                  <a:pt x="4432614" y="1226977"/>
                </a:cubicBezTo>
                <a:cubicBezTo>
                  <a:pt x="4442305" y="1264820"/>
                  <a:pt x="4456047" y="1298526"/>
                  <a:pt x="4474098" y="1327968"/>
                </a:cubicBezTo>
                <a:cubicBezTo>
                  <a:pt x="4492148" y="1357410"/>
                  <a:pt x="4515509" y="1381600"/>
                  <a:pt x="4544389" y="1400327"/>
                </a:cubicBezTo>
                <a:cubicBezTo>
                  <a:pt x="4573267" y="1419051"/>
                  <a:pt x="4608269" y="1431249"/>
                  <a:pt x="4649438" y="1436745"/>
                </a:cubicBezTo>
                <a:cubicBezTo>
                  <a:pt x="4687290" y="1441798"/>
                  <a:pt x="4719708" y="1439264"/>
                  <a:pt x="4746682" y="1429313"/>
                </a:cubicBezTo>
                <a:cubicBezTo>
                  <a:pt x="4773656" y="1419361"/>
                  <a:pt x="4795123" y="1402458"/>
                  <a:pt x="4811288" y="1378890"/>
                </a:cubicBezTo>
                <a:cubicBezTo>
                  <a:pt x="4827456" y="1355318"/>
                  <a:pt x="4838420" y="1325583"/>
                  <a:pt x="4844487" y="1289845"/>
                </a:cubicBezTo>
                <a:cubicBezTo>
                  <a:pt x="4850553" y="1254107"/>
                  <a:pt x="4851841" y="1212671"/>
                  <a:pt x="4848504" y="1165566"/>
                </a:cubicBezTo>
                <a:cubicBezTo>
                  <a:pt x="4845402" y="1121778"/>
                  <a:pt x="4839127" y="1081027"/>
                  <a:pt x="4829531" y="1043348"/>
                </a:cubicBezTo>
                <a:cubicBezTo>
                  <a:pt x="4819933" y="1005668"/>
                  <a:pt x="4806121" y="972092"/>
                  <a:pt x="4787611" y="942859"/>
                </a:cubicBezTo>
                <a:cubicBezTo>
                  <a:pt x="4769098" y="913623"/>
                  <a:pt x="4745889" y="889387"/>
                  <a:pt x="4717423" y="870669"/>
                </a:cubicBezTo>
                <a:cubicBezTo>
                  <a:pt x="4688955" y="851950"/>
                  <a:pt x="4654112" y="839659"/>
                  <a:pt x="4612646" y="834068"/>
                </a:cubicBezTo>
                <a:cubicBezTo>
                  <a:pt x="4594217" y="831583"/>
                  <a:pt x="4577070" y="830972"/>
                  <a:pt x="4561182" y="832188"/>
                </a:cubicBezTo>
                <a:close/>
                <a:moveTo>
                  <a:pt x="5323253" y="740265"/>
                </a:moveTo>
                <a:cubicBezTo>
                  <a:pt x="5336639" y="739914"/>
                  <a:pt x="5353549" y="740649"/>
                  <a:pt x="5373993" y="742506"/>
                </a:cubicBezTo>
                <a:cubicBezTo>
                  <a:pt x="5395105" y="744423"/>
                  <a:pt x="5412653" y="746807"/>
                  <a:pt x="5426651" y="749640"/>
                </a:cubicBezTo>
                <a:cubicBezTo>
                  <a:pt x="5440649" y="752473"/>
                  <a:pt x="5451554" y="755918"/>
                  <a:pt x="5459432" y="759828"/>
                </a:cubicBezTo>
                <a:cubicBezTo>
                  <a:pt x="5467308" y="763738"/>
                  <a:pt x="5473044" y="768381"/>
                  <a:pt x="5476777" y="773597"/>
                </a:cubicBezTo>
                <a:cubicBezTo>
                  <a:pt x="5480509" y="778811"/>
                  <a:pt x="5482602" y="784758"/>
                  <a:pt x="5483139" y="791377"/>
                </a:cubicBezTo>
                <a:cubicBezTo>
                  <a:pt x="5485907" y="825463"/>
                  <a:pt x="5488673" y="859549"/>
                  <a:pt x="5491441" y="893635"/>
                </a:cubicBezTo>
                <a:cubicBezTo>
                  <a:pt x="5536473" y="844954"/>
                  <a:pt x="5581441" y="808314"/>
                  <a:pt x="5627945" y="785531"/>
                </a:cubicBezTo>
                <a:cubicBezTo>
                  <a:pt x="5674498" y="762725"/>
                  <a:pt x="5723901" y="752391"/>
                  <a:pt x="5776804" y="755266"/>
                </a:cubicBezTo>
                <a:cubicBezTo>
                  <a:pt x="5813168" y="757243"/>
                  <a:pt x="5846192" y="762710"/>
                  <a:pt x="5876003" y="771484"/>
                </a:cubicBezTo>
                <a:cubicBezTo>
                  <a:pt x="5905802" y="780254"/>
                  <a:pt x="5932632" y="792368"/>
                  <a:pt x="5956829" y="807220"/>
                </a:cubicBezTo>
                <a:cubicBezTo>
                  <a:pt x="5981003" y="822059"/>
                  <a:pt x="6002028" y="839876"/>
                  <a:pt x="6020493" y="860009"/>
                </a:cubicBezTo>
                <a:cubicBezTo>
                  <a:pt x="6038946" y="880127"/>
                  <a:pt x="6054645" y="902704"/>
                  <a:pt x="6068236" y="927279"/>
                </a:cubicBezTo>
                <a:cubicBezTo>
                  <a:pt x="6092423" y="899691"/>
                  <a:pt x="6115904" y="875459"/>
                  <a:pt x="6139691" y="855585"/>
                </a:cubicBezTo>
                <a:cubicBezTo>
                  <a:pt x="6163503" y="835690"/>
                  <a:pt x="6186924" y="818994"/>
                  <a:pt x="6210647" y="806444"/>
                </a:cubicBezTo>
                <a:cubicBezTo>
                  <a:pt x="6234392" y="793882"/>
                  <a:pt x="6258233" y="784128"/>
                  <a:pt x="6282496" y="777868"/>
                </a:cubicBezTo>
                <a:cubicBezTo>
                  <a:pt x="6306774" y="771604"/>
                  <a:pt x="6331774" y="768169"/>
                  <a:pt x="6357597" y="767802"/>
                </a:cubicBezTo>
                <a:cubicBezTo>
                  <a:pt x="6416516" y="766965"/>
                  <a:pt x="6466970" y="775609"/>
                  <a:pt x="6509411" y="793630"/>
                </a:cubicBezTo>
                <a:cubicBezTo>
                  <a:pt x="6551763" y="811614"/>
                  <a:pt x="6586714" y="837162"/>
                  <a:pt x="6615105" y="869446"/>
                </a:cubicBezTo>
                <a:cubicBezTo>
                  <a:pt x="6643448" y="901675"/>
                  <a:pt x="6664830" y="940236"/>
                  <a:pt x="6680059" y="984664"/>
                </a:cubicBezTo>
                <a:cubicBezTo>
                  <a:pt x="6695280" y="1029067"/>
                  <a:pt x="6705273" y="1076460"/>
                  <a:pt x="6710311" y="1126770"/>
                </a:cubicBezTo>
                <a:cubicBezTo>
                  <a:pt x="6728990" y="1313310"/>
                  <a:pt x="6747670" y="1499850"/>
                  <a:pt x="6766350" y="1686390"/>
                </a:cubicBezTo>
                <a:cubicBezTo>
                  <a:pt x="6767004" y="1692924"/>
                  <a:pt x="6765567" y="1698790"/>
                  <a:pt x="6762036" y="1703984"/>
                </a:cubicBezTo>
                <a:cubicBezTo>
                  <a:pt x="6758506" y="1709178"/>
                  <a:pt x="6752214" y="1713751"/>
                  <a:pt x="6743155" y="1717677"/>
                </a:cubicBezTo>
                <a:cubicBezTo>
                  <a:pt x="6734100" y="1721602"/>
                  <a:pt x="6721610" y="1724931"/>
                  <a:pt x="6705682" y="1727600"/>
                </a:cubicBezTo>
                <a:cubicBezTo>
                  <a:pt x="6689760" y="1730268"/>
                  <a:pt x="6669396" y="1732347"/>
                  <a:pt x="6644592" y="1733711"/>
                </a:cubicBezTo>
                <a:cubicBezTo>
                  <a:pt x="6619100" y="1735112"/>
                  <a:pt x="6598210" y="1735297"/>
                  <a:pt x="6581944" y="1734395"/>
                </a:cubicBezTo>
                <a:cubicBezTo>
                  <a:pt x="6565676" y="1733492"/>
                  <a:pt x="6552518" y="1731567"/>
                  <a:pt x="6542472" y="1728680"/>
                </a:cubicBezTo>
                <a:cubicBezTo>
                  <a:pt x="6532421" y="1725791"/>
                  <a:pt x="6525319" y="1721938"/>
                  <a:pt x="6521154" y="1717158"/>
                </a:cubicBezTo>
                <a:cubicBezTo>
                  <a:pt x="6516987" y="1712377"/>
                  <a:pt x="6514593" y="1706702"/>
                  <a:pt x="6513962" y="1700144"/>
                </a:cubicBezTo>
                <a:cubicBezTo>
                  <a:pt x="6497270" y="1526673"/>
                  <a:pt x="6480577" y="1353203"/>
                  <a:pt x="6463885" y="1179732"/>
                </a:cubicBezTo>
                <a:cubicBezTo>
                  <a:pt x="6461045" y="1150220"/>
                  <a:pt x="6455677" y="1123393"/>
                  <a:pt x="6447642" y="1099295"/>
                </a:cubicBezTo>
                <a:cubicBezTo>
                  <a:pt x="6439604" y="1075190"/>
                  <a:pt x="6429090" y="1054502"/>
                  <a:pt x="6415723" y="1037441"/>
                </a:cubicBezTo>
                <a:cubicBezTo>
                  <a:pt x="6402346" y="1020368"/>
                  <a:pt x="6386560" y="1007067"/>
                  <a:pt x="6368019" y="997908"/>
                </a:cubicBezTo>
                <a:cubicBezTo>
                  <a:pt x="6349461" y="988741"/>
                  <a:pt x="6327969" y="984171"/>
                  <a:pt x="6303392" y="984344"/>
                </a:cubicBezTo>
                <a:cubicBezTo>
                  <a:pt x="6273501" y="984555"/>
                  <a:pt x="6244508" y="996246"/>
                  <a:pt x="6215915" y="1018991"/>
                </a:cubicBezTo>
                <a:cubicBezTo>
                  <a:pt x="6187360" y="1041705"/>
                  <a:pt x="6157566" y="1075280"/>
                  <a:pt x="6125396" y="1118712"/>
                </a:cubicBezTo>
                <a:cubicBezTo>
                  <a:pt x="6143155" y="1313964"/>
                  <a:pt x="6160914" y="1509217"/>
                  <a:pt x="6178674" y="1704469"/>
                </a:cubicBezTo>
                <a:cubicBezTo>
                  <a:pt x="6179273" y="1711054"/>
                  <a:pt x="6177785" y="1716800"/>
                  <a:pt x="6174202" y="1721699"/>
                </a:cubicBezTo>
                <a:cubicBezTo>
                  <a:pt x="6170621" y="1726599"/>
                  <a:pt x="6164113" y="1730650"/>
                  <a:pt x="6154671" y="1733827"/>
                </a:cubicBezTo>
                <a:cubicBezTo>
                  <a:pt x="6145230" y="1737002"/>
                  <a:pt x="6132527" y="1739305"/>
                  <a:pt x="6116556" y="1740684"/>
                </a:cubicBezTo>
                <a:cubicBezTo>
                  <a:pt x="6100587" y="1742062"/>
                  <a:pt x="6080511" y="1742508"/>
                  <a:pt x="6056335" y="1741933"/>
                </a:cubicBezTo>
                <a:cubicBezTo>
                  <a:pt x="6031485" y="1741341"/>
                  <a:pt x="6010928" y="1739925"/>
                  <a:pt x="5994666" y="1737777"/>
                </a:cubicBezTo>
                <a:cubicBezTo>
                  <a:pt x="5978405" y="1735629"/>
                  <a:pt x="5965269" y="1732710"/>
                  <a:pt x="5955250" y="1729068"/>
                </a:cubicBezTo>
                <a:cubicBezTo>
                  <a:pt x="5945229" y="1725425"/>
                  <a:pt x="5937995" y="1721038"/>
                  <a:pt x="5933536" y="1715937"/>
                </a:cubicBezTo>
                <a:cubicBezTo>
                  <a:pt x="5929077" y="1710835"/>
                  <a:pt x="5926565" y="1704980"/>
                  <a:pt x="5925990" y="1698379"/>
                </a:cubicBezTo>
                <a:cubicBezTo>
                  <a:pt x="5910802" y="1523776"/>
                  <a:pt x="5895614" y="1349174"/>
                  <a:pt x="5880426" y="1174572"/>
                </a:cubicBezTo>
                <a:cubicBezTo>
                  <a:pt x="5877842" y="1144866"/>
                  <a:pt x="5872709" y="1117662"/>
                  <a:pt x="5864889" y="1092998"/>
                </a:cubicBezTo>
                <a:cubicBezTo>
                  <a:pt x="5857067" y="1068331"/>
                  <a:pt x="5846904" y="1046908"/>
                  <a:pt x="5834030" y="1028923"/>
                </a:cubicBezTo>
                <a:cubicBezTo>
                  <a:pt x="5821149" y="1010930"/>
                  <a:pt x="5805497" y="996533"/>
                  <a:pt x="5786723" y="986080"/>
                </a:cubicBezTo>
                <a:cubicBezTo>
                  <a:pt x="5767937" y="975620"/>
                  <a:pt x="5746681" y="969594"/>
                  <a:pt x="5722808" y="968167"/>
                </a:cubicBezTo>
                <a:cubicBezTo>
                  <a:pt x="5692310" y="966345"/>
                  <a:pt x="5662941" y="976119"/>
                  <a:pt x="5634225" y="997019"/>
                </a:cubicBezTo>
                <a:cubicBezTo>
                  <a:pt x="5605532" y="1017901"/>
                  <a:pt x="5575848" y="1049607"/>
                  <a:pt x="5544061" y="1091099"/>
                </a:cubicBezTo>
                <a:cubicBezTo>
                  <a:pt x="5560103" y="1287300"/>
                  <a:pt x="5576145" y="1483500"/>
                  <a:pt x="5592186" y="1679701"/>
                </a:cubicBezTo>
                <a:cubicBezTo>
                  <a:pt x="5592728" y="1686318"/>
                  <a:pt x="5591194" y="1691965"/>
                  <a:pt x="5587580" y="1696635"/>
                </a:cubicBezTo>
                <a:cubicBezTo>
                  <a:pt x="5583965" y="1701304"/>
                  <a:pt x="5577439" y="1704943"/>
                  <a:pt x="5567995" y="1707528"/>
                </a:cubicBezTo>
                <a:cubicBezTo>
                  <a:pt x="5558551" y="1710112"/>
                  <a:pt x="5545857" y="1711625"/>
                  <a:pt x="5529912" y="1712028"/>
                </a:cubicBezTo>
                <a:cubicBezTo>
                  <a:pt x="5513967" y="1712431"/>
                  <a:pt x="5493600" y="1711636"/>
                  <a:pt x="5468842" y="1709578"/>
                </a:cubicBezTo>
                <a:cubicBezTo>
                  <a:pt x="5444079" y="1707520"/>
                  <a:pt x="5423604" y="1704920"/>
                  <a:pt x="5407414" y="1701848"/>
                </a:cubicBezTo>
                <a:cubicBezTo>
                  <a:pt x="5391221" y="1698776"/>
                  <a:pt x="5378146" y="1695125"/>
                  <a:pt x="5368185" y="1690927"/>
                </a:cubicBezTo>
                <a:cubicBezTo>
                  <a:pt x="5358223" y="1686728"/>
                  <a:pt x="5351044" y="1681950"/>
                  <a:pt x="5346643" y="1676608"/>
                </a:cubicBezTo>
                <a:cubicBezTo>
                  <a:pt x="5342241" y="1671265"/>
                  <a:pt x="5339784" y="1665280"/>
                  <a:pt x="5339269" y="1658654"/>
                </a:cubicBezTo>
                <a:cubicBezTo>
                  <a:pt x="5316271" y="1363144"/>
                  <a:pt x="5293274" y="1067635"/>
                  <a:pt x="5270276" y="772125"/>
                </a:cubicBezTo>
                <a:cubicBezTo>
                  <a:pt x="5269761" y="765499"/>
                  <a:pt x="5270924" y="759842"/>
                  <a:pt x="5273869" y="755220"/>
                </a:cubicBezTo>
                <a:cubicBezTo>
                  <a:pt x="5276814" y="750597"/>
                  <a:pt x="5282378" y="746974"/>
                  <a:pt x="5290705" y="744539"/>
                </a:cubicBezTo>
                <a:cubicBezTo>
                  <a:pt x="5299031" y="742103"/>
                  <a:pt x="5309866" y="740617"/>
                  <a:pt x="5323253" y="740265"/>
                </a:cubicBezTo>
                <a:close/>
                <a:moveTo>
                  <a:pt x="7420310" y="673726"/>
                </a:moveTo>
                <a:cubicBezTo>
                  <a:pt x="7452038" y="673183"/>
                  <a:pt x="7481404" y="675474"/>
                  <a:pt x="7508479" y="680631"/>
                </a:cubicBezTo>
                <a:cubicBezTo>
                  <a:pt x="7562315" y="690885"/>
                  <a:pt x="7607616" y="711219"/>
                  <a:pt x="7645142" y="740785"/>
                </a:cubicBezTo>
                <a:cubicBezTo>
                  <a:pt x="7682497" y="770216"/>
                  <a:pt x="7711350" y="808866"/>
                  <a:pt x="7732862" y="856045"/>
                </a:cubicBezTo>
                <a:cubicBezTo>
                  <a:pt x="7754342" y="903154"/>
                  <a:pt x="7768314" y="956792"/>
                  <a:pt x="7775230" y="1016820"/>
                </a:cubicBezTo>
                <a:cubicBezTo>
                  <a:pt x="7776701" y="1029592"/>
                  <a:pt x="7778172" y="1042364"/>
                  <a:pt x="7779644" y="1055136"/>
                </a:cubicBezTo>
                <a:cubicBezTo>
                  <a:pt x="7783028" y="1084511"/>
                  <a:pt x="7778988" y="1108007"/>
                  <a:pt x="7767308" y="1125462"/>
                </a:cubicBezTo>
                <a:cubicBezTo>
                  <a:pt x="7755642" y="1142900"/>
                  <a:pt x="7738290" y="1154676"/>
                  <a:pt x="7715039" y="1160448"/>
                </a:cubicBezTo>
                <a:cubicBezTo>
                  <a:pt x="7539108" y="1204121"/>
                  <a:pt x="7360836" y="1238618"/>
                  <a:pt x="7181448" y="1264438"/>
                </a:cubicBezTo>
                <a:cubicBezTo>
                  <a:pt x="7185398" y="1301370"/>
                  <a:pt x="7193413" y="1334266"/>
                  <a:pt x="7205613" y="1363056"/>
                </a:cubicBezTo>
                <a:cubicBezTo>
                  <a:pt x="7217806" y="1391827"/>
                  <a:pt x="7234727" y="1415299"/>
                  <a:pt x="7256572" y="1433243"/>
                </a:cubicBezTo>
                <a:cubicBezTo>
                  <a:pt x="7278342" y="1451127"/>
                  <a:pt x="7305097" y="1463177"/>
                  <a:pt x="7337000" y="1468831"/>
                </a:cubicBezTo>
                <a:cubicBezTo>
                  <a:pt x="7368878" y="1474480"/>
                  <a:pt x="7406323" y="1473361"/>
                  <a:pt x="7449060" y="1465061"/>
                </a:cubicBezTo>
                <a:cubicBezTo>
                  <a:pt x="7492414" y="1456641"/>
                  <a:pt x="7530141" y="1445625"/>
                  <a:pt x="7562239" y="1432426"/>
                </a:cubicBezTo>
                <a:cubicBezTo>
                  <a:pt x="7594336" y="1419227"/>
                  <a:pt x="7621730" y="1406021"/>
                  <a:pt x="7644674" y="1393126"/>
                </a:cubicBezTo>
                <a:cubicBezTo>
                  <a:pt x="7667664" y="1380206"/>
                  <a:pt x="7686579" y="1368680"/>
                  <a:pt x="7701520" y="1358772"/>
                </a:cubicBezTo>
                <a:cubicBezTo>
                  <a:pt x="7716480" y="1348851"/>
                  <a:pt x="7728823" y="1342620"/>
                  <a:pt x="7738577" y="1340150"/>
                </a:cubicBezTo>
                <a:cubicBezTo>
                  <a:pt x="7744396" y="1338677"/>
                  <a:pt x="7749366" y="1338572"/>
                  <a:pt x="7753504" y="1339802"/>
                </a:cubicBezTo>
                <a:cubicBezTo>
                  <a:pt x="7757642" y="1341033"/>
                  <a:pt x="7761314" y="1344217"/>
                  <a:pt x="7764574" y="1349295"/>
                </a:cubicBezTo>
                <a:cubicBezTo>
                  <a:pt x="7767832" y="1354371"/>
                  <a:pt x="7770526" y="1362070"/>
                  <a:pt x="7772711" y="1372365"/>
                </a:cubicBezTo>
                <a:cubicBezTo>
                  <a:pt x="7774896" y="1382660"/>
                  <a:pt x="7776897" y="1395800"/>
                  <a:pt x="7778730" y="1411782"/>
                </a:cubicBezTo>
                <a:cubicBezTo>
                  <a:pt x="7780344" y="1425846"/>
                  <a:pt x="7781398" y="1437918"/>
                  <a:pt x="7781884" y="1447997"/>
                </a:cubicBezTo>
                <a:cubicBezTo>
                  <a:pt x="7782371" y="1458076"/>
                  <a:pt x="7782380" y="1466802"/>
                  <a:pt x="7781886" y="1474174"/>
                </a:cubicBezTo>
                <a:cubicBezTo>
                  <a:pt x="7781394" y="1481546"/>
                  <a:pt x="7780144" y="1487973"/>
                  <a:pt x="7778096" y="1493444"/>
                </a:cubicBezTo>
                <a:cubicBezTo>
                  <a:pt x="7776048" y="1498913"/>
                  <a:pt x="7773200" y="1504448"/>
                  <a:pt x="7769494" y="1510011"/>
                </a:cubicBezTo>
                <a:cubicBezTo>
                  <a:pt x="7765788" y="1515573"/>
                  <a:pt x="7754986" y="1524640"/>
                  <a:pt x="7736926" y="1537129"/>
                </a:cubicBezTo>
                <a:cubicBezTo>
                  <a:pt x="7718894" y="1549597"/>
                  <a:pt x="7695610" y="1563122"/>
                  <a:pt x="7667028" y="1577502"/>
                </a:cubicBezTo>
                <a:cubicBezTo>
                  <a:pt x="7638510" y="1591851"/>
                  <a:pt x="7605618" y="1606026"/>
                  <a:pt x="7568054" y="1619821"/>
                </a:cubicBezTo>
                <a:cubicBezTo>
                  <a:pt x="7530572" y="1633585"/>
                  <a:pt x="7490088" y="1644775"/>
                  <a:pt x="7446650" y="1653188"/>
                </a:cubicBezTo>
                <a:cubicBezTo>
                  <a:pt x="7368044" y="1668412"/>
                  <a:pt x="7297866" y="1670319"/>
                  <a:pt x="7236420" y="1660043"/>
                </a:cubicBezTo>
                <a:cubicBezTo>
                  <a:pt x="7174830" y="1649742"/>
                  <a:pt x="7122044" y="1626823"/>
                  <a:pt x="7077984" y="1592291"/>
                </a:cubicBezTo>
                <a:cubicBezTo>
                  <a:pt x="7033772" y="1557638"/>
                  <a:pt x="6998921" y="1510828"/>
                  <a:pt x="6972970" y="1452489"/>
                </a:cubicBezTo>
                <a:cubicBezTo>
                  <a:pt x="6946985" y="1394070"/>
                  <a:pt x="6929975" y="1324047"/>
                  <a:pt x="6921576" y="1242653"/>
                </a:cubicBezTo>
                <a:cubicBezTo>
                  <a:pt x="6913578" y="1165166"/>
                  <a:pt x="6916439" y="1094288"/>
                  <a:pt x="6930706" y="1030130"/>
                </a:cubicBezTo>
                <a:cubicBezTo>
                  <a:pt x="6944978" y="965958"/>
                  <a:pt x="6968772" y="909951"/>
                  <a:pt x="7003411" y="862609"/>
                </a:cubicBezTo>
                <a:cubicBezTo>
                  <a:pt x="7038107" y="815189"/>
                  <a:pt x="7081390" y="776162"/>
                  <a:pt x="7134528" y="746256"/>
                </a:cubicBezTo>
                <a:cubicBezTo>
                  <a:pt x="7187806" y="716271"/>
                  <a:pt x="7248702" y="695534"/>
                  <a:pt x="7317966" y="683821"/>
                </a:cubicBezTo>
                <a:cubicBezTo>
                  <a:pt x="7354491" y="677645"/>
                  <a:pt x="7388581" y="674269"/>
                  <a:pt x="7420310" y="673726"/>
                </a:cubicBezTo>
                <a:close/>
                <a:moveTo>
                  <a:pt x="4495458" y="631001"/>
                </a:moveTo>
                <a:cubicBezTo>
                  <a:pt x="4530220" y="629702"/>
                  <a:pt x="4567756" y="631733"/>
                  <a:pt x="4608115" y="637182"/>
                </a:cubicBezTo>
                <a:cubicBezTo>
                  <a:pt x="4686863" y="647814"/>
                  <a:pt x="4755771" y="667705"/>
                  <a:pt x="4815264" y="696340"/>
                </a:cubicBezTo>
                <a:cubicBezTo>
                  <a:pt x="4874730" y="724963"/>
                  <a:pt x="4924532" y="762887"/>
                  <a:pt x="4965717" y="808955"/>
                </a:cubicBezTo>
                <a:cubicBezTo>
                  <a:pt x="5006883" y="855003"/>
                  <a:pt x="5038486" y="909896"/>
                  <a:pt x="5061689" y="972932"/>
                </a:cubicBezTo>
                <a:cubicBezTo>
                  <a:pt x="5084888" y="1035959"/>
                  <a:pt x="5099236" y="1106992"/>
                  <a:pt x="5105135" y="1185896"/>
                </a:cubicBezTo>
                <a:cubicBezTo>
                  <a:pt x="5110787" y="1261485"/>
                  <a:pt x="5106083" y="1329378"/>
                  <a:pt x="5090683" y="1389479"/>
                </a:cubicBezTo>
                <a:cubicBezTo>
                  <a:pt x="5075285" y="1449572"/>
                  <a:pt x="5049106" y="1499963"/>
                  <a:pt x="5011696" y="1540330"/>
                </a:cubicBezTo>
                <a:cubicBezTo>
                  <a:pt x="4974316" y="1580664"/>
                  <a:pt x="4925895" y="1609522"/>
                  <a:pt x="4866284" y="1626471"/>
                </a:cubicBezTo>
                <a:cubicBezTo>
                  <a:pt x="4806715" y="1643408"/>
                  <a:pt x="4735889" y="1646548"/>
                  <a:pt x="4653962" y="1635622"/>
                </a:cubicBezTo>
                <a:cubicBezTo>
                  <a:pt x="4574707" y="1625054"/>
                  <a:pt x="4505084" y="1604560"/>
                  <a:pt x="4445146" y="1574465"/>
                </a:cubicBezTo>
                <a:cubicBezTo>
                  <a:pt x="4385201" y="1544366"/>
                  <a:pt x="4334718" y="1505547"/>
                  <a:pt x="4293573" y="1458241"/>
                </a:cubicBezTo>
                <a:cubicBezTo>
                  <a:pt x="4252437" y="1410945"/>
                  <a:pt x="4220863" y="1355337"/>
                  <a:pt x="4198532" y="1291625"/>
                </a:cubicBezTo>
                <a:cubicBezTo>
                  <a:pt x="4176204" y="1227924"/>
                  <a:pt x="4162802" y="1156890"/>
                  <a:pt x="4158059" y="1078607"/>
                </a:cubicBezTo>
                <a:cubicBezTo>
                  <a:pt x="4153478" y="1002977"/>
                  <a:pt x="4159154" y="935230"/>
                  <a:pt x="4175603" y="875508"/>
                </a:cubicBezTo>
                <a:cubicBezTo>
                  <a:pt x="4192051" y="815787"/>
                  <a:pt x="4218326" y="766080"/>
                  <a:pt x="4255898" y="727356"/>
                </a:cubicBezTo>
                <a:cubicBezTo>
                  <a:pt x="4293460" y="688641"/>
                  <a:pt x="4340913" y="660543"/>
                  <a:pt x="4399443" y="644800"/>
                </a:cubicBezTo>
                <a:cubicBezTo>
                  <a:pt x="4428707" y="636928"/>
                  <a:pt x="4460695" y="632300"/>
                  <a:pt x="4495458" y="631001"/>
                </a:cubicBezTo>
                <a:close/>
                <a:moveTo>
                  <a:pt x="2229558" y="514882"/>
                </a:moveTo>
                <a:cubicBezTo>
                  <a:pt x="2197746" y="512892"/>
                  <a:pt x="2170306" y="517360"/>
                  <a:pt x="2147110" y="527813"/>
                </a:cubicBezTo>
                <a:cubicBezTo>
                  <a:pt x="2123886" y="538278"/>
                  <a:pt x="2104990" y="553476"/>
                  <a:pt x="2089913" y="572710"/>
                </a:cubicBezTo>
                <a:cubicBezTo>
                  <a:pt x="2074821" y="591962"/>
                  <a:pt x="2063788" y="615226"/>
                  <a:pt x="2056239" y="642154"/>
                </a:cubicBezTo>
                <a:cubicBezTo>
                  <a:pt x="2048689" y="669089"/>
                  <a:pt x="2044841" y="698034"/>
                  <a:pt x="2044439" y="728922"/>
                </a:cubicBezTo>
                <a:cubicBezTo>
                  <a:pt x="2169541" y="734376"/>
                  <a:pt x="2294548" y="742359"/>
                  <a:pt x="2419377" y="752343"/>
                </a:cubicBezTo>
                <a:cubicBezTo>
                  <a:pt x="2418885" y="682601"/>
                  <a:pt x="2403027" y="626428"/>
                  <a:pt x="2371242" y="584369"/>
                </a:cubicBezTo>
                <a:cubicBezTo>
                  <a:pt x="2339514" y="542384"/>
                  <a:pt x="2292506" y="518819"/>
                  <a:pt x="2229558" y="514882"/>
                </a:cubicBezTo>
                <a:close/>
                <a:moveTo>
                  <a:pt x="3645175" y="507454"/>
                </a:moveTo>
                <a:cubicBezTo>
                  <a:pt x="3674393" y="506528"/>
                  <a:pt x="3705046" y="508345"/>
                  <a:pt x="3737158" y="513011"/>
                </a:cubicBezTo>
                <a:cubicBezTo>
                  <a:pt x="3763369" y="516819"/>
                  <a:pt x="3789198" y="522949"/>
                  <a:pt x="3814704" y="531217"/>
                </a:cubicBezTo>
                <a:cubicBezTo>
                  <a:pt x="3840215" y="539485"/>
                  <a:pt x="3864101" y="549387"/>
                  <a:pt x="3886554" y="560473"/>
                </a:cubicBezTo>
                <a:cubicBezTo>
                  <a:pt x="3909012" y="571562"/>
                  <a:pt x="3929088" y="583577"/>
                  <a:pt x="3947099" y="595984"/>
                </a:cubicBezTo>
                <a:cubicBezTo>
                  <a:pt x="3965113" y="608393"/>
                  <a:pt x="3977806" y="618950"/>
                  <a:pt x="3985493" y="627261"/>
                </a:cubicBezTo>
                <a:cubicBezTo>
                  <a:pt x="3993180" y="635574"/>
                  <a:pt x="3998553" y="642512"/>
                  <a:pt x="4001823" y="647904"/>
                </a:cubicBezTo>
                <a:cubicBezTo>
                  <a:pt x="4005093" y="653296"/>
                  <a:pt x="4007725" y="660120"/>
                  <a:pt x="4009853" y="668315"/>
                </a:cubicBezTo>
                <a:cubicBezTo>
                  <a:pt x="4011980" y="676510"/>
                  <a:pt x="4013837" y="686493"/>
                  <a:pt x="4015516" y="698243"/>
                </a:cubicBezTo>
                <a:cubicBezTo>
                  <a:pt x="4017196" y="709993"/>
                  <a:pt x="4018506" y="724161"/>
                  <a:pt x="4019482" y="740743"/>
                </a:cubicBezTo>
                <a:cubicBezTo>
                  <a:pt x="4021745" y="779213"/>
                  <a:pt x="4020113" y="805786"/>
                  <a:pt x="4014386" y="820382"/>
                </a:cubicBezTo>
                <a:cubicBezTo>
                  <a:pt x="4008658" y="834980"/>
                  <a:pt x="4000623" y="841543"/>
                  <a:pt x="3990095" y="839999"/>
                </a:cubicBezTo>
                <a:cubicBezTo>
                  <a:pt x="3978909" y="838358"/>
                  <a:pt x="3966841" y="831924"/>
                  <a:pt x="3953758" y="820859"/>
                </a:cubicBezTo>
                <a:cubicBezTo>
                  <a:pt x="3940678" y="809795"/>
                  <a:pt x="3925390" y="797218"/>
                  <a:pt x="3907590" y="783510"/>
                </a:cubicBezTo>
                <a:cubicBezTo>
                  <a:pt x="3889793" y="769806"/>
                  <a:pt x="3868929" y="756387"/>
                  <a:pt x="3844698" y="743720"/>
                </a:cubicBezTo>
                <a:cubicBezTo>
                  <a:pt x="3820473" y="731057"/>
                  <a:pt x="3791996" y="722204"/>
                  <a:pt x="3759136" y="717421"/>
                </a:cubicBezTo>
                <a:cubicBezTo>
                  <a:pt x="3694723" y="708045"/>
                  <a:pt x="3647033" y="726169"/>
                  <a:pt x="3615202" y="771083"/>
                </a:cubicBezTo>
                <a:cubicBezTo>
                  <a:pt x="3583347" y="816030"/>
                  <a:pt x="3570298" y="887136"/>
                  <a:pt x="3575345" y="983858"/>
                </a:cubicBezTo>
                <a:cubicBezTo>
                  <a:pt x="3577834" y="1031556"/>
                  <a:pt x="3584282" y="1074249"/>
                  <a:pt x="3594831" y="1111902"/>
                </a:cubicBezTo>
                <a:cubicBezTo>
                  <a:pt x="3605382" y="1149560"/>
                  <a:pt x="3619644" y="1181904"/>
                  <a:pt x="3637871" y="1208813"/>
                </a:cubicBezTo>
                <a:cubicBezTo>
                  <a:pt x="3656105" y="1235734"/>
                  <a:pt x="3678235" y="1257235"/>
                  <a:pt x="3704427" y="1273161"/>
                </a:cubicBezTo>
                <a:cubicBezTo>
                  <a:pt x="3730625" y="1289092"/>
                  <a:pt x="3760604" y="1299562"/>
                  <a:pt x="3794410" y="1304496"/>
                </a:cubicBezTo>
                <a:cubicBezTo>
                  <a:pt x="3828879" y="1309527"/>
                  <a:pt x="3858245" y="1308704"/>
                  <a:pt x="3882529" y="1302099"/>
                </a:cubicBezTo>
                <a:cubicBezTo>
                  <a:pt x="3906804" y="1295497"/>
                  <a:pt x="3927822" y="1287174"/>
                  <a:pt x="3945668" y="1277331"/>
                </a:cubicBezTo>
                <a:cubicBezTo>
                  <a:pt x="3963508" y="1267492"/>
                  <a:pt x="3978366" y="1258266"/>
                  <a:pt x="3990371" y="1249862"/>
                </a:cubicBezTo>
                <a:cubicBezTo>
                  <a:pt x="4002373" y="1241459"/>
                  <a:pt x="4012641" y="1237841"/>
                  <a:pt x="4021245" y="1239102"/>
                </a:cubicBezTo>
                <a:cubicBezTo>
                  <a:pt x="4027201" y="1239975"/>
                  <a:pt x="4032256" y="1242369"/>
                  <a:pt x="4036429" y="1246260"/>
                </a:cubicBezTo>
                <a:cubicBezTo>
                  <a:pt x="4040602" y="1250151"/>
                  <a:pt x="4044091" y="1256757"/>
                  <a:pt x="4046943" y="1266048"/>
                </a:cubicBezTo>
                <a:cubicBezTo>
                  <a:pt x="4049795" y="1275339"/>
                  <a:pt x="4052276" y="1287051"/>
                  <a:pt x="4054426" y="1301173"/>
                </a:cubicBezTo>
                <a:cubicBezTo>
                  <a:pt x="4056576" y="1315296"/>
                  <a:pt x="4058289" y="1333302"/>
                  <a:pt x="4059578" y="1355190"/>
                </a:cubicBezTo>
                <a:cubicBezTo>
                  <a:pt x="4060593" y="1372436"/>
                  <a:pt x="4060948" y="1386789"/>
                  <a:pt x="4060634" y="1398251"/>
                </a:cubicBezTo>
                <a:cubicBezTo>
                  <a:pt x="4060320" y="1409713"/>
                  <a:pt x="4059574" y="1419302"/>
                  <a:pt x="4058380" y="1427018"/>
                </a:cubicBezTo>
                <a:cubicBezTo>
                  <a:pt x="4057186" y="1434734"/>
                  <a:pt x="4055581" y="1440911"/>
                  <a:pt x="4053547" y="1445543"/>
                </a:cubicBezTo>
                <a:cubicBezTo>
                  <a:pt x="4051512" y="1450176"/>
                  <a:pt x="4046744" y="1455731"/>
                  <a:pt x="4039218" y="1462184"/>
                </a:cubicBezTo>
                <a:cubicBezTo>
                  <a:pt x="4031691" y="1468638"/>
                  <a:pt x="4018627" y="1475942"/>
                  <a:pt x="3999996" y="1484049"/>
                </a:cubicBezTo>
                <a:cubicBezTo>
                  <a:pt x="3981361" y="1492159"/>
                  <a:pt x="3960002" y="1498733"/>
                  <a:pt x="3935908" y="1503741"/>
                </a:cubicBezTo>
                <a:cubicBezTo>
                  <a:pt x="3911808" y="1508751"/>
                  <a:pt x="3885449" y="1511792"/>
                  <a:pt x="3856830" y="1512860"/>
                </a:cubicBezTo>
                <a:cubicBezTo>
                  <a:pt x="3828205" y="1513928"/>
                  <a:pt x="3798599" y="1512229"/>
                  <a:pt x="3768014" y="1507773"/>
                </a:cubicBezTo>
                <a:cubicBezTo>
                  <a:pt x="3699531" y="1497795"/>
                  <a:pt x="3638294" y="1478434"/>
                  <a:pt x="3584311" y="1449688"/>
                </a:cubicBezTo>
                <a:cubicBezTo>
                  <a:pt x="3530371" y="1420964"/>
                  <a:pt x="3484434" y="1383402"/>
                  <a:pt x="3446437" y="1337028"/>
                </a:cubicBezTo>
                <a:cubicBezTo>
                  <a:pt x="3408479" y="1290702"/>
                  <a:pt x="3379026" y="1236451"/>
                  <a:pt x="3357808" y="1174393"/>
                </a:cubicBezTo>
                <a:cubicBezTo>
                  <a:pt x="3336599" y="1112362"/>
                  <a:pt x="3324251" y="1042928"/>
                  <a:pt x="3320524" y="966149"/>
                </a:cubicBezTo>
                <a:cubicBezTo>
                  <a:pt x="3316220" y="877456"/>
                  <a:pt x="3323351" y="802274"/>
                  <a:pt x="3342484" y="740792"/>
                </a:cubicBezTo>
                <a:cubicBezTo>
                  <a:pt x="3361610" y="679328"/>
                  <a:pt x="3389209" y="629727"/>
                  <a:pt x="3426810" y="593081"/>
                </a:cubicBezTo>
                <a:cubicBezTo>
                  <a:pt x="3464362" y="556482"/>
                  <a:pt x="3508996" y="530969"/>
                  <a:pt x="3561799" y="518350"/>
                </a:cubicBezTo>
                <a:cubicBezTo>
                  <a:pt x="3588173" y="512048"/>
                  <a:pt x="3615957" y="508380"/>
                  <a:pt x="3645175" y="507454"/>
                </a:cubicBezTo>
                <a:close/>
                <a:moveTo>
                  <a:pt x="2229670" y="339318"/>
                </a:moveTo>
                <a:cubicBezTo>
                  <a:pt x="2303686" y="343948"/>
                  <a:pt x="2367219" y="359818"/>
                  <a:pt x="2420573" y="385519"/>
                </a:cubicBezTo>
                <a:cubicBezTo>
                  <a:pt x="2474022" y="411266"/>
                  <a:pt x="2517852" y="445695"/>
                  <a:pt x="2553212" y="487134"/>
                </a:cubicBezTo>
                <a:cubicBezTo>
                  <a:pt x="2588630" y="528642"/>
                  <a:pt x="2614771" y="576961"/>
                  <a:pt x="2632848" y="631242"/>
                </a:cubicBezTo>
                <a:cubicBezTo>
                  <a:pt x="2650936" y="685553"/>
                  <a:pt x="2660988" y="743818"/>
                  <a:pt x="2663423" y="805869"/>
                </a:cubicBezTo>
                <a:cubicBezTo>
                  <a:pt x="2663942" y="819072"/>
                  <a:pt x="2664460" y="832274"/>
                  <a:pt x="2664978" y="845477"/>
                </a:cubicBezTo>
                <a:cubicBezTo>
                  <a:pt x="2666170" y="875842"/>
                  <a:pt x="2660295" y="897659"/>
                  <a:pt x="2647198" y="910787"/>
                </a:cubicBezTo>
                <a:cubicBezTo>
                  <a:pt x="2634093" y="923924"/>
                  <a:pt x="2615657" y="929401"/>
                  <a:pt x="2591728" y="927151"/>
                </a:cubicBezTo>
                <a:cubicBezTo>
                  <a:pt x="2411261" y="910176"/>
                  <a:pt x="2230393" y="896908"/>
                  <a:pt x="2049302" y="888919"/>
                </a:cubicBezTo>
                <a:cubicBezTo>
                  <a:pt x="2050443" y="926449"/>
                  <a:pt x="2055947" y="960736"/>
                  <a:pt x="2065939" y="991750"/>
                </a:cubicBezTo>
                <a:cubicBezTo>
                  <a:pt x="2075935" y="1022776"/>
                  <a:pt x="2091043" y="1049515"/>
                  <a:pt x="2111456" y="1071866"/>
                </a:cubicBezTo>
                <a:cubicBezTo>
                  <a:pt x="2131897" y="1094247"/>
                  <a:pt x="2157779" y="1111955"/>
                  <a:pt x="2189230" y="1124940"/>
                </a:cubicBezTo>
                <a:cubicBezTo>
                  <a:pt x="2220725" y="1137942"/>
                  <a:pt x="2258180" y="1145892"/>
                  <a:pt x="2301619" y="1148907"/>
                </a:cubicBezTo>
                <a:cubicBezTo>
                  <a:pt x="2345734" y="1151969"/>
                  <a:pt x="2384373" y="1151781"/>
                  <a:pt x="2417570" y="1148198"/>
                </a:cubicBezTo>
                <a:cubicBezTo>
                  <a:pt x="2450720" y="1144620"/>
                  <a:pt x="2479329" y="1140098"/>
                  <a:pt x="2503418" y="1134653"/>
                </a:cubicBezTo>
                <a:cubicBezTo>
                  <a:pt x="2527491" y="1129213"/>
                  <a:pt x="2547407" y="1124071"/>
                  <a:pt x="2563189" y="1119290"/>
                </a:cubicBezTo>
                <a:cubicBezTo>
                  <a:pt x="2578963" y="1114512"/>
                  <a:pt x="2591834" y="1112580"/>
                  <a:pt x="2601829" y="1113528"/>
                </a:cubicBezTo>
                <a:cubicBezTo>
                  <a:pt x="2607827" y="1114097"/>
                  <a:pt x="2612864" y="1115736"/>
                  <a:pt x="2616955" y="1118424"/>
                </a:cubicBezTo>
                <a:cubicBezTo>
                  <a:pt x="2621046" y="1121112"/>
                  <a:pt x="2624525" y="1125567"/>
                  <a:pt x="2627427" y="1131762"/>
                </a:cubicBezTo>
                <a:cubicBezTo>
                  <a:pt x="2630330" y="1137956"/>
                  <a:pt x="2632477" y="1146553"/>
                  <a:pt x="2633900" y="1157540"/>
                </a:cubicBezTo>
                <a:cubicBezTo>
                  <a:pt x="2635324" y="1168527"/>
                  <a:pt x="2636351" y="1182271"/>
                  <a:pt x="2636988" y="1198771"/>
                </a:cubicBezTo>
                <a:cubicBezTo>
                  <a:pt x="2637549" y="1213291"/>
                  <a:pt x="2637695" y="1225634"/>
                  <a:pt x="2637422" y="1235798"/>
                </a:cubicBezTo>
                <a:cubicBezTo>
                  <a:pt x="2637148" y="1245963"/>
                  <a:pt x="2636489" y="1254611"/>
                  <a:pt x="2635431" y="1261741"/>
                </a:cubicBezTo>
                <a:cubicBezTo>
                  <a:pt x="2634373" y="1268870"/>
                  <a:pt x="2632611" y="1274782"/>
                  <a:pt x="2630127" y="1279471"/>
                </a:cubicBezTo>
                <a:cubicBezTo>
                  <a:pt x="2627643" y="1284160"/>
                  <a:pt x="2624326" y="1288611"/>
                  <a:pt x="2620159" y="1292809"/>
                </a:cubicBezTo>
                <a:cubicBezTo>
                  <a:pt x="2615991" y="1297008"/>
                  <a:pt x="2604376" y="1302146"/>
                  <a:pt x="2585302" y="1308239"/>
                </a:cubicBezTo>
                <a:cubicBezTo>
                  <a:pt x="2566199" y="1314343"/>
                  <a:pt x="2541735" y="1319821"/>
                  <a:pt x="2511912" y="1324760"/>
                </a:cubicBezTo>
                <a:cubicBezTo>
                  <a:pt x="2482071" y="1329702"/>
                  <a:pt x="2447846" y="1333382"/>
                  <a:pt x="2409215" y="1335911"/>
                </a:cubicBezTo>
                <a:cubicBezTo>
                  <a:pt x="2370542" y="1338444"/>
                  <a:pt x="2329101" y="1338150"/>
                  <a:pt x="2284866" y="1335148"/>
                </a:cubicBezTo>
                <a:cubicBezTo>
                  <a:pt x="2205082" y="1329735"/>
                  <a:pt x="2134883" y="1316020"/>
                  <a:pt x="2074164" y="1293441"/>
                </a:cubicBezTo>
                <a:cubicBezTo>
                  <a:pt x="2013576" y="1270910"/>
                  <a:pt x="1962572" y="1239172"/>
                  <a:pt x="1921113" y="1197803"/>
                </a:cubicBezTo>
                <a:cubicBezTo>
                  <a:pt x="1879767" y="1156548"/>
                  <a:pt x="1848444" y="1105173"/>
                  <a:pt x="1826966" y="1043613"/>
                </a:cubicBezTo>
                <a:cubicBezTo>
                  <a:pt x="1805508" y="982113"/>
                  <a:pt x="1793813" y="910231"/>
                  <a:pt x="1791620" y="828006"/>
                </a:cubicBezTo>
                <a:cubicBezTo>
                  <a:pt x="1789532" y="749728"/>
                  <a:pt x="1797781" y="679274"/>
                  <a:pt x="1816893" y="616848"/>
                </a:cubicBezTo>
                <a:cubicBezTo>
                  <a:pt x="1835991" y="554470"/>
                  <a:pt x="1863885" y="501484"/>
                  <a:pt x="1902108" y="458999"/>
                </a:cubicBezTo>
                <a:cubicBezTo>
                  <a:pt x="1940225" y="416633"/>
                  <a:pt x="1986362" y="384223"/>
                  <a:pt x="2041771" y="363860"/>
                </a:cubicBezTo>
                <a:cubicBezTo>
                  <a:pt x="2097034" y="343550"/>
                  <a:pt x="2159610" y="334935"/>
                  <a:pt x="2229670" y="339318"/>
                </a:cubicBezTo>
                <a:close/>
                <a:moveTo>
                  <a:pt x="1613694" y="8713"/>
                </a:moveTo>
                <a:cubicBezTo>
                  <a:pt x="1642695" y="8482"/>
                  <a:pt x="1665289" y="9314"/>
                  <a:pt x="1681481" y="10941"/>
                </a:cubicBezTo>
                <a:cubicBezTo>
                  <a:pt x="1697676" y="12568"/>
                  <a:pt x="1709421" y="17166"/>
                  <a:pt x="1716924" y="24368"/>
                </a:cubicBezTo>
                <a:cubicBezTo>
                  <a:pt x="1724432" y="31574"/>
                  <a:pt x="1727793" y="42354"/>
                  <a:pt x="1727154" y="56487"/>
                </a:cubicBezTo>
                <a:cubicBezTo>
                  <a:pt x="1726514" y="70620"/>
                  <a:pt x="1723671" y="89859"/>
                  <a:pt x="1718258" y="114136"/>
                </a:cubicBezTo>
                <a:cubicBezTo>
                  <a:pt x="1628011" y="484054"/>
                  <a:pt x="1539683" y="855746"/>
                  <a:pt x="1448077" y="1228025"/>
                </a:cubicBezTo>
                <a:cubicBezTo>
                  <a:pt x="1444385" y="1243918"/>
                  <a:pt x="1439132" y="1256744"/>
                  <a:pt x="1432287" y="1266496"/>
                </a:cubicBezTo>
                <a:cubicBezTo>
                  <a:pt x="1425439" y="1276254"/>
                  <a:pt x="1415026" y="1283840"/>
                  <a:pt x="1401041" y="1289288"/>
                </a:cubicBezTo>
                <a:cubicBezTo>
                  <a:pt x="1387045" y="1294739"/>
                  <a:pt x="1368994" y="1298738"/>
                  <a:pt x="1346884" y="1301378"/>
                </a:cubicBezTo>
                <a:cubicBezTo>
                  <a:pt x="1324764" y="1304019"/>
                  <a:pt x="1296591" y="1306209"/>
                  <a:pt x="1262395" y="1308181"/>
                </a:cubicBezTo>
                <a:cubicBezTo>
                  <a:pt x="1224183" y="1310385"/>
                  <a:pt x="1193510" y="1311652"/>
                  <a:pt x="1170357" y="1311672"/>
                </a:cubicBezTo>
                <a:cubicBezTo>
                  <a:pt x="1147206" y="1311691"/>
                  <a:pt x="1128892" y="1309841"/>
                  <a:pt x="1115413" y="1305994"/>
                </a:cubicBezTo>
                <a:cubicBezTo>
                  <a:pt x="1101959" y="1302154"/>
                  <a:pt x="1092150" y="1295742"/>
                  <a:pt x="1085971" y="1286735"/>
                </a:cubicBezTo>
                <a:cubicBezTo>
                  <a:pt x="1079796" y="1277734"/>
                  <a:pt x="1074925" y="1265494"/>
                  <a:pt x="1071327" y="1250028"/>
                </a:cubicBezTo>
                <a:cubicBezTo>
                  <a:pt x="997891" y="987358"/>
                  <a:pt x="926312" y="725164"/>
                  <a:pt x="853745" y="464239"/>
                </a:cubicBezTo>
                <a:cubicBezTo>
                  <a:pt x="853087" y="464321"/>
                  <a:pt x="852429" y="464403"/>
                  <a:pt x="851770" y="464485"/>
                </a:cubicBezTo>
                <a:cubicBezTo>
                  <a:pt x="789852" y="741911"/>
                  <a:pt x="729014" y="1020361"/>
                  <a:pt x="666734" y="1299371"/>
                </a:cubicBezTo>
                <a:cubicBezTo>
                  <a:pt x="663565" y="1314996"/>
                  <a:pt x="659033" y="1328041"/>
                  <a:pt x="653154" y="1338518"/>
                </a:cubicBezTo>
                <a:cubicBezTo>
                  <a:pt x="647272" y="1349001"/>
                  <a:pt x="637872" y="1357917"/>
                  <a:pt x="625019" y="1365295"/>
                </a:cubicBezTo>
                <a:cubicBezTo>
                  <a:pt x="612162" y="1372676"/>
                  <a:pt x="594671" y="1379075"/>
                  <a:pt x="572544" y="1384600"/>
                </a:cubicBezTo>
                <a:cubicBezTo>
                  <a:pt x="550393" y="1390130"/>
                  <a:pt x="521124" y="1396213"/>
                  <a:pt x="484776" y="1403206"/>
                </a:cubicBezTo>
                <a:cubicBezTo>
                  <a:pt x="446562" y="1410557"/>
                  <a:pt x="416169" y="1415993"/>
                  <a:pt x="393485" y="1419123"/>
                </a:cubicBezTo>
                <a:cubicBezTo>
                  <a:pt x="370787" y="1422255"/>
                  <a:pt x="352864" y="1422897"/>
                  <a:pt x="339690" y="1420870"/>
                </a:cubicBezTo>
                <a:cubicBezTo>
                  <a:pt x="326524" y="1418844"/>
                  <a:pt x="316968" y="1413780"/>
                  <a:pt x="311029" y="1405596"/>
                </a:cubicBezTo>
                <a:cubicBezTo>
                  <a:pt x="305096" y="1397422"/>
                  <a:pt x="300179" y="1385880"/>
                  <a:pt x="296181" y="1371017"/>
                </a:cubicBezTo>
                <a:cubicBezTo>
                  <a:pt x="198572" y="1023301"/>
                  <a:pt x="104756" y="676524"/>
                  <a:pt x="9619" y="332066"/>
                </a:cubicBezTo>
                <a:cubicBezTo>
                  <a:pt x="3810" y="310088"/>
                  <a:pt x="719" y="292422"/>
                  <a:pt x="74" y="279129"/>
                </a:cubicBezTo>
                <a:cubicBezTo>
                  <a:pt x="-571" y="265837"/>
                  <a:pt x="3037" y="254360"/>
                  <a:pt x="11037" y="244856"/>
                </a:cubicBezTo>
                <a:cubicBezTo>
                  <a:pt x="19029" y="235360"/>
                  <a:pt x="31982" y="227073"/>
                  <a:pt x="50110" y="220335"/>
                </a:cubicBezTo>
                <a:cubicBezTo>
                  <a:pt x="68215" y="213606"/>
                  <a:pt x="93444" y="205721"/>
                  <a:pt x="125875" y="197094"/>
                </a:cubicBezTo>
                <a:cubicBezTo>
                  <a:pt x="155714" y="189157"/>
                  <a:pt x="179585" y="183594"/>
                  <a:pt x="197206" y="180144"/>
                </a:cubicBezTo>
                <a:cubicBezTo>
                  <a:pt x="214816" y="176696"/>
                  <a:pt x="228116" y="175837"/>
                  <a:pt x="237107" y="177209"/>
                </a:cubicBezTo>
                <a:cubicBezTo>
                  <a:pt x="246100" y="178581"/>
                  <a:pt x="252139" y="182482"/>
                  <a:pt x="255425" y="188585"/>
                </a:cubicBezTo>
                <a:cubicBezTo>
                  <a:pt x="258712" y="194689"/>
                  <a:pt x="261218" y="203807"/>
                  <a:pt x="263229" y="215826"/>
                </a:cubicBezTo>
                <a:cubicBezTo>
                  <a:pt x="338853" y="524289"/>
                  <a:pt x="412712" y="834358"/>
                  <a:pt x="489845" y="1144801"/>
                </a:cubicBezTo>
                <a:cubicBezTo>
                  <a:pt x="490174" y="1144738"/>
                  <a:pt x="490504" y="1144675"/>
                  <a:pt x="490833" y="1144612"/>
                </a:cubicBezTo>
                <a:cubicBezTo>
                  <a:pt x="566189" y="807375"/>
                  <a:pt x="639060" y="470931"/>
                  <a:pt x="714018" y="136131"/>
                </a:cubicBezTo>
                <a:cubicBezTo>
                  <a:pt x="716539" y="123278"/>
                  <a:pt x="719747" y="112555"/>
                  <a:pt x="723962" y="104081"/>
                </a:cubicBezTo>
                <a:cubicBezTo>
                  <a:pt x="728175" y="95610"/>
                  <a:pt x="735181" y="88389"/>
                  <a:pt x="745280" y="82734"/>
                </a:cubicBezTo>
                <a:cubicBezTo>
                  <a:pt x="755370" y="77083"/>
                  <a:pt x="769146" y="72067"/>
                  <a:pt x="786745" y="68062"/>
                </a:cubicBezTo>
                <a:cubicBezTo>
                  <a:pt x="804356" y="64054"/>
                  <a:pt x="827894" y="60072"/>
                  <a:pt x="857352" y="56431"/>
                </a:cubicBezTo>
                <a:cubicBezTo>
                  <a:pt x="888754" y="52550"/>
                  <a:pt x="913804" y="50384"/>
                  <a:pt x="932474" y="49606"/>
                </a:cubicBezTo>
                <a:cubicBezTo>
                  <a:pt x="951144" y="48828"/>
                  <a:pt x="965583" y="50204"/>
                  <a:pt x="975839" y="53350"/>
                </a:cubicBezTo>
                <a:cubicBezTo>
                  <a:pt x="986100" y="56497"/>
                  <a:pt x="993490" y="61942"/>
                  <a:pt x="998268" y="69321"/>
                </a:cubicBezTo>
                <a:cubicBezTo>
                  <a:pt x="1003047" y="76703"/>
                  <a:pt x="1006709" y="86904"/>
                  <a:pt x="1009583" y="99768"/>
                </a:cubicBezTo>
                <a:cubicBezTo>
                  <a:pt x="1096213" y="415216"/>
                  <a:pt x="1180831" y="732572"/>
                  <a:pt x="1268593" y="1050401"/>
                </a:cubicBezTo>
                <a:cubicBezTo>
                  <a:pt x="1269261" y="1050363"/>
                  <a:pt x="1269929" y="1050325"/>
                  <a:pt x="1270597" y="1050288"/>
                </a:cubicBezTo>
                <a:cubicBezTo>
                  <a:pt x="1340488" y="722020"/>
                  <a:pt x="1407550" y="394030"/>
                  <a:pt x="1476559" y="67286"/>
                </a:cubicBezTo>
                <a:cubicBezTo>
                  <a:pt x="1478338" y="56725"/>
                  <a:pt x="1480687" y="47591"/>
                  <a:pt x="1483866" y="39971"/>
                </a:cubicBezTo>
                <a:cubicBezTo>
                  <a:pt x="1487045" y="32351"/>
                  <a:pt x="1493088" y="26190"/>
                  <a:pt x="1502252" y="21770"/>
                </a:cubicBezTo>
                <a:cubicBezTo>
                  <a:pt x="1511412" y="17354"/>
                  <a:pt x="1524490" y="14010"/>
                  <a:pt x="1541592" y="12096"/>
                </a:cubicBezTo>
                <a:cubicBezTo>
                  <a:pt x="1558689" y="10183"/>
                  <a:pt x="1582720" y="8958"/>
                  <a:pt x="1613694" y="8713"/>
                </a:cubicBezTo>
                <a:close/>
                <a:moveTo>
                  <a:pt x="2901782" y="10"/>
                </a:moveTo>
                <a:cubicBezTo>
                  <a:pt x="2917390" y="-125"/>
                  <a:pt x="2937281" y="1161"/>
                  <a:pt x="2961459" y="4030"/>
                </a:cubicBezTo>
                <a:cubicBezTo>
                  <a:pt x="2985641" y="6900"/>
                  <a:pt x="3005607" y="10342"/>
                  <a:pt x="3021389" y="14200"/>
                </a:cubicBezTo>
                <a:cubicBezTo>
                  <a:pt x="3037173" y="18059"/>
                  <a:pt x="3049844" y="22517"/>
                  <a:pt x="3059513" y="27271"/>
                </a:cubicBezTo>
                <a:cubicBezTo>
                  <a:pt x="3069185" y="32026"/>
                  <a:pt x="3076009" y="37418"/>
                  <a:pt x="3080217" y="43163"/>
                </a:cubicBezTo>
                <a:cubicBezTo>
                  <a:pt x="3084426" y="48909"/>
                  <a:pt x="3086610" y="55142"/>
                  <a:pt x="3086913" y="61756"/>
                </a:cubicBezTo>
                <a:cubicBezTo>
                  <a:pt x="3106821" y="496622"/>
                  <a:pt x="3126730" y="931488"/>
                  <a:pt x="3146638" y="1366354"/>
                </a:cubicBezTo>
                <a:cubicBezTo>
                  <a:pt x="3146941" y="1372968"/>
                  <a:pt x="3145210" y="1378500"/>
                  <a:pt x="3141438" y="1382948"/>
                </a:cubicBezTo>
                <a:cubicBezTo>
                  <a:pt x="3137667" y="1387396"/>
                  <a:pt x="3131029" y="1390660"/>
                  <a:pt x="3121519" y="1392738"/>
                </a:cubicBezTo>
                <a:cubicBezTo>
                  <a:pt x="3112008" y="1394817"/>
                  <a:pt x="3099295" y="1395678"/>
                  <a:pt x="3083379" y="1395329"/>
                </a:cubicBezTo>
                <a:cubicBezTo>
                  <a:pt x="3067458" y="1394981"/>
                  <a:pt x="3047155" y="1393280"/>
                  <a:pt x="3022475" y="1390270"/>
                </a:cubicBezTo>
                <a:cubicBezTo>
                  <a:pt x="2997800" y="1387259"/>
                  <a:pt x="2977421" y="1383998"/>
                  <a:pt x="2961341" y="1380447"/>
                </a:cubicBezTo>
                <a:cubicBezTo>
                  <a:pt x="2945265" y="1376897"/>
                  <a:pt x="2932322" y="1372913"/>
                  <a:pt x="2922509" y="1368485"/>
                </a:cubicBezTo>
                <a:cubicBezTo>
                  <a:pt x="2912698" y="1364058"/>
                  <a:pt x="2905684" y="1359137"/>
                  <a:pt x="2901469" y="1353720"/>
                </a:cubicBezTo>
                <a:cubicBezTo>
                  <a:pt x="2897255" y="1348304"/>
                  <a:pt x="2895008" y="1342293"/>
                  <a:pt x="2894729" y="1335685"/>
                </a:cubicBezTo>
                <a:cubicBezTo>
                  <a:pt x="2876375" y="901266"/>
                  <a:pt x="2858021" y="466846"/>
                  <a:pt x="2839667" y="32426"/>
                </a:cubicBezTo>
                <a:cubicBezTo>
                  <a:pt x="2839388" y="25819"/>
                  <a:pt x="2841047" y="20050"/>
                  <a:pt x="2844804" y="15244"/>
                </a:cubicBezTo>
                <a:cubicBezTo>
                  <a:pt x="2848560" y="10440"/>
                  <a:pt x="2855006" y="6619"/>
                  <a:pt x="2864358" y="4124"/>
                </a:cubicBezTo>
                <a:cubicBezTo>
                  <a:pt x="2873708" y="1631"/>
                  <a:pt x="2886164" y="144"/>
                  <a:pt x="2901782" y="1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366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5F7DF6-6048-4760-88CB-D0991A47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99" y="553109"/>
            <a:ext cx="9255369" cy="1147152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Teacher's 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9053" y="1913040"/>
            <a:ext cx="57307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Md. Abdul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khalek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Assistant teacher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Durgadah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Govt.Primary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School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Shahjadpur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Sirajgonj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E-mail: mdkhalek6770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2"/>
              </a:rPr>
              <a:t>@gmail.com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Cell phone Number-01736846787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461" y="-30652"/>
            <a:ext cx="12191999" cy="6858000"/>
            <a:chOff x="0" y="0"/>
            <a:chExt cx="11887201" cy="6400800"/>
          </a:xfrm>
        </p:grpSpPr>
        <p:sp>
          <p:nvSpPr>
            <p:cNvPr id="8" name="Flowchart: Process 7"/>
            <p:cNvSpPr/>
            <p:nvPr/>
          </p:nvSpPr>
          <p:spPr>
            <a:xfrm>
              <a:off x="11582400" y="0"/>
              <a:ext cx="152399" cy="6400800"/>
            </a:xfrm>
            <a:prstGeom prst="flowChartProcess">
              <a:avLst/>
            </a:prstGeom>
            <a:solidFill>
              <a:srgbClr val="CC009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152400" y="0"/>
              <a:ext cx="152400" cy="6400800"/>
            </a:xfrm>
            <a:prstGeom prst="flowChartProcess">
              <a:avLst/>
            </a:prstGeom>
            <a:solidFill>
              <a:srgbClr val="CC009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Flowchart: Process 9"/>
            <p:cNvSpPr/>
            <p:nvPr/>
          </p:nvSpPr>
          <p:spPr>
            <a:xfrm rot="5400000">
              <a:off x="5867400" y="228600"/>
              <a:ext cx="152400" cy="11887200"/>
            </a:xfrm>
            <a:prstGeom prst="flowChartProcess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" name="Flowchart: Process 10"/>
            <p:cNvSpPr/>
            <p:nvPr/>
          </p:nvSpPr>
          <p:spPr>
            <a:xfrm rot="5400000">
              <a:off x="5867400" y="-5714999"/>
              <a:ext cx="152401" cy="11887200"/>
            </a:xfrm>
            <a:prstGeom prst="flowChartProcess">
              <a:avLst/>
            </a:pr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44" y="1898292"/>
            <a:ext cx="2705107" cy="3817968"/>
          </a:xfrm>
          <a:prstGeom prst="roundRect">
            <a:avLst>
              <a:gd name="adj" fmla="val 50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631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12776" y="510283"/>
            <a:ext cx="8077200" cy="1447800"/>
          </a:xfrm>
          <a:prstGeom prst="rect">
            <a:avLst/>
          </a:prstGeom>
          <a:solidFill>
            <a:schemeClr val="tx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81400" y="2201763"/>
            <a:ext cx="7391400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3A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0848" y="330975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1925" y="4100601"/>
            <a:ext cx="504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rgbClr val="FFFF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00" dirty="0">
                <a:solidFill>
                  <a:srgbClr val="FFFF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4706776"/>
            <a:ext cx="7239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4-6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55F7DF6-6048-4760-88CB-D0991A476925}"/>
              </a:ext>
            </a:extLst>
          </p:cNvPr>
          <p:cNvSpPr txBox="1">
            <a:spLocks/>
          </p:cNvSpPr>
          <p:nvPr/>
        </p:nvSpPr>
        <p:spPr>
          <a:xfrm>
            <a:off x="1899789" y="766589"/>
            <a:ext cx="8089692" cy="1147152"/>
          </a:xfrm>
          <a:prstGeom prst="rect">
            <a:avLst/>
          </a:prstGeom>
        </p:spPr>
        <p:txBody>
          <a:bodyPr numCol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Introduction</a:t>
            </a:r>
            <a:endParaRPr lang="en-US" sz="5400" b="0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3741" b="7596"/>
          <a:stretch/>
        </p:blipFill>
        <p:spPr>
          <a:xfrm>
            <a:off x="1812776" y="2684522"/>
            <a:ext cx="2081951" cy="2832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230" y="1989041"/>
            <a:ext cx="4948990" cy="1446550"/>
          </a:xfrm>
          <a:prstGeom prst="rect">
            <a:avLst/>
          </a:prstGeom>
          <a:solidFill>
            <a:srgbClr val="C9492C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students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68978" y="1989041"/>
            <a:ext cx="4876800" cy="1446550"/>
          </a:xfrm>
          <a:prstGeom prst="rect">
            <a:avLst/>
          </a:prstGeom>
          <a:gradFill rotWithShape="1">
            <a:gsLst>
              <a:gs pos="0">
                <a:srgbClr val="C9492C">
                  <a:satMod val="103000"/>
                  <a:lumMod val="102000"/>
                  <a:tint val="94000"/>
                </a:srgbClr>
              </a:gs>
              <a:gs pos="50000">
                <a:srgbClr val="C9492C">
                  <a:satMod val="110000"/>
                  <a:lumMod val="100000"/>
                  <a:shade val="100000"/>
                </a:srgbClr>
              </a:gs>
              <a:gs pos="100000">
                <a:srgbClr val="C9492C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teacher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230" y="4343400"/>
            <a:ext cx="4876800" cy="1446550"/>
            <a:chOff x="412230" y="4343400"/>
            <a:chExt cx="4876800" cy="1446550"/>
          </a:xfrm>
        </p:grpSpPr>
        <p:sp>
          <p:nvSpPr>
            <p:cNvPr id="9" name="Rectangle 8"/>
            <p:cNvSpPr/>
            <p:nvPr/>
          </p:nvSpPr>
          <p:spPr>
            <a:xfrm>
              <a:off x="412230" y="4343400"/>
              <a:ext cx="4876800" cy="1446550"/>
            </a:xfrm>
            <a:prstGeom prst="rect">
              <a:avLst/>
            </a:prstGeom>
            <a:solidFill>
              <a:srgbClr val="2B6B5B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400" y="4605754"/>
              <a:ext cx="3733800" cy="769441"/>
            </a:xfrm>
            <a:prstGeom prst="rect">
              <a:avLst/>
            </a:prstGeom>
            <a:solidFill>
              <a:srgbClr val="FF0066">
                <a:alpha val="50000"/>
              </a:srgbClr>
            </a:solidFill>
            <a:ln w="762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How are you?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68978" y="4267200"/>
            <a:ext cx="4876800" cy="1446550"/>
          </a:xfrm>
          <a:prstGeom prst="rect">
            <a:avLst/>
          </a:prstGeom>
          <a:solidFill>
            <a:srgbClr val="00B050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I am fine, Thank  you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3276600" y="304800"/>
            <a:ext cx="5257800" cy="1219200"/>
          </a:xfrm>
          <a:prstGeom prst="flowChartTerminator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solidFill>
                  <a:srgbClr val="2B6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Greetings</a:t>
            </a:r>
            <a:endParaRPr lang="en-US" sz="6000" dirty="0">
              <a:solidFill>
                <a:srgbClr val="2B6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86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F04E5E-AE9C-4474-A71C-14A6B3F4103E}"/>
              </a:ext>
            </a:extLst>
          </p:cNvPr>
          <p:cNvSpPr txBox="1"/>
          <p:nvPr/>
        </p:nvSpPr>
        <p:spPr>
          <a:xfrm>
            <a:off x="1943100" y="2006084"/>
            <a:ext cx="8305800" cy="3245941"/>
          </a:xfrm>
          <a:prstGeom prst="ellipse">
            <a:avLst/>
          </a:prstGeom>
          <a:solidFill>
            <a:srgbClr val="800080"/>
          </a:solidFill>
          <a:ln w="762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lencon Demo" panose="00000400000000000000" pitchFamily="2" charset="0"/>
              </a:rPr>
              <a:t>Aa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lencon Demo" panose="00000400000000000000" pitchFamily="2" charset="0"/>
              </a:rPr>
              <a:t> 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lencon Demo" panose="00000400000000000000" pitchFamily="2" charset="0"/>
              </a:rPr>
              <a:t>Bb Cc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lencon Demo" panose="00000400000000000000" pitchFamily="2" charset="0"/>
              </a:rPr>
              <a:t>Dd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lencon Demo" panose="00000400000000000000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lencon Demo" panose="00000400000000000000" pitchFamily="2" charset="0"/>
              </a:rPr>
              <a:t>Ee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lencon Demo" panose="00000400000000000000" pitchFamily="2" charset="0"/>
              </a:rPr>
              <a:t>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lencon Demo" panose="000004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81000"/>
            <a:ext cx="8305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enjoy an Alphabet song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152413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here</a:t>
            </a:r>
            <a:endParaRPr lang="en-US" sz="20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5006"/>
              </p:ext>
            </p:extLst>
          </p:nvPr>
        </p:nvGraphicFramePr>
        <p:xfrm>
          <a:off x="5571152" y="2152413"/>
          <a:ext cx="7731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3" imgW="773640" imgH="437760" progId="Package">
                  <p:embed/>
                </p:oleObj>
              </mc:Choice>
              <mc:Fallback>
                <p:oleObj name="Packager Shell Object" showAsIcon="1" r:id="rId3" imgW="773640" imgH="4377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152" y="2152413"/>
                        <a:ext cx="77311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67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838200"/>
            <a:ext cx="8839200" cy="1938992"/>
          </a:xfrm>
          <a:prstGeom prst="rect">
            <a:avLst/>
          </a:prstGeom>
          <a:solidFill>
            <a:srgbClr val="80008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title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Alphabet </a:t>
            </a:r>
          </a:p>
          <a:p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F04E5E-AE9C-4474-A71C-14A6B3F4103E}"/>
              </a:ext>
            </a:extLst>
          </p:cNvPr>
          <p:cNvSpPr txBox="1"/>
          <p:nvPr/>
        </p:nvSpPr>
        <p:spPr>
          <a:xfrm>
            <a:off x="1828800" y="4267200"/>
            <a:ext cx="8305800" cy="1200329"/>
          </a:xfrm>
          <a:prstGeom prst="rect">
            <a:avLst/>
          </a:prstGeom>
          <a:solidFill>
            <a:schemeClr val="tx2">
              <a:lumMod val="10000"/>
            </a:schemeClr>
          </a:solidFill>
          <a:ln w="762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lencon Demo" panose="00000400000000000000" pitchFamily="2" charset="0"/>
              </a:rPr>
              <a:t>Aa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lencon Demo" panose="00000400000000000000" pitchFamily="2" charset="0"/>
              </a:rPr>
              <a:t> 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lencon Demo" panose="00000400000000000000" pitchFamily="2" charset="0"/>
              </a:rPr>
              <a:t>Bb Cc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lencon Demo" panose="00000400000000000000" pitchFamily="2" charset="0"/>
              </a:rPr>
              <a:t>Dd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lencon Demo" panose="00000400000000000000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lencon Demo" panose="00000400000000000000" pitchFamily="2" charset="0"/>
              </a:rPr>
              <a:t>Ee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lencon Demo" panose="00000400000000000000" pitchFamily="2" charset="0"/>
              </a:rPr>
              <a:t>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lencon Demo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8686800" cy="1107996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1905000"/>
            <a:ext cx="11963400" cy="4343400"/>
            <a:chOff x="76200" y="1905000"/>
            <a:chExt cx="11963400" cy="4343400"/>
          </a:xfrm>
        </p:grpSpPr>
        <p:sp>
          <p:nvSpPr>
            <p:cNvPr id="6" name="Rectangle 5"/>
            <p:cNvSpPr/>
            <p:nvPr/>
          </p:nvSpPr>
          <p:spPr>
            <a:xfrm>
              <a:off x="76200" y="1905000"/>
              <a:ext cx="11963400" cy="4343400"/>
            </a:xfrm>
            <a:prstGeom prst="rect">
              <a:avLst/>
            </a:prstGeom>
            <a:solidFill>
              <a:srgbClr val="2B6B5B"/>
            </a:solidFill>
            <a:ln w="98425">
              <a:solidFill>
                <a:srgbClr val="2B6B5B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`````````````````````````````````````</a:t>
              </a:r>
              <a:endParaRPr lang="en-US" dirty="0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7" b="49667"/>
            <a:stretch/>
          </p:blipFill>
          <p:spPr>
            <a:xfrm>
              <a:off x="304800" y="2372577"/>
              <a:ext cx="5979966" cy="3113823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0" b="1353"/>
            <a:stretch/>
          </p:blipFill>
          <p:spPr>
            <a:xfrm>
              <a:off x="6096000" y="2369695"/>
              <a:ext cx="5754902" cy="31167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FF66"/>
            </a:gs>
            <a:gs pos="89000">
              <a:srgbClr val="FFFF66"/>
            </a:gs>
            <a:gs pos="77000">
              <a:srgbClr val="00B05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61044"/>
            <a:ext cx="8534400" cy="1200329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 w="825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1945524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70C0"/>
                </a:solidFill>
              </a:rPr>
              <a:t>A</a:t>
            </a:r>
            <a:endParaRPr lang="en-US" sz="9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676400"/>
            <a:ext cx="152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002060"/>
                </a:solidFill>
              </a:rPr>
              <a:t>a</a:t>
            </a:r>
            <a:endParaRPr lang="en-US" sz="115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900" y="4160322"/>
            <a:ext cx="6781800" cy="2123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for apple</a:t>
            </a:r>
          </a:p>
          <a:p>
            <a:pPr algn="ctr"/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for An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7" b="91291" l="18786" r="82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5" t="4659" r="16465" b="9666"/>
          <a:stretch/>
        </p:blipFill>
        <p:spPr>
          <a:xfrm>
            <a:off x="8686800" y="1753915"/>
            <a:ext cx="2362200" cy="228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896" b="82396" l="7407" r="75000">
                        <a14:foregroundMark x1="59074" y1="43438" x2="49444" y2="40833"/>
                        <a14:foregroundMark x1="44815" y1="39792" x2="47222" y2="41458"/>
                        <a14:foregroundMark x1="44074" y1="69063" x2="30741" y2="70938"/>
                        <a14:foregroundMark x1="41481" y1="78542" x2="38704" y2="75104"/>
                        <a14:foregroundMark x1="26111" y1="37188" x2="26481" y2="31146"/>
                        <a14:foregroundMark x1="21111" y1="32292" x2="25370" y2="36979"/>
                        <a14:foregroundMark x1="65185" y1="47500" x2="60556" y2="50729"/>
                        <a14:foregroundMark x1="66667" y1="50521" x2="62963" y2="5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8" t="28889" r="28271" b="18889"/>
          <a:stretch/>
        </p:blipFill>
        <p:spPr>
          <a:xfrm>
            <a:off x="9293922" y="4039915"/>
            <a:ext cx="1732955" cy="25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70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0.xml><?xml version="1.0" encoding="utf-8"?>
<a:theme xmlns:a="http://schemas.openxmlformats.org/drawingml/2006/main" name="1_theme-2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2" id="{EB432DB6-D2F6-4AC9-B257-719B4B7FF429}" vid="{E8C970B0-22A8-49ED-9AEE-0D994C335AA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halek-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halek-1" id="{EE73F1BF-851C-47A0-B3E9-F72F1A1E44AA}" vid="{B50C6B56-FFBF-42F7-9F2A-654630104973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noyon-3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yon-3" id="{52F2555E-DE1C-4947-A1D6-0BBE798EF88E}" vid="{505C0509-63A4-4FFD-87FE-1E6710E9CAD0}"/>
    </a:ext>
  </a:extLst>
</a:theme>
</file>

<file path=ppt/theme/theme8.xml><?xml version="1.0" encoding="utf-8"?>
<a:theme xmlns:a="http://schemas.openxmlformats.org/drawingml/2006/main" name="noyon-1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yon-1" id="{068BC288-2D7A-45BB-BD1F-278AFE0B1A64}" vid="{782AF2EF-E213-44C8-B2B1-F6A50C5AB013}"/>
    </a:ext>
  </a:extLst>
</a:theme>
</file>

<file path=ppt/theme/theme9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2350</TotalTime>
  <Words>211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3" baseType="lpstr">
      <vt:lpstr>Arial Unicode MS</vt:lpstr>
      <vt:lpstr>Allencon Demo</vt:lpstr>
      <vt:lpstr>Arial</vt:lpstr>
      <vt:lpstr>Bookman Old Style</vt:lpstr>
      <vt:lpstr>Calibri</vt:lpstr>
      <vt:lpstr>Calibri Light</vt:lpstr>
      <vt:lpstr>Century Gothic</vt:lpstr>
      <vt:lpstr>Corbel</vt:lpstr>
      <vt:lpstr>NikoshBAN</vt:lpstr>
      <vt:lpstr>Rockwell</vt:lpstr>
      <vt:lpstr>Times New Roman</vt:lpstr>
      <vt:lpstr>Wingdings</vt:lpstr>
      <vt:lpstr>Wingdings 3</vt:lpstr>
      <vt:lpstr>Damask</vt:lpstr>
      <vt:lpstr>1_Office Theme</vt:lpstr>
      <vt:lpstr>2_Office Theme</vt:lpstr>
      <vt:lpstr>khalek-1</vt:lpstr>
      <vt:lpstr>Custom Design</vt:lpstr>
      <vt:lpstr>1_Custom Design</vt:lpstr>
      <vt:lpstr>noyon-3</vt:lpstr>
      <vt:lpstr>noyon-1</vt:lpstr>
      <vt:lpstr>Slice</vt:lpstr>
      <vt:lpstr>1_theme-2</vt:lpstr>
      <vt:lpstr>Packager Shell Object</vt:lpstr>
      <vt:lpstr>PowerPoint Presentation</vt:lpstr>
      <vt:lpstr>PowerPoint Presentation</vt:lpstr>
      <vt:lpstr>Teacher's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aligonj</dc:creator>
  <cp:lastModifiedBy>DELL</cp:lastModifiedBy>
  <cp:revision>258</cp:revision>
  <dcterms:created xsi:type="dcterms:W3CDTF">2006-08-16T00:00:00Z</dcterms:created>
  <dcterms:modified xsi:type="dcterms:W3CDTF">2022-11-24T00:59:36Z</dcterms:modified>
</cp:coreProperties>
</file>