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76" r:id="rId6"/>
    <p:sldId id="259" r:id="rId7"/>
    <p:sldId id="264" r:id="rId8"/>
    <p:sldId id="271" r:id="rId9"/>
    <p:sldId id="274" r:id="rId10"/>
    <p:sldId id="272" r:id="rId11"/>
    <p:sldId id="273" r:id="rId12"/>
    <p:sldId id="275"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40E8"/>
    <a:srgbClr val="2D5AEB"/>
    <a:srgbClr val="EB5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49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9BAA4-DAEA-43AA-A998-6F6DC55D2EE0}" type="doc">
      <dgm:prSet loTypeId="urn:microsoft.com/office/officeart/2005/8/layout/venn3" loCatId="relationship" qsTypeId="urn:microsoft.com/office/officeart/2005/8/quickstyle/3d6" qsCatId="3D" csTypeId="urn:microsoft.com/office/officeart/2005/8/colors/accent1_2" csCatId="accent1" phldr="1"/>
      <dgm:spPr/>
      <dgm:t>
        <a:bodyPr/>
        <a:lstStyle/>
        <a:p>
          <a:endParaRPr lang="en-US"/>
        </a:p>
      </dgm:t>
    </dgm:pt>
    <dgm:pt modelId="{5CE01DA2-98AC-403E-B6B9-200998023304}">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IN" sz="8000" b="1" dirty="0">
              <a:ln w="12700"/>
              <a:effectLst/>
              <a:latin typeface="NikoshBAN" panose="02000000000000000000" pitchFamily="2" charset="0"/>
              <a:cs typeface="NikoshBAN" panose="02000000000000000000" pitchFamily="2" charset="0"/>
            </a:rPr>
            <a:t>শি</a:t>
          </a:r>
          <a:r>
            <a:rPr lang="bn-IN" sz="6600" b="0" dirty="0">
              <a:ln w="12700"/>
              <a:effectLst/>
            </a:rPr>
            <a:t>  </a:t>
          </a:r>
          <a:endParaRPr lang="en-US" sz="6600" b="0" dirty="0">
            <a:ln w="12700"/>
            <a:effectLst/>
          </a:endParaRPr>
        </a:p>
      </dgm:t>
    </dgm:pt>
    <dgm:pt modelId="{2BD5B1CD-A3B4-4F6B-9677-147EBD1B09F4}" type="parTrans" cxnId="{0F51949B-BDB7-4248-886F-F027B942EC12}">
      <dgm:prSet/>
      <dgm:spPr/>
      <dgm:t>
        <a:bodyPr/>
        <a:lstStyle/>
        <a:p>
          <a:endParaRPr lang="en-US"/>
        </a:p>
      </dgm:t>
    </dgm:pt>
    <dgm:pt modelId="{48C08E0A-A98A-4363-9AFB-DF48FD178412}" type="sibTrans" cxnId="{0F51949B-BDB7-4248-886F-F027B942EC12}">
      <dgm:prSet/>
      <dgm:spPr/>
      <dgm:t>
        <a:bodyPr/>
        <a:lstStyle/>
        <a:p>
          <a:endParaRPr lang="en-US"/>
        </a:p>
      </dgm:t>
    </dgm:pt>
    <dgm:pt modelId="{2BED67E5-DB33-4144-BE65-7DC23A72639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bn-IN" sz="8000" b="1" dirty="0">
              <a:ln w="12700"/>
              <a:effectLst/>
              <a:latin typeface="NikoshBAN" panose="02000000000000000000" pitchFamily="2" charset="0"/>
              <a:cs typeface="NikoshBAN" panose="02000000000000000000" pitchFamily="2" charset="0"/>
            </a:rPr>
            <a:t>খ</a:t>
          </a:r>
          <a:r>
            <a:rPr lang="bn-IN" sz="6600" b="0" dirty="0">
              <a:ln w="12700"/>
              <a:effectLst/>
              <a:latin typeface="NikoshBAN" panose="02000000000000000000" pitchFamily="2" charset="0"/>
              <a:cs typeface="NikoshBAN" panose="02000000000000000000" pitchFamily="2" charset="0"/>
            </a:rPr>
            <a:t>  </a:t>
          </a:r>
          <a:endParaRPr lang="en-US" sz="6600" b="0" dirty="0">
            <a:ln w="12700"/>
            <a:effectLst/>
            <a:latin typeface="NikoshBAN" panose="02000000000000000000" pitchFamily="2" charset="0"/>
            <a:cs typeface="NikoshBAN" panose="02000000000000000000" pitchFamily="2" charset="0"/>
          </a:endParaRPr>
        </a:p>
      </dgm:t>
    </dgm:pt>
    <dgm:pt modelId="{DB6E32F1-D330-48D9-867A-22EB1E9375D0}" type="parTrans" cxnId="{043E86E8-E32E-4EF3-9D2C-8BE5EFB8205F}">
      <dgm:prSet/>
      <dgm:spPr/>
      <dgm:t>
        <a:bodyPr/>
        <a:lstStyle/>
        <a:p>
          <a:endParaRPr lang="en-US"/>
        </a:p>
      </dgm:t>
    </dgm:pt>
    <dgm:pt modelId="{3876C7D8-DD6D-4D9E-B694-A54C921CBD09}" type="sibTrans" cxnId="{043E86E8-E32E-4EF3-9D2C-8BE5EFB8205F}">
      <dgm:prSet/>
      <dgm:spPr/>
      <dgm:t>
        <a:bodyPr/>
        <a:lstStyle/>
        <a:p>
          <a:endParaRPr lang="en-US"/>
        </a:p>
      </dgm:t>
    </dgm:pt>
    <dgm:pt modelId="{358E295A-7271-41A5-9633-37271F0454C6}">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bn-IN" sz="8000" b="1" dirty="0">
              <a:ln w="12700"/>
              <a:effectLst/>
              <a:latin typeface="NikoshBAN" panose="02000000000000000000" pitchFamily="2" charset="0"/>
              <a:cs typeface="NikoshBAN" panose="02000000000000000000" pitchFamily="2" charset="0"/>
            </a:rPr>
            <a:t>ন</a:t>
          </a:r>
          <a:r>
            <a:rPr lang="bn-IN" sz="6600" b="0" dirty="0">
              <a:ln w="12700"/>
              <a:effectLst/>
              <a:latin typeface="NikoshBAN" panose="02000000000000000000" pitchFamily="2" charset="0"/>
              <a:cs typeface="NikoshBAN" panose="02000000000000000000" pitchFamily="2" charset="0"/>
            </a:rPr>
            <a:t>  </a:t>
          </a:r>
          <a:endParaRPr lang="en-US" sz="6600" b="0" dirty="0">
            <a:ln w="12700"/>
            <a:effectLst/>
            <a:latin typeface="NikoshBAN" panose="02000000000000000000" pitchFamily="2" charset="0"/>
            <a:cs typeface="NikoshBAN" panose="02000000000000000000" pitchFamily="2" charset="0"/>
          </a:endParaRPr>
        </a:p>
      </dgm:t>
    </dgm:pt>
    <dgm:pt modelId="{A39AA1F7-88E4-4AF1-ACCF-50519CFBFB79}" type="parTrans" cxnId="{436A2AF6-6541-4188-97A6-26A1A03FE3FE}">
      <dgm:prSet/>
      <dgm:spPr/>
      <dgm:t>
        <a:bodyPr/>
        <a:lstStyle/>
        <a:p>
          <a:endParaRPr lang="en-US"/>
        </a:p>
      </dgm:t>
    </dgm:pt>
    <dgm:pt modelId="{8DA406CF-9527-43B3-8FCA-915784275E02}" type="sibTrans" cxnId="{436A2AF6-6541-4188-97A6-26A1A03FE3FE}">
      <dgm:prSet/>
      <dgm:spPr/>
      <dgm:t>
        <a:bodyPr/>
        <a:lstStyle/>
        <a:p>
          <a:endParaRPr lang="en-US"/>
        </a:p>
      </dgm:t>
    </dgm:pt>
    <dgm:pt modelId="{F71880EA-7A72-4BDC-8220-BA62996B1BE2}">
      <dgm:prSet phldrT="[Text]" custT="1"/>
      <dgm:spPr>
        <a:solidFill>
          <a:srgbClr val="CC0099">
            <a:alpha val="50000"/>
          </a:srgbClr>
        </a:solidFill>
      </dgm:spPr>
      <dgm:t>
        <a:bodyPr/>
        <a:lstStyle/>
        <a:p>
          <a:r>
            <a:rPr lang="bn-IN" sz="8000" b="1" dirty="0">
              <a:ln w="12700"/>
              <a:effectLst/>
              <a:latin typeface="NikoshBAN" panose="02000000000000000000" pitchFamily="2" charset="0"/>
              <a:cs typeface="NikoshBAN" panose="02000000000000000000" pitchFamily="2" charset="0"/>
            </a:rPr>
            <a:t>ল</a:t>
          </a:r>
          <a:r>
            <a:rPr lang="bn-IN" sz="6600" b="0" dirty="0">
              <a:ln w="12700"/>
              <a:effectLst/>
              <a:latin typeface="NikoshBAN" panose="02000000000000000000" pitchFamily="2" charset="0"/>
              <a:cs typeface="NikoshBAN" panose="02000000000000000000" pitchFamily="2" charset="0"/>
            </a:rPr>
            <a:t>  </a:t>
          </a:r>
          <a:endParaRPr lang="en-US" sz="6600" b="0" dirty="0">
            <a:ln w="12700"/>
            <a:effectLst/>
            <a:latin typeface="NikoshBAN" panose="02000000000000000000" pitchFamily="2" charset="0"/>
            <a:cs typeface="NikoshBAN" panose="02000000000000000000" pitchFamily="2" charset="0"/>
          </a:endParaRPr>
        </a:p>
      </dgm:t>
    </dgm:pt>
    <dgm:pt modelId="{12174541-B911-4671-9447-9E5746BB50B1}" type="parTrans" cxnId="{CA17EE53-EBD7-4893-A3CC-2B9190C3B2A9}">
      <dgm:prSet/>
      <dgm:spPr/>
      <dgm:t>
        <a:bodyPr/>
        <a:lstStyle/>
        <a:p>
          <a:endParaRPr lang="en-US"/>
        </a:p>
      </dgm:t>
    </dgm:pt>
    <dgm:pt modelId="{6D194306-7574-4066-A66F-391353517053}" type="sibTrans" cxnId="{CA17EE53-EBD7-4893-A3CC-2B9190C3B2A9}">
      <dgm:prSet/>
      <dgm:spPr/>
      <dgm:t>
        <a:bodyPr/>
        <a:lstStyle/>
        <a:p>
          <a:endParaRPr lang="en-US"/>
        </a:p>
      </dgm:t>
    </dgm:pt>
    <dgm:pt modelId="{CF0E025D-9871-4891-8C56-EF7830A25323}">
      <dgm:prSet custT="1">
        <dgm:style>
          <a:lnRef idx="1">
            <a:schemeClr val="accent2"/>
          </a:lnRef>
          <a:fillRef idx="2">
            <a:schemeClr val="accent2"/>
          </a:fillRef>
          <a:effectRef idx="1">
            <a:schemeClr val="accent2"/>
          </a:effectRef>
          <a:fontRef idx="minor">
            <a:schemeClr val="dk1"/>
          </a:fontRef>
        </dgm:style>
      </dgm:prSet>
      <dgm:spPr/>
      <dgm:t>
        <a:bodyPr/>
        <a:lstStyle/>
        <a:p>
          <a:r>
            <a:rPr lang="bn-IN" sz="8000" b="1" dirty="0">
              <a:ln w="12700"/>
              <a:effectLst/>
              <a:latin typeface="NikoshBAN" panose="02000000000000000000" pitchFamily="2" charset="0"/>
              <a:cs typeface="NikoshBAN" panose="02000000000000000000" pitchFamily="2" charset="0"/>
            </a:rPr>
            <a:t>ফ</a:t>
          </a:r>
          <a:r>
            <a:rPr lang="bn-IN" sz="6600" b="0" dirty="0">
              <a:ln w="12700"/>
              <a:effectLst/>
            </a:rPr>
            <a:t> </a:t>
          </a:r>
          <a:endParaRPr lang="en-US" sz="6600" b="0" dirty="0">
            <a:ln w="12700"/>
            <a:effectLst/>
          </a:endParaRPr>
        </a:p>
      </dgm:t>
    </dgm:pt>
    <dgm:pt modelId="{4CB3BB7F-B47B-4077-AF24-34A6255DB9D1}" type="parTrans" cxnId="{6C940756-0B9A-4DFC-8E36-F7CAE5F304EF}">
      <dgm:prSet/>
      <dgm:spPr/>
      <dgm:t>
        <a:bodyPr/>
        <a:lstStyle/>
        <a:p>
          <a:endParaRPr lang="en-US"/>
        </a:p>
      </dgm:t>
    </dgm:pt>
    <dgm:pt modelId="{6C899282-FF6C-4FE9-9D66-B0EC998E2167}" type="sibTrans" cxnId="{6C940756-0B9A-4DFC-8E36-F7CAE5F304EF}">
      <dgm:prSet/>
      <dgm:spPr/>
      <dgm:t>
        <a:bodyPr/>
        <a:lstStyle/>
        <a:p>
          <a:endParaRPr lang="en-US"/>
        </a:p>
      </dgm:t>
    </dgm:pt>
    <dgm:pt modelId="{B4A58251-31BE-4746-933D-3DB0FF90FF46}" type="pres">
      <dgm:prSet presAssocID="{4B49BAA4-DAEA-43AA-A998-6F6DC55D2EE0}" presName="Name0" presStyleCnt="0">
        <dgm:presLayoutVars>
          <dgm:dir/>
          <dgm:resizeHandles val="exact"/>
        </dgm:presLayoutVars>
      </dgm:prSet>
      <dgm:spPr/>
      <dgm:t>
        <a:bodyPr/>
        <a:lstStyle/>
        <a:p>
          <a:endParaRPr lang="en-US"/>
        </a:p>
      </dgm:t>
    </dgm:pt>
    <dgm:pt modelId="{4D572913-13B8-43A6-BF8B-37A0AADDB574}" type="pres">
      <dgm:prSet presAssocID="{5CE01DA2-98AC-403E-B6B9-200998023304}" presName="Name5" presStyleLbl="vennNode1" presStyleIdx="0" presStyleCnt="5" custLinFactNeighborX="-27641" custLinFactNeighborY="162">
        <dgm:presLayoutVars>
          <dgm:bulletEnabled val="1"/>
        </dgm:presLayoutVars>
      </dgm:prSet>
      <dgm:spPr/>
      <dgm:t>
        <a:bodyPr/>
        <a:lstStyle/>
        <a:p>
          <a:endParaRPr lang="en-US"/>
        </a:p>
      </dgm:t>
    </dgm:pt>
    <dgm:pt modelId="{E494DF51-6E75-4642-890D-86D53382D92F}" type="pres">
      <dgm:prSet presAssocID="{48C08E0A-A98A-4363-9AFB-DF48FD178412}" presName="space" presStyleCnt="0"/>
      <dgm:spPr/>
    </dgm:pt>
    <dgm:pt modelId="{0AE2F68B-F4F0-4CF9-85C3-38B3B23F6968}" type="pres">
      <dgm:prSet presAssocID="{2BED67E5-DB33-4144-BE65-7DC23A726395}" presName="Name5" presStyleLbl="vennNode1" presStyleIdx="1" presStyleCnt="5">
        <dgm:presLayoutVars>
          <dgm:bulletEnabled val="1"/>
        </dgm:presLayoutVars>
      </dgm:prSet>
      <dgm:spPr/>
      <dgm:t>
        <a:bodyPr/>
        <a:lstStyle/>
        <a:p>
          <a:endParaRPr lang="en-US"/>
        </a:p>
      </dgm:t>
    </dgm:pt>
    <dgm:pt modelId="{926876CE-B805-4766-A3A3-DD359D9ABB46}" type="pres">
      <dgm:prSet presAssocID="{3876C7D8-DD6D-4D9E-B694-A54C921CBD09}" presName="space" presStyleCnt="0"/>
      <dgm:spPr/>
    </dgm:pt>
    <dgm:pt modelId="{B23BD247-D76E-4C55-A6B0-AA0A3AC1574C}" type="pres">
      <dgm:prSet presAssocID="{358E295A-7271-41A5-9633-37271F0454C6}" presName="Name5" presStyleLbl="vennNode1" presStyleIdx="2" presStyleCnt="5">
        <dgm:presLayoutVars>
          <dgm:bulletEnabled val="1"/>
        </dgm:presLayoutVars>
      </dgm:prSet>
      <dgm:spPr/>
      <dgm:t>
        <a:bodyPr/>
        <a:lstStyle/>
        <a:p>
          <a:endParaRPr lang="en-US"/>
        </a:p>
      </dgm:t>
    </dgm:pt>
    <dgm:pt modelId="{2EF65E2C-95EE-46DE-BE3D-81FC02C27874}" type="pres">
      <dgm:prSet presAssocID="{8DA406CF-9527-43B3-8FCA-915784275E02}" presName="space" presStyleCnt="0"/>
      <dgm:spPr/>
    </dgm:pt>
    <dgm:pt modelId="{FBC7E5CF-F1D0-4813-96A2-CB03EA0B2572}" type="pres">
      <dgm:prSet presAssocID="{F71880EA-7A72-4BDC-8220-BA62996B1BE2}" presName="Name5" presStyleLbl="vennNode1" presStyleIdx="3" presStyleCnt="5" custLinFactX="66030" custLinFactNeighborX="100000" custLinFactNeighborY="-1588">
        <dgm:presLayoutVars>
          <dgm:bulletEnabled val="1"/>
        </dgm:presLayoutVars>
      </dgm:prSet>
      <dgm:spPr/>
      <dgm:t>
        <a:bodyPr/>
        <a:lstStyle/>
        <a:p>
          <a:endParaRPr lang="en-US"/>
        </a:p>
      </dgm:t>
    </dgm:pt>
    <dgm:pt modelId="{564924AB-46C4-4598-AF78-927B69704435}" type="pres">
      <dgm:prSet presAssocID="{6D194306-7574-4066-A66F-391353517053}" presName="space" presStyleCnt="0"/>
      <dgm:spPr/>
    </dgm:pt>
    <dgm:pt modelId="{6CDA1DED-0C1D-48A9-808A-4EF30CA74D28}" type="pres">
      <dgm:prSet presAssocID="{CF0E025D-9871-4891-8C56-EF7830A25323}" presName="Name5" presStyleLbl="vennNode1" presStyleIdx="4" presStyleCnt="5" custLinFactX="-66129" custLinFactNeighborX="-100000" custLinFactNeighborY="-548">
        <dgm:presLayoutVars>
          <dgm:bulletEnabled val="1"/>
        </dgm:presLayoutVars>
      </dgm:prSet>
      <dgm:spPr/>
      <dgm:t>
        <a:bodyPr/>
        <a:lstStyle/>
        <a:p>
          <a:endParaRPr lang="en-US"/>
        </a:p>
      </dgm:t>
    </dgm:pt>
  </dgm:ptLst>
  <dgm:cxnLst>
    <dgm:cxn modelId="{5C491E75-9190-4600-A5CF-EF023F3B3CCD}" type="presOf" srcId="{5CE01DA2-98AC-403E-B6B9-200998023304}" destId="{4D572913-13B8-43A6-BF8B-37A0AADDB574}" srcOrd="0" destOrd="0" presId="urn:microsoft.com/office/officeart/2005/8/layout/venn3"/>
    <dgm:cxn modelId="{436A2AF6-6541-4188-97A6-26A1A03FE3FE}" srcId="{4B49BAA4-DAEA-43AA-A998-6F6DC55D2EE0}" destId="{358E295A-7271-41A5-9633-37271F0454C6}" srcOrd="2" destOrd="0" parTransId="{A39AA1F7-88E4-4AF1-ACCF-50519CFBFB79}" sibTransId="{8DA406CF-9527-43B3-8FCA-915784275E02}"/>
    <dgm:cxn modelId="{043E86E8-E32E-4EF3-9D2C-8BE5EFB8205F}" srcId="{4B49BAA4-DAEA-43AA-A998-6F6DC55D2EE0}" destId="{2BED67E5-DB33-4144-BE65-7DC23A726395}" srcOrd="1" destOrd="0" parTransId="{DB6E32F1-D330-48D9-867A-22EB1E9375D0}" sibTransId="{3876C7D8-DD6D-4D9E-B694-A54C921CBD09}"/>
    <dgm:cxn modelId="{6C940756-0B9A-4DFC-8E36-F7CAE5F304EF}" srcId="{4B49BAA4-DAEA-43AA-A998-6F6DC55D2EE0}" destId="{CF0E025D-9871-4891-8C56-EF7830A25323}" srcOrd="4" destOrd="0" parTransId="{4CB3BB7F-B47B-4077-AF24-34A6255DB9D1}" sibTransId="{6C899282-FF6C-4FE9-9D66-B0EC998E2167}"/>
    <dgm:cxn modelId="{CA17EE53-EBD7-4893-A3CC-2B9190C3B2A9}" srcId="{4B49BAA4-DAEA-43AA-A998-6F6DC55D2EE0}" destId="{F71880EA-7A72-4BDC-8220-BA62996B1BE2}" srcOrd="3" destOrd="0" parTransId="{12174541-B911-4671-9447-9E5746BB50B1}" sibTransId="{6D194306-7574-4066-A66F-391353517053}"/>
    <dgm:cxn modelId="{0F51949B-BDB7-4248-886F-F027B942EC12}" srcId="{4B49BAA4-DAEA-43AA-A998-6F6DC55D2EE0}" destId="{5CE01DA2-98AC-403E-B6B9-200998023304}" srcOrd="0" destOrd="0" parTransId="{2BD5B1CD-A3B4-4F6B-9677-147EBD1B09F4}" sibTransId="{48C08E0A-A98A-4363-9AFB-DF48FD178412}"/>
    <dgm:cxn modelId="{06B438F3-81F6-41F7-B7A7-B9F7588B76A0}" type="presOf" srcId="{F71880EA-7A72-4BDC-8220-BA62996B1BE2}" destId="{FBC7E5CF-F1D0-4813-96A2-CB03EA0B2572}" srcOrd="0" destOrd="0" presId="urn:microsoft.com/office/officeart/2005/8/layout/venn3"/>
    <dgm:cxn modelId="{13320651-DC67-4BB8-A162-C02C7AAE2F3A}" type="presOf" srcId="{4B49BAA4-DAEA-43AA-A998-6F6DC55D2EE0}" destId="{B4A58251-31BE-4746-933D-3DB0FF90FF46}" srcOrd="0" destOrd="0" presId="urn:microsoft.com/office/officeart/2005/8/layout/venn3"/>
    <dgm:cxn modelId="{162E27BD-D7E0-4D87-BF40-2DBE33AE46DF}" type="presOf" srcId="{358E295A-7271-41A5-9633-37271F0454C6}" destId="{B23BD247-D76E-4C55-A6B0-AA0A3AC1574C}" srcOrd="0" destOrd="0" presId="urn:microsoft.com/office/officeart/2005/8/layout/venn3"/>
    <dgm:cxn modelId="{05757ECA-1F59-4480-A3AC-763DC7A85DE1}" type="presOf" srcId="{CF0E025D-9871-4891-8C56-EF7830A25323}" destId="{6CDA1DED-0C1D-48A9-808A-4EF30CA74D28}" srcOrd="0" destOrd="0" presId="urn:microsoft.com/office/officeart/2005/8/layout/venn3"/>
    <dgm:cxn modelId="{49C97839-3F4F-451C-8C3F-B247163116CD}" type="presOf" srcId="{2BED67E5-DB33-4144-BE65-7DC23A726395}" destId="{0AE2F68B-F4F0-4CF9-85C3-38B3B23F6968}" srcOrd="0" destOrd="0" presId="urn:microsoft.com/office/officeart/2005/8/layout/venn3"/>
    <dgm:cxn modelId="{A35592EE-F0B2-4254-8045-4662F7299B74}" type="presParOf" srcId="{B4A58251-31BE-4746-933D-3DB0FF90FF46}" destId="{4D572913-13B8-43A6-BF8B-37A0AADDB574}" srcOrd="0" destOrd="0" presId="urn:microsoft.com/office/officeart/2005/8/layout/venn3"/>
    <dgm:cxn modelId="{E6958472-92ED-4ED9-9127-D2058A30638B}" type="presParOf" srcId="{B4A58251-31BE-4746-933D-3DB0FF90FF46}" destId="{E494DF51-6E75-4642-890D-86D53382D92F}" srcOrd="1" destOrd="0" presId="urn:microsoft.com/office/officeart/2005/8/layout/venn3"/>
    <dgm:cxn modelId="{ECB34817-6B8F-4EE4-A145-88C00AA06002}" type="presParOf" srcId="{B4A58251-31BE-4746-933D-3DB0FF90FF46}" destId="{0AE2F68B-F4F0-4CF9-85C3-38B3B23F6968}" srcOrd="2" destOrd="0" presId="urn:microsoft.com/office/officeart/2005/8/layout/venn3"/>
    <dgm:cxn modelId="{879F76A4-E8E9-4870-BD05-39CC9DE84A4C}" type="presParOf" srcId="{B4A58251-31BE-4746-933D-3DB0FF90FF46}" destId="{926876CE-B805-4766-A3A3-DD359D9ABB46}" srcOrd="3" destOrd="0" presId="urn:microsoft.com/office/officeart/2005/8/layout/venn3"/>
    <dgm:cxn modelId="{C260F705-B88F-4A68-B874-67BFA7CC5C8B}" type="presParOf" srcId="{B4A58251-31BE-4746-933D-3DB0FF90FF46}" destId="{B23BD247-D76E-4C55-A6B0-AA0A3AC1574C}" srcOrd="4" destOrd="0" presId="urn:microsoft.com/office/officeart/2005/8/layout/venn3"/>
    <dgm:cxn modelId="{429B52D8-8E24-4AD4-8CC9-7C43FBC5B5D1}" type="presParOf" srcId="{B4A58251-31BE-4746-933D-3DB0FF90FF46}" destId="{2EF65E2C-95EE-46DE-BE3D-81FC02C27874}" srcOrd="5" destOrd="0" presId="urn:microsoft.com/office/officeart/2005/8/layout/venn3"/>
    <dgm:cxn modelId="{155A10AC-FAB0-4E11-97F7-FE7CBF98A28C}" type="presParOf" srcId="{B4A58251-31BE-4746-933D-3DB0FF90FF46}" destId="{FBC7E5CF-F1D0-4813-96A2-CB03EA0B2572}" srcOrd="6" destOrd="0" presId="urn:microsoft.com/office/officeart/2005/8/layout/venn3"/>
    <dgm:cxn modelId="{6C2B7998-8BE1-452C-9A0C-A6694415E3FC}" type="presParOf" srcId="{B4A58251-31BE-4746-933D-3DB0FF90FF46}" destId="{564924AB-46C4-4598-AF78-927B69704435}" srcOrd="7" destOrd="0" presId="urn:microsoft.com/office/officeart/2005/8/layout/venn3"/>
    <dgm:cxn modelId="{C44A55FB-5C49-4028-B77F-9C1070A3E33E}" type="presParOf" srcId="{B4A58251-31BE-4746-933D-3DB0FF90FF46}" destId="{6CDA1DED-0C1D-48A9-808A-4EF30CA74D28}" srcOrd="8"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72913-13B8-43A6-BF8B-37A0AADDB574}">
      <dsp:nvSpPr>
        <dsp:cNvPr id="0" name=""/>
        <dsp:cNvSpPr/>
      </dsp:nvSpPr>
      <dsp:spPr>
        <a:xfrm>
          <a:off x="250196" y="1075"/>
          <a:ext cx="1006932" cy="1006932"/>
        </a:xfrm>
        <a:prstGeom prst="ellipse">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p3d/>
      </dsp:spPr>
      <dsp:style>
        <a:lnRef idx="1">
          <a:schemeClr val="accent4"/>
        </a:lnRef>
        <a:fillRef idx="2">
          <a:schemeClr val="accent4"/>
        </a:fillRef>
        <a:effectRef idx="1">
          <a:schemeClr val="accent4"/>
        </a:effectRef>
        <a:fontRef idx="minor">
          <a:schemeClr val="dk1"/>
        </a:fontRef>
      </dsp:style>
      <dsp:txBody>
        <a:bodyPr spcFirstLastPara="0" vert="horz" wrap="square" lIns="55415" tIns="101600" rIns="55415" bIns="101600" numCol="1" spcCol="1270" anchor="ctr" anchorCtr="0">
          <a:noAutofit/>
        </a:bodyPr>
        <a:lstStyle/>
        <a:p>
          <a:pPr lvl="0" algn="ctr" defTabSz="3556000">
            <a:lnSpc>
              <a:spcPct val="90000"/>
            </a:lnSpc>
            <a:spcBef>
              <a:spcPct val="0"/>
            </a:spcBef>
            <a:spcAft>
              <a:spcPct val="35000"/>
            </a:spcAft>
          </a:pPr>
          <a:r>
            <a:rPr lang="bn-IN" sz="8000" b="1" kern="1200" dirty="0">
              <a:ln w="12700"/>
              <a:effectLst/>
              <a:latin typeface="NikoshBAN" panose="02000000000000000000" pitchFamily="2" charset="0"/>
              <a:cs typeface="NikoshBAN" panose="02000000000000000000" pitchFamily="2" charset="0"/>
            </a:rPr>
            <a:t>শি</a:t>
          </a:r>
          <a:r>
            <a:rPr lang="bn-IN" sz="6600" b="0" kern="1200" dirty="0">
              <a:ln w="12700"/>
              <a:effectLst/>
            </a:rPr>
            <a:t>  </a:t>
          </a:r>
          <a:endParaRPr lang="en-US" sz="6600" b="0" kern="1200" dirty="0">
            <a:ln w="12700"/>
            <a:effectLst/>
          </a:endParaRPr>
        </a:p>
      </dsp:txBody>
      <dsp:txXfrm>
        <a:off x="397658" y="148537"/>
        <a:ext cx="712008" cy="712008"/>
      </dsp:txXfrm>
    </dsp:sp>
    <dsp:sp modelId="{0AE2F68B-F4F0-4CF9-85C3-38B3B23F6968}">
      <dsp:nvSpPr>
        <dsp:cNvPr id="0" name=""/>
        <dsp:cNvSpPr/>
      </dsp:nvSpPr>
      <dsp:spPr>
        <a:xfrm>
          <a:off x="1111407" y="537"/>
          <a:ext cx="1006932" cy="1006932"/>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p3d/>
      </dsp:spPr>
      <dsp:style>
        <a:lnRef idx="1">
          <a:schemeClr val="accent1"/>
        </a:lnRef>
        <a:fillRef idx="2">
          <a:schemeClr val="accent1"/>
        </a:fillRef>
        <a:effectRef idx="1">
          <a:schemeClr val="accent1"/>
        </a:effectRef>
        <a:fontRef idx="minor">
          <a:schemeClr val="dk1"/>
        </a:fontRef>
      </dsp:style>
      <dsp:txBody>
        <a:bodyPr spcFirstLastPara="0" vert="horz" wrap="square" lIns="55415" tIns="101600" rIns="55415" bIns="101600" numCol="1" spcCol="1270" anchor="ctr" anchorCtr="0">
          <a:noAutofit/>
        </a:bodyPr>
        <a:lstStyle/>
        <a:p>
          <a:pPr lvl="0" algn="ctr" defTabSz="3556000">
            <a:lnSpc>
              <a:spcPct val="90000"/>
            </a:lnSpc>
            <a:spcBef>
              <a:spcPct val="0"/>
            </a:spcBef>
            <a:spcAft>
              <a:spcPct val="35000"/>
            </a:spcAft>
          </a:pPr>
          <a:r>
            <a:rPr lang="bn-IN" sz="8000" b="1" kern="1200" dirty="0">
              <a:ln w="12700"/>
              <a:effectLst/>
              <a:latin typeface="NikoshBAN" panose="02000000000000000000" pitchFamily="2" charset="0"/>
              <a:cs typeface="NikoshBAN" panose="02000000000000000000" pitchFamily="2" charset="0"/>
            </a:rPr>
            <a:t>খ</a:t>
          </a:r>
          <a:r>
            <a:rPr lang="bn-IN" sz="6600" b="0" kern="1200" dirty="0">
              <a:ln w="12700"/>
              <a:effectLst/>
              <a:latin typeface="NikoshBAN" panose="02000000000000000000" pitchFamily="2" charset="0"/>
              <a:cs typeface="NikoshBAN" panose="02000000000000000000" pitchFamily="2" charset="0"/>
            </a:rPr>
            <a:t>  </a:t>
          </a:r>
          <a:endParaRPr lang="en-US" sz="6600" b="0" kern="1200" dirty="0">
            <a:ln w="12700"/>
            <a:effectLst/>
            <a:latin typeface="NikoshBAN" panose="02000000000000000000" pitchFamily="2" charset="0"/>
            <a:cs typeface="NikoshBAN" panose="02000000000000000000" pitchFamily="2" charset="0"/>
          </a:endParaRPr>
        </a:p>
      </dsp:txBody>
      <dsp:txXfrm>
        <a:off x="1258869" y="147999"/>
        <a:ext cx="712008" cy="712008"/>
      </dsp:txXfrm>
    </dsp:sp>
    <dsp:sp modelId="{B23BD247-D76E-4C55-A6B0-AA0A3AC1574C}">
      <dsp:nvSpPr>
        <dsp:cNvPr id="0" name=""/>
        <dsp:cNvSpPr/>
      </dsp:nvSpPr>
      <dsp:spPr>
        <a:xfrm>
          <a:off x="1916953" y="537"/>
          <a:ext cx="1006932" cy="1006932"/>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p3d/>
      </dsp:spPr>
      <dsp:style>
        <a:lnRef idx="1">
          <a:schemeClr val="accent6"/>
        </a:lnRef>
        <a:fillRef idx="2">
          <a:schemeClr val="accent6"/>
        </a:fillRef>
        <a:effectRef idx="1">
          <a:schemeClr val="accent6"/>
        </a:effectRef>
        <a:fontRef idx="minor">
          <a:schemeClr val="dk1"/>
        </a:fontRef>
      </dsp:style>
      <dsp:txBody>
        <a:bodyPr spcFirstLastPara="0" vert="horz" wrap="square" lIns="55415" tIns="101600" rIns="55415" bIns="101600" numCol="1" spcCol="1270" anchor="ctr" anchorCtr="0">
          <a:noAutofit/>
        </a:bodyPr>
        <a:lstStyle/>
        <a:p>
          <a:pPr lvl="0" algn="ctr" defTabSz="3556000">
            <a:lnSpc>
              <a:spcPct val="90000"/>
            </a:lnSpc>
            <a:spcBef>
              <a:spcPct val="0"/>
            </a:spcBef>
            <a:spcAft>
              <a:spcPct val="35000"/>
            </a:spcAft>
          </a:pPr>
          <a:r>
            <a:rPr lang="bn-IN" sz="8000" b="1" kern="1200" dirty="0">
              <a:ln w="12700"/>
              <a:effectLst/>
              <a:latin typeface="NikoshBAN" panose="02000000000000000000" pitchFamily="2" charset="0"/>
              <a:cs typeface="NikoshBAN" panose="02000000000000000000" pitchFamily="2" charset="0"/>
            </a:rPr>
            <a:t>ন</a:t>
          </a:r>
          <a:r>
            <a:rPr lang="bn-IN" sz="6600" b="0" kern="1200" dirty="0">
              <a:ln w="12700"/>
              <a:effectLst/>
              <a:latin typeface="NikoshBAN" panose="02000000000000000000" pitchFamily="2" charset="0"/>
              <a:cs typeface="NikoshBAN" panose="02000000000000000000" pitchFamily="2" charset="0"/>
            </a:rPr>
            <a:t>  </a:t>
          </a:r>
          <a:endParaRPr lang="en-US" sz="6600" b="0" kern="1200" dirty="0">
            <a:ln w="12700"/>
            <a:effectLst/>
            <a:latin typeface="NikoshBAN" panose="02000000000000000000" pitchFamily="2" charset="0"/>
            <a:cs typeface="NikoshBAN" panose="02000000000000000000" pitchFamily="2" charset="0"/>
          </a:endParaRPr>
        </a:p>
      </dsp:txBody>
      <dsp:txXfrm>
        <a:off x="2064415" y="147999"/>
        <a:ext cx="712008" cy="712008"/>
      </dsp:txXfrm>
    </dsp:sp>
    <dsp:sp modelId="{FBC7E5CF-F1D0-4813-96A2-CB03EA0B2572}">
      <dsp:nvSpPr>
        <dsp:cNvPr id="0" name=""/>
        <dsp:cNvSpPr/>
      </dsp:nvSpPr>
      <dsp:spPr>
        <a:xfrm>
          <a:off x="3588763" y="0"/>
          <a:ext cx="1006932" cy="1006932"/>
        </a:xfrm>
        <a:prstGeom prst="ellipse">
          <a:avLst/>
        </a:prstGeom>
        <a:solidFill>
          <a:srgbClr val="CC0099">
            <a:alpha val="50000"/>
          </a:srgb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55415" tIns="101600" rIns="55415" bIns="101600" numCol="1" spcCol="1270" anchor="ctr" anchorCtr="0">
          <a:noAutofit/>
        </a:bodyPr>
        <a:lstStyle/>
        <a:p>
          <a:pPr lvl="0" algn="ctr" defTabSz="3556000">
            <a:lnSpc>
              <a:spcPct val="90000"/>
            </a:lnSpc>
            <a:spcBef>
              <a:spcPct val="0"/>
            </a:spcBef>
            <a:spcAft>
              <a:spcPct val="35000"/>
            </a:spcAft>
          </a:pPr>
          <a:r>
            <a:rPr lang="bn-IN" sz="8000" b="1" kern="1200" dirty="0">
              <a:ln w="12700"/>
              <a:effectLst/>
              <a:latin typeface="NikoshBAN" panose="02000000000000000000" pitchFamily="2" charset="0"/>
              <a:cs typeface="NikoshBAN" panose="02000000000000000000" pitchFamily="2" charset="0"/>
            </a:rPr>
            <a:t>ল</a:t>
          </a:r>
          <a:r>
            <a:rPr lang="bn-IN" sz="6600" b="0" kern="1200" dirty="0">
              <a:ln w="12700"/>
              <a:effectLst/>
              <a:latin typeface="NikoshBAN" panose="02000000000000000000" pitchFamily="2" charset="0"/>
              <a:cs typeface="NikoshBAN" panose="02000000000000000000" pitchFamily="2" charset="0"/>
            </a:rPr>
            <a:t>  </a:t>
          </a:r>
          <a:endParaRPr lang="en-US" sz="6600" b="0" kern="1200" dirty="0">
            <a:ln w="12700"/>
            <a:effectLst/>
            <a:latin typeface="NikoshBAN" panose="02000000000000000000" pitchFamily="2" charset="0"/>
            <a:cs typeface="NikoshBAN" panose="02000000000000000000" pitchFamily="2" charset="0"/>
          </a:endParaRPr>
        </a:p>
      </dsp:txBody>
      <dsp:txXfrm>
        <a:off x="3736225" y="147462"/>
        <a:ext cx="712008" cy="712008"/>
      </dsp:txXfrm>
    </dsp:sp>
    <dsp:sp modelId="{6CDA1DED-0C1D-48A9-808A-4EF30CA74D28}">
      <dsp:nvSpPr>
        <dsp:cNvPr id="0" name=""/>
        <dsp:cNvSpPr/>
      </dsp:nvSpPr>
      <dsp:spPr>
        <a:xfrm>
          <a:off x="2660784" y="0"/>
          <a:ext cx="1006932" cy="1006932"/>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dsp:spPr>
      <dsp:style>
        <a:lnRef idx="1">
          <a:schemeClr val="accent2"/>
        </a:lnRef>
        <a:fillRef idx="2">
          <a:schemeClr val="accent2"/>
        </a:fillRef>
        <a:effectRef idx="1">
          <a:schemeClr val="accent2"/>
        </a:effectRef>
        <a:fontRef idx="minor">
          <a:schemeClr val="dk1"/>
        </a:fontRef>
      </dsp:style>
      <dsp:txBody>
        <a:bodyPr spcFirstLastPara="0" vert="horz" wrap="square" lIns="55415" tIns="101600" rIns="55415" bIns="101600" numCol="1" spcCol="1270" anchor="ctr" anchorCtr="0">
          <a:noAutofit/>
        </a:bodyPr>
        <a:lstStyle/>
        <a:p>
          <a:pPr lvl="0" algn="ctr" defTabSz="3556000">
            <a:lnSpc>
              <a:spcPct val="90000"/>
            </a:lnSpc>
            <a:spcBef>
              <a:spcPct val="0"/>
            </a:spcBef>
            <a:spcAft>
              <a:spcPct val="35000"/>
            </a:spcAft>
          </a:pPr>
          <a:r>
            <a:rPr lang="bn-IN" sz="8000" b="1" kern="1200" dirty="0">
              <a:ln w="12700"/>
              <a:effectLst/>
              <a:latin typeface="NikoshBAN" panose="02000000000000000000" pitchFamily="2" charset="0"/>
              <a:cs typeface="NikoshBAN" panose="02000000000000000000" pitchFamily="2" charset="0"/>
            </a:rPr>
            <a:t>ফ</a:t>
          </a:r>
          <a:r>
            <a:rPr lang="bn-IN" sz="6600" b="0" kern="1200" dirty="0">
              <a:ln w="12700"/>
              <a:effectLst/>
            </a:rPr>
            <a:t> </a:t>
          </a:r>
          <a:endParaRPr lang="en-US" sz="6600" b="0" kern="1200" dirty="0">
            <a:ln w="12700"/>
            <a:effectLst/>
          </a:endParaRPr>
        </a:p>
      </dsp:txBody>
      <dsp:txXfrm>
        <a:off x="2808246" y="147462"/>
        <a:ext cx="712008" cy="71200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893B0A-F7B9-4DBA-8DFB-98AA66C4F0B7}"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BFF6-59B6-4385-A4C6-9D5738DA0ABF}" type="slidenum">
              <a:rPr lang="en-US" smtClean="0"/>
              <a:t>‹#›</a:t>
            </a:fld>
            <a:endParaRPr lang="en-US"/>
          </a:p>
        </p:txBody>
      </p:sp>
    </p:spTree>
    <p:extLst>
      <p:ext uri="{BB962C8B-B14F-4D97-AF65-F5344CB8AC3E}">
        <p14:creationId xmlns:p14="http://schemas.microsoft.com/office/powerpoint/2010/main" val="26443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93B0A-F7B9-4DBA-8DFB-98AA66C4F0B7}"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BFF6-59B6-4385-A4C6-9D5738DA0ABF}" type="slidenum">
              <a:rPr lang="en-US" smtClean="0"/>
              <a:t>‹#›</a:t>
            </a:fld>
            <a:endParaRPr lang="en-US"/>
          </a:p>
        </p:txBody>
      </p:sp>
    </p:spTree>
    <p:extLst>
      <p:ext uri="{BB962C8B-B14F-4D97-AF65-F5344CB8AC3E}">
        <p14:creationId xmlns:p14="http://schemas.microsoft.com/office/powerpoint/2010/main" val="331658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93B0A-F7B9-4DBA-8DFB-98AA66C4F0B7}"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BFF6-59B6-4385-A4C6-9D5738DA0ABF}" type="slidenum">
              <a:rPr lang="en-US" smtClean="0"/>
              <a:t>‹#›</a:t>
            </a:fld>
            <a:endParaRPr lang="en-US"/>
          </a:p>
        </p:txBody>
      </p:sp>
    </p:spTree>
    <p:extLst>
      <p:ext uri="{BB962C8B-B14F-4D97-AF65-F5344CB8AC3E}">
        <p14:creationId xmlns:p14="http://schemas.microsoft.com/office/powerpoint/2010/main" val="346983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93B0A-F7B9-4DBA-8DFB-98AA66C4F0B7}"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BFF6-59B6-4385-A4C6-9D5738DA0ABF}" type="slidenum">
              <a:rPr lang="en-US" smtClean="0"/>
              <a:t>‹#›</a:t>
            </a:fld>
            <a:endParaRPr lang="en-US"/>
          </a:p>
        </p:txBody>
      </p:sp>
    </p:spTree>
    <p:extLst>
      <p:ext uri="{BB962C8B-B14F-4D97-AF65-F5344CB8AC3E}">
        <p14:creationId xmlns:p14="http://schemas.microsoft.com/office/powerpoint/2010/main" val="332893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893B0A-F7B9-4DBA-8DFB-98AA66C4F0B7}"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BFF6-59B6-4385-A4C6-9D5738DA0ABF}" type="slidenum">
              <a:rPr lang="en-US" smtClean="0"/>
              <a:t>‹#›</a:t>
            </a:fld>
            <a:endParaRPr lang="en-US"/>
          </a:p>
        </p:txBody>
      </p:sp>
    </p:spTree>
    <p:extLst>
      <p:ext uri="{BB962C8B-B14F-4D97-AF65-F5344CB8AC3E}">
        <p14:creationId xmlns:p14="http://schemas.microsoft.com/office/powerpoint/2010/main" val="110844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893B0A-F7B9-4DBA-8DFB-98AA66C4F0B7}"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BFF6-59B6-4385-A4C6-9D5738DA0ABF}" type="slidenum">
              <a:rPr lang="en-US" smtClean="0"/>
              <a:t>‹#›</a:t>
            </a:fld>
            <a:endParaRPr lang="en-US"/>
          </a:p>
        </p:txBody>
      </p:sp>
    </p:spTree>
    <p:extLst>
      <p:ext uri="{BB962C8B-B14F-4D97-AF65-F5344CB8AC3E}">
        <p14:creationId xmlns:p14="http://schemas.microsoft.com/office/powerpoint/2010/main" val="323561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893B0A-F7B9-4DBA-8DFB-98AA66C4F0B7}"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9BFF6-59B6-4385-A4C6-9D5738DA0ABF}" type="slidenum">
              <a:rPr lang="en-US" smtClean="0"/>
              <a:t>‹#›</a:t>
            </a:fld>
            <a:endParaRPr lang="en-US"/>
          </a:p>
        </p:txBody>
      </p:sp>
    </p:spTree>
    <p:extLst>
      <p:ext uri="{BB962C8B-B14F-4D97-AF65-F5344CB8AC3E}">
        <p14:creationId xmlns:p14="http://schemas.microsoft.com/office/powerpoint/2010/main" val="297248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893B0A-F7B9-4DBA-8DFB-98AA66C4F0B7}"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9BFF6-59B6-4385-A4C6-9D5738DA0ABF}" type="slidenum">
              <a:rPr lang="en-US" smtClean="0"/>
              <a:t>‹#›</a:t>
            </a:fld>
            <a:endParaRPr lang="en-US"/>
          </a:p>
        </p:txBody>
      </p:sp>
    </p:spTree>
    <p:extLst>
      <p:ext uri="{BB962C8B-B14F-4D97-AF65-F5344CB8AC3E}">
        <p14:creationId xmlns:p14="http://schemas.microsoft.com/office/powerpoint/2010/main" val="203503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93B0A-F7B9-4DBA-8DFB-98AA66C4F0B7}"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9BFF6-59B6-4385-A4C6-9D5738DA0ABF}" type="slidenum">
              <a:rPr lang="en-US" smtClean="0"/>
              <a:t>‹#›</a:t>
            </a:fld>
            <a:endParaRPr lang="en-US"/>
          </a:p>
        </p:txBody>
      </p:sp>
    </p:spTree>
    <p:extLst>
      <p:ext uri="{BB962C8B-B14F-4D97-AF65-F5344CB8AC3E}">
        <p14:creationId xmlns:p14="http://schemas.microsoft.com/office/powerpoint/2010/main" val="234395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93B0A-F7B9-4DBA-8DFB-98AA66C4F0B7}"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BFF6-59B6-4385-A4C6-9D5738DA0ABF}" type="slidenum">
              <a:rPr lang="en-US" smtClean="0"/>
              <a:t>‹#›</a:t>
            </a:fld>
            <a:endParaRPr lang="en-US"/>
          </a:p>
        </p:txBody>
      </p:sp>
    </p:spTree>
    <p:extLst>
      <p:ext uri="{BB962C8B-B14F-4D97-AF65-F5344CB8AC3E}">
        <p14:creationId xmlns:p14="http://schemas.microsoft.com/office/powerpoint/2010/main" val="338946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93B0A-F7B9-4DBA-8DFB-98AA66C4F0B7}"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BFF6-59B6-4385-A4C6-9D5738DA0ABF}" type="slidenum">
              <a:rPr lang="en-US" smtClean="0"/>
              <a:t>‹#›</a:t>
            </a:fld>
            <a:endParaRPr lang="en-US"/>
          </a:p>
        </p:txBody>
      </p:sp>
    </p:spTree>
    <p:extLst>
      <p:ext uri="{BB962C8B-B14F-4D97-AF65-F5344CB8AC3E}">
        <p14:creationId xmlns:p14="http://schemas.microsoft.com/office/powerpoint/2010/main" val="455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93B0A-F7B9-4DBA-8DFB-98AA66C4F0B7}" type="datetimeFigureOut">
              <a:rPr lang="en-US" smtClean="0"/>
              <a:t>11/25/2022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9BFF6-59B6-4385-A4C6-9D5738DA0ABF}" type="slidenum">
              <a:rPr lang="en-US" smtClean="0"/>
              <a:t>‹#›</a:t>
            </a:fld>
            <a:endParaRPr lang="en-US"/>
          </a:p>
        </p:txBody>
      </p:sp>
    </p:spTree>
    <p:extLst>
      <p:ext uri="{BB962C8B-B14F-4D97-AF65-F5344CB8AC3E}">
        <p14:creationId xmlns:p14="http://schemas.microsoft.com/office/powerpoint/2010/main" val="3503253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fif"/><Relationship Id="rId1" Type="http://schemas.openxmlformats.org/officeDocument/2006/relationships/slideLayout" Target="../slideLayouts/slideLayout7.xml"/><Relationship Id="rId5" Type="http://schemas.openxmlformats.org/officeDocument/2006/relationships/image" Target="../media/image22.jfif"/><Relationship Id="rId4" Type="http://schemas.openxmlformats.org/officeDocument/2006/relationships/image" Target="../media/image21.jfif"/></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fif"/><Relationship Id="rId1" Type="http://schemas.openxmlformats.org/officeDocument/2006/relationships/slideLayout" Target="../slideLayouts/slideLayout7.xml"/><Relationship Id="rId5" Type="http://schemas.openxmlformats.org/officeDocument/2006/relationships/image" Target="../media/image24.jfif"/><Relationship Id="rId4" Type="http://schemas.openxmlformats.org/officeDocument/2006/relationships/image" Target="../media/image23.jfif"/></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fif"/><Relationship Id="rId1" Type="http://schemas.openxmlformats.org/officeDocument/2006/relationships/slideLayout" Target="../slideLayouts/slideLayout7.xml"/><Relationship Id="rId5" Type="http://schemas.openxmlformats.org/officeDocument/2006/relationships/image" Target="../media/image26.jfif"/><Relationship Id="rId4" Type="http://schemas.openxmlformats.org/officeDocument/2006/relationships/image" Target="../media/image25.jfif"/></Relationships>
</file>

<file path=ppt/slides/_rels/slide13.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8.jfif"/><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8.jfif"/><Relationship Id="rId4" Type="http://schemas.openxmlformats.org/officeDocument/2006/relationships/image" Target="../media/image30.jfif"/></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8.jfif"/></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8.jfif"/><Relationship Id="rId4" Type="http://schemas.openxmlformats.org/officeDocument/2006/relationships/image" Target="../media/image33.jfif"/></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fif"/><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fif"/><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fi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4.jfif"/><Relationship Id="rId2" Type="http://schemas.openxmlformats.org/officeDocument/2006/relationships/image" Target="../media/image8.jfif"/><Relationship Id="rId1" Type="http://schemas.openxmlformats.org/officeDocument/2006/relationships/slideLayout" Target="../slideLayouts/slideLayout7.xml"/><Relationship Id="rId6" Type="http://schemas.openxmlformats.org/officeDocument/2006/relationships/image" Target="../media/image13.jfif"/><Relationship Id="rId5" Type="http://schemas.openxmlformats.org/officeDocument/2006/relationships/image" Target="../media/image12.jfif"/><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8.jfif"/></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png"/><Relationship Id="rId7" Type="http://schemas.openxmlformats.org/officeDocument/2006/relationships/diagramQuickStyle" Target="../diagrams/quickStyle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8.jfif"/><Relationship Id="rId4" Type="http://schemas.microsoft.com/office/2007/relationships/hdphoto" Target="../media/hdphoto1.wdp"/><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fif"/><Relationship Id="rId1" Type="http://schemas.openxmlformats.org/officeDocument/2006/relationships/slideLayout" Target="../slideLayouts/slideLayout7.xml"/><Relationship Id="rId5" Type="http://schemas.openxmlformats.org/officeDocument/2006/relationships/image" Target="../media/image18.jfif"/><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fif"/><Relationship Id="rId1" Type="http://schemas.openxmlformats.org/officeDocument/2006/relationships/slideLayout" Target="../slideLayouts/slideLayout7.xml"/><Relationship Id="rId5" Type="http://schemas.openxmlformats.org/officeDocument/2006/relationships/image" Target="../media/image20.jfif"/><Relationship Id="rId4" Type="http://schemas.openxmlformats.org/officeDocument/2006/relationships/image" Target="../media/image19.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FD12E5B-DC6B-4DB8-A214-92CB59E1E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7811185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3" name="Picture 2">
            <a:extLst>
              <a:ext uri="{FF2B5EF4-FFF2-40B4-BE49-F238E27FC236}">
                <a16:creationId xmlns:a16="http://schemas.microsoft.com/office/drawing/2014/main" xmlns="" id="{0AC19E61-B8E1-41BC-A912-3893529F5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9" y="98348"/>
            <a:ext cx="2699275" cy="2414034"/>
          </a:xfrm>
          <a:prstGeom prst="rect">
            <a:avLst/>
          </a:prstGeom>
        </p:spPr>
      </p:pic>
      <p:pic>
        <p:nvPicPr>
          <p:cNvPr id="4" name="Picture 3">
            <a:extLst>
              <a:ext uri="{FF2B5EF4-FFF2-40B4-BE49-F238E27FC236}">
                <a16:creationId xmlns:a16="http://schemas.microsoft.com/office/drawing/2014/main" xmlns="" id="{029C9F1C-BDC9-4184-BEBD-7423F49F8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732703" y="761395"/>
            <a:ext cx="3084930" cy="17588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sp>
        <p:nvSpPr>
          <p:cNvPr id="6" name="Rectangle 5"/>
          <p:cNvSpPr/>
          <p:nvPr/>
        </p:nvSpPr>
        <p:spPr>
          <a:xfrm>
            <a:off x="2296437" y="3791914"/>
            <a:ext cx="8526049" cy="1569660"/>
          </a:xfrm>
          <a:prstGeom prst="rect">
            <a:avLst/>
          </a:prstGeom>
        </p:spPr>
        <p:txBody>
          <a:bodyPr wrap="square">
            <a:spAutoFit/>
          </a:bodyPr>
          <a:lstStyle/>
          <a:p>
            <a:r>
              <a:rPr lang="as-IN" sz="2400" b="1" dirty="0">
                <a:solidFill>
                  <a:srgbClr val="EB53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পোশাক শিল্প তৈরি পোশাক</a:t>
            </a:r>
            <a:r>
              <a:rPr lang="as-IN" sz="2400" dirty="0">
                <a:solidFill>
                  <a:srgbClr val="EB53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 আরএমজি (</a:t>
            </a:r>
            <a:r>
              <a:rPr lang="en-US" sz="2400" dirty="0">
                <a:solidFill>
                  <a:srgbClr val="EB53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Readymade Garments) </a:t>
            </a:r>
            <a:r>
              <a:rPr lang="as-IN" sz="2400" dirty="0">
                <a:solidFill>
                  <a:srgbClr val="EB53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 সমধিক পরিচিত। সুবিন্যস্ত কারখানায় বৃহদায়তনে বাণিজ্যিক ভিত্তিতে </a:t>
            </a:r>
            <a:r>
              <a:rPr lang="as-IN" sz="2400" b="1" dirty="0">
                <a:solidFill>
                  <a:srgbClr val="EB53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পোশাক</a:t>
            </a:r>
            <a:r>
              <a:rPr lang="as-IN" sz="2400" dirty="0">
                <a:solidFill>
                  <a:srgbClr val="EB53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উৎপাদনের ঘটনা বাংলাদেশে অপেক্ষাকৃত নতুন। ষাটের দশকের শুরু পর্যন্ত ব্যক্তি উদ্যোগে ক্রেতাদের সরবরাহকৃত এবং তাদেরই নির্দেশিত নকশা অনুযায়ী স্থানীয় দর্জিরা </a:t>
            </a:r>
            <a:r>
              <a:rPr lang="as-IN" sz="2400" b="1" dirty="0">
                <a:solidFill>
                  <a:srgbClr val="EB53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পোশাক তৈরি</a:t>
            </a:r>
            <a:r>
              <a:rPr lang="as-IN" sz="2400" dirty="0">
                <a:solidFill>
                  <a:srgbClr val="EB53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করতো।</a:t>
            </a:r>
            <a:endParaRPr lang="en-US" sz="2400" dirty="0">
              <a:solidFill>
                <a:srgbClr val="EB53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5720" y="938061"/>
            <a:ext cx="2847975" cy="1600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461" y="938061"/>
            <a:ext cx="2952750" cy="1600201"/>
          </a:xfrm>
          <a:prstGeom prst="rect">
            <a:avLst/>
          </a:prstGeom>
        </p:spPr>
      </p:pic>
      <p:sp>
        <p:nvSpPr>
          <p:cNvPr id="9" name="Rectangle 8"/>
          <p:cNvSpPr/>
          <p:nvPr/>
        </p:nvSpPr>
        <p:spPr>
          <a:xfrm>
            <a:off x="4744969" y="2806668"/>
            <a:ext cx="3484753" cy="523220"/>
          </a:xfrm>
          <a:prstGeom prst="rect">
            <a:avLst/>
          </a:prstGeom>
        </p:spPr>
        <p:txBody>
          <a:bodyPr wrap="square">
            <a:spAutoFit/>
          </a:bodyPr>
          <a:lstStyle/>
          <a:p>
            <a:pPr algn="ctr"/>
            <a:r>
              <a:rPr lang="bn-BD" sz="28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 </a:t>
            </a:r>
            <a:r>
              <a:rPr lang="as-IN" sz="28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পোশাক </a:t>
            </a:r>
            <a:r>
              <a:rPr lang="as-IN" sz="28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 </a:t>
            </a:r>
            <a:endParaRPr lang="en-US" sz="2800" dirty="0">
              <a:solidFill>
                <a:srgbClr val="00B050"/>
              </a:solidFill>
            </a:endParaRPr>
          </a:p>
        </p:txBody>
      </p:sp>
    </p:spTree>
    <p:extLst>
      <p:ext uri="{BB962C8B-B14F-4D97-AF65-F5344CB8AC3E}">
        <p14:creationId xmlns:p14="http://schemas.microsoft.com/office/powerpoint/2010/main" val="1993779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3" name="Picture 2">
            <a:extLst>
              <a:ext uri="{FF2B5EF4-FFF2-40B4-BE49-F238E27FC236}">
                <a16:creationId xmlns:a16="http://schemas.microsoft.com/office/drawing/2014/main" xmlns="" id="{0AC19E61-B8E1-41BC-A912-3893529F5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9" y="98348"/>
            <a:ext cx="2699275" cy="2414034"/>
          </a:xfrm>
          <a:prstGeom prst="rect">
            <a:avLst/>
          </a:prstGeom>
        </p:spPr>
      </p:pic>
      <p:pic>
        <p:nvPicPr>
          <p:cNvPr id="4" name="Picture 3">
            <a:extLst>
              <a:ext uri="{FF2B5EF4-FFF2-40B4-BE49-F238E27FC236}">
                <a16:creationId xmlns:a16="http://schemas.microsoft.com/office/drawing/2014/main" xmlns="" id="{029C9F1C-BDC9-4184-BEBD-7423F49F8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732703" y="761395"/>
            <a:ext cx="3084930" cy="17588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sp>
        <p:nvSpPr>
          <p:cNvPr id="6" name="Rectangle 5"/>
          <p:cNvSpPr/>
          <p:nvPr/>
        </p:nvSpPr>
        <p:spPr>
          <a:xfrm>
            <a:off x="2045918" y="3931127"/>
            <a:ext cx="9028590" cy="1384995"/>
          </a:xfrm>
          <a:prstGeom prst="rect">
            <a:avLst/>
          </a:prstGeom>
        </p:spPr>
        <p:txBody>
          <a:bodyPr wrap="square">
            <a:spAutoFit/>
          </a:bodyPr>
          <a:lstStyle/>
          <a:p>
            <a:r>
              <a:rPr lang="as-IN" sz="2800" dirty="0">
                <a:solidFill>
                  <a:srgbClr val="EB53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বস্ত্রশিল্প প্রাথমিকভাবে সুতা , কাপড় এবং পোশাকের নকশা, উৎপাদন এবং বিতরণ নিয়ে জড়িত কার্যাবলী বুঝায় । কাঁচামাল হিসাবে প্রাকৃতিক, বা সিন্থেটিক বা রাসায়নিক </a:t>
            </a:r>
            <a:r>
              <a:rPr lang="as-IN" sz="2800" b="1" dirty="0">
                <a:solidFill>
                  <a:srgbClr val="EB53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a:t>
            </a:r>
            <a:r>
              <a:rPr lang="as-IN" sz="2800" dirty="0">
                <a:solidFill>
                  <a:srgbClr val="EB53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পণ্য হিসাবে ব্যবহার করা হতে পারে।</a:t>
            </a:r>
            <a:endParaRPr lang="en-US" sz="2800" dirty="0">
              <a:solidFill>
                <a:srgbClr val="EB53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512" y="769307"/>
            <a:ext cx="2619375" cy="1743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3420" y="769275"/>
            <a:ext cx="2857500" cy="1743075"/>
          </a:xfrm>
          <a:prstGeom prst="rect">
            <a:avLst/>
          </a:prstGeom>
        </p:spPr>
      </p:pic>
      <p:sp>
        <p:nvSpPr>
          <p:cNvPr id="10" name="Rectangle 9"/>
          <p:cNvSpPr/>
          <p:nvPr/>
        </p:nvSpPr>
        <p:spPr>
          <a:xfrm>
            <a:off x="5080315" y="2844225"/>
            <a:ext cx="2031370" cy="584775"/>
          </a:xfrm>
          <a:prstGeom prst="rect">
            <a:avLst/>
          </a:prstGeom>
        </p:spPr>
        <p:txBody>
          <a:bodyPr wrap="square">
            <a:spAutoFit/>
          </a:bodyPr>
          <a:lstStyle/>
          <a:p>
            <a:pPr algn="ctr"/>
            <a:r>
              <a:rPr lang="as-IN"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বস্ত্রশিল্প</a:t>
            </a:r>
            <a:endParaRPr lang="en-US" sz="3200" dirty="0">
              <a:solidFill>
                <a:srgbClr val="00B050"/>
              </a:solidFill>
            </a:endParaRPr>
          </a:p>
        </p:txBody>
      </p:sp>
    </p:spTree>
    <p:extLst>
      <p:ext uri="{BB962C8B-B14F-4D97-AF65-F5344CB8AC3E}">
        <p14:creationId xmlns:p14="http://schemas.microsoft.com/office/powerpoint/2010/main" val="12100479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p:cTn id="1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AC19E61-B8E1-41BC-A912-3893529F5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9" y="98348"/>
            <a:ext cx="2699275" cy="2414034"/>
          </a:xfrm>
          <a:prstGeom prst="rect">
            <a:avLst/>
          </a:prstGeom>
        </p:spPr>
      </p:pic>
      <p:pic>
        <p:nvPicPr>
          <p:cNvPr id="3" name="Picture 2">
            <a:extLst>
              <a:ext uri="{FF2B5EF4-FFF2-40B4-BE49-F238E27FC236}">
                <a16:creationId xmlns:a16="http://schemas.microsoft.com/office/drawing/2014/main" xmlns="" id="{029C9F1C-BDC9-4184-BEBD-7423F49F8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732703" y="761395"/>
            <a:ext cx="3084930" cy="1758837"/>
          </a:xfrm>
          <a:prstGeom prst="rect">
            <a:avLst/>
          </a:prstGeom>
        </p:spPr>
      </p:pic>
      <p:sp>
        <p:nvSpPr>
          <p:cNvPr id="4" name="Rectangle 3">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sp>
        <p:nvSpPr>
          <p:cNvPr id="6" name="Rectangle 5"/>
          <p:cNvSpPr/>
          <p:nvPr/>
        </p:nvSpPr>
        <p:spPr>
          <a:xfrm>
            <a:off x="2283912" y="3749578"/>
            <a:ext cx="8701414" cy="1200329"/>
          </a:xfrm>
          <a:prstGeom prst="rect">
            <a:avLst/>
          </a:prstGeom>
        </p:spPr>
        <p:txBody>
          <a:bodyPr wrap="square">
            <a:spAutoFit/>
          </a:bodyPr>
          <a:lstStyle/>
          <a:p>
            <a:r>
              <a:rPr lang="as-IN" sz="24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পাট শিল্প</a:t>
            </a:r>
            <a:r>
              <a:rPr lang="as-IN" sz="24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হলো বর্তমানে বাংলাদেশের অন্যতম প্রধান ভারী </a:t>
            </a:r>
            <a:r>
              <a:rPr lang="as-IN" sz="24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a:t>
            </a:r>
            <a:r>
              <a:rPr lang="as-IN" sz="24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যা ব্রিটিশ শাসনামলে এবং পাকিস্তানি আমলে একক বৃহত্তম </a:t>
            </a:r>
            <a:r>
              <a:rPr lang="as-IN" sz="24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a:t>
            </a:r>
            <a:r>
              <a:rPr lang="as-IN" sz="24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বর্তমান বিশ্বের </a:t>
            </a:r>
            <a:r>
              <a:rPr lang="as-IN" sz="24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পাট</a:t>
            </a:r>
            <a:r>
              <a:rPr lang="as-IN" sz="24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পাটজাত দ্রব্যের বৈদেশিক রপ্তানি আয়ের বৃহদাংশই বাংলাদেশের নিয়ন্ত্রণে রয়েছে, যা মোট বিশ্ববাজারের প্রায় ৬৫%।</a:t>
            </a:r>
            <a:endParaRPr lang="en-US" sz="24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619" y="635926"/>
            <a:ext cx="3068877" cy="200977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5584" y="635926"/>
            <a:ext cx="3244709" cy="2009774"/>
          </a:xfrm>
          <a:prstGeom prst="rect">
            <a:avLst/>
          </a:prstGeom>
        </p:spPr>
      </p:pic>
      <p:sp>
        <p:nvSpPr>
          <p:cNvPr id="9" name="Rectangle 8"/>
          <p:cNvSpPr/>
          <p:nvPr/>
        </p:nvSpPr>
        <p:spPr>
          <a:xfrm>
            <a:off x="5014811" y="2757004"/>
            <a:ext cx="2550910" cy="584775"/>
          </a:xfrm>
          <a:prstGeom prst="rect">
            <a:avLst/>
          </a:prstGeom>
        </p:spPr>
        <p:txBody>
          <a:bodyPr wrap="square">
            <a:spAutoFit/>
          </a:bodyPr>
          <a:lstStyle/>
          <a:p>
            <a:pPr algn="ctr"/>
            <a:r>
              <a:rPr lang="as-IN" sz="32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পাট শিল্প </a:t>
            </a:r>
            <a:endParaRPr lang="en-US" sz="3200" dirty="0">
              <a:solidFill>
                <a:srgbClr val="FF0000"/>
              </a:solidFill>
            </a:endParaRPr>
          </a:p>
        </p:txBody>
      </p:sp>
    </p:spTree>
    <p:extLst>
      <p:ext uri="{BB962C8B-B14F-4D97-AF65-F5344CB8AC3E}">
        <p14:creationId xmlns:p14="http://schemas.microsoft.com/office/powerpoint/2010/main" val="4137500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792" y="141536"/>
            <a:ext cx="5151684" cy="2130838"/>
          </a:xfrm>
          <a:prstGeom prst="rect">
            <a:avLst/>
          </a:prstGeom>
        </p:spPr>
      </p:pic>
      <p:sp>
        <p:nvSpPr>
          <p:cNvPr id="8" name="Rectangle 7"/>
          <p:cNvSpPr/>
          <p:nvPr/>
        </p:nvSpPr>
        <p:spPr>
          <a:xfrm>
            <a:off x="5285748" y="1074264"/>
            <a:ext cx="2093843" cy="769441"/>
          </a:xfrm>
          <a:prstGeom prst="rect">
            <a:avLst/>
          </a:prstGeom>
        </p:spPr>
        <p:txBody>
          <a:bodyPr wrap="none">
            <a:spAutoFit/>
          </a:bodyPr>
          <a:lstStyle/>
          <a:p>
            <a:pPr algn="ctr"/>
            <a:r>
              <a:rPr lang="bn-BD" sz="44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a:t>
            </a:r>
            <a:endParaRPr lang="en-US" sz="44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280" y="2291200"/>
            <a:ext cx="3178829" cy="2019535"/>
          </a:xfrm>
          <a:prstGeom prst="rect">
            <a:avLst/>
          </a:prstGeom>
        </p:spPr>
      </p:pic>
      <p:sp>
        <p:nvSpPr>
          <p:cNvPr id="6" name="TextBox 5"/>
          <p:cNvSpPr txBox="1"/>
          <p:nvPr/>
        </p:nvSpPr>
        <p:spPr>
          <a:xfrm>
            <a:off x="3933615" y="4779681"/>
            <a:ext cx="4798108"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285750" indent="-285750" algn="ctr">
              <a:buFont typeface="Wingdings" panose="05000000000000000000" pitchFamily="2" charset="2"/>
              <a:buChar char="§"/>
            </a:pP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রপ্তানিমুখী শিপ্ল বলতে কী বুঝায় ? </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12" name="Picture 11">
            <a:extLst>
              <a:ext uri="{FF2B5EF4-FFF2-40B4-BE49-F238E27FC236}">
                <a16:creationId xmlns:a16="http://schemas.microsoft.com/office/drawing/2014/main" xmlns="" id="{0AC19E61-B8E1-41BC-A912-3893529F54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09" y="98348"/>
            <a:ext cx="2699275" cy="2414034"/>
          </a:xfrm>
          <a:prstGeom prst="rect">
            <a:avLst/>
          </a:prstGeom>
        </p:spPr>
      </p:pic>
      <p:pic>
        <p:nvPicPr>
          <p:cNvPr id="13" name="Picture 12">
            <a:extLst>
              <a:ext uri="{FF2B5EF4-FFF2-40B4-BE49-F238E27FC236}">
                <a16:creationId xmlns:a16="http://schemas.microsoft.com/office/drawing/2014/main" xmlns="" id="{029C9F1C-BDC9-4184-BEBD-7423F49F8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732703" y="761395"/>
            <a:ext cx="3084930" cy="1758837"/>
          </a:xfrm>
          <a:prstGeom prst="rect">
            <a:avLst/>
          </a:prstGeom>
        </p:spPr>
      </p:pic>
    </p:spTree>
    <p:extLst>
      <p:ext uri="{BB962C8B-B14F-4D97-AF65-F5344CB8AC3E}">
        <p14:creationId xmlns:p14="http://schemas.microsoft.com/office/powerpoint/2010/main" val="17927718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by="(-#ppt_w*2)" calcmode="lin" valueType="num">
                                      <p:cBhvr rctx="PPT">
                                        <p:cTn id="12" dur="500" autoRev="1" fill="hold">
                                          <p:stCondLst>
                                            <p:cond delay="0"/>
                                          </p:stCondLst>
                                        </p:cTn>
                                        <p:tgtEl>
                                          <p:spTgt spid="8"/>
                                        </p:tgtEl>
                                        <p:attrNameLst>
                                          <p:attrName>ppt_w</p:attrName>
                                        </p:attrNameLst>
                                      </p:cBhvr>
                                    </p:anim>
                                    <p:anim by="(#ppt_w*0.50)" calcmode="lin" valueType="num">
                                      <p:cBhvr>
                                        <p:cTn id="13" dur="500" decel="50000" autoRev="1" fill="hold">
                                          <p:stCondLst>
                                            <p:cond delay="0"/>
                                          </p:stCondLst>
                                        </p:cTn>
                                        <p:tgtEl>
                                          <p:spTgt spid="8"/>
                                        </p:tgtEl>
                                        <p:attrNameLst>
                                          <p:attrName>ppt_x</p:attrName>
                                        </p:attrNameLst>
                                      </p:cBhvr>
                                    </p:anim>
                                    <p:anim from="(-#ppt_h/2)" to="(#ppt_y)" calcmode="lin" valueType="num">
                                      <p:cBhvr>
                                        <p:cTn id="14" dur="1000" fill="hold">
                                          <p:stCondLst>
                                            <p:cond delay="0"/>
                                          </p:stCondLst>
                                        </p:cTn>
                                        <p:tgtEl>
                                          <p:spTgt spid="8"/>
                                        </p:tgtEl>
                                        <p:attrNameLst>
                                          <p:attrName>ppt_y</p:attrName>
                                        </p:attrNameLst>
                                      </p:cBhvr>
                                    </p:anim>
                                    <p:animRot by="21600000">
                                      <p:cBhvr>
                                        <p:cTn id="15" dur="1000" fill="hold">
                                          <p:stCondLst>
                                            <p:cond delay="0"/>
                                          </p:stCondLst>
                                        </p:cTn>
                                        <p:tgtEl>
                                          <p:spTgt spid="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618" y="284705"/>
            <a:ext cx="3882951" cy="2180635"/>
          </a:xfrm>
          <a:prstGeom prst="rect">
            <a:avLst/>
          </a:prstGeom>
        </p:spPr>
      </p:pic>
      <p:sp>
        <p:nvSpPr>
          <p:cNvPr id="8" name="Rectangle 7"/>
          <p:cNvSpPr/>
          <p:nvPr/>
        </p:nvSpPr>
        <p:spPr>
          <a:xfrm>
            <a:off x="5946823" y="895273"/>
            <a:ext cx="2005677" cy="707886"/>
          </a:xfrm>
          <a:prstGeom prst="rect">
            <a:avLst/>
          </a:prstGeom>
        </p:spPr>
        <p:txBody>
          <a:bodyPr wrap="none">
            <a:spAutoFit/>
          </a:bodyPr>
          <a:lstStyle/>
          <a:p>
            <a:pPr algn="ctr"/>
            <a:r>
              <a:rPr lang="en-US" sz="4000" b="1"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a:t>
            </a:r>
            <a:r>
              <a:rPr lang="en-US"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2841" y="623510"/>
            <a:ext cx="2466975" cy="1656601"/>
          </a:xfrm>
          <a:prstGeom prst="rect">
            <a:avLst/>
          </a:prstGeom>
        </p:spPr>
      </p:pic>
      <p:sp>
        <p:nvSpPr>
          <p:cNvPr id="6" name="TextBox 5"/>
          <p:cNvSpPr txBox="1"/>
          <p:nvPr/>
        </p:nvSpPr>
        <p:spPr>
          <a:xfrm>
            <a:off x="2170051" y="3017515"/>
            <a:ext cx="7324677" cy="13542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lgn="ctr">
              <a:buFont typeface="Wingdings" panose="05000000000000000000" pitchFamily="2" charset="2"/>
              <a:buChar char="v"/>
            </a:pPr>
            <a:r>
              <a:rPr lang="bn-BD" sz="32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বাংলাদেশের প্রধান প্রধান রপ্তানিমুখী শিল্পের সমস্যা সমুহ উল্লেখ কর ।</a:t>
            </a:r>
            <a:r>
              <a:rPr lang="bn-BD"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endParaRPr lang="en-US"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12" name="Picture 11">
            <a:extLst>
              <a:ext uri="{FF2B5EF4-FFF2-40B4-BE49-F238E27FC236}">
                <a16:creationId xmlns:a16="http://schemas.microsoft.com/office/drawing/2014/main" xmlns="" id="{0AC19E61-B8E1-41BC-A912-3893529F54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09" y="98348"/>
            <a:ext cx="2699275" cy="2414034"/>
          </a:xfrm>
          <a:prstGeom prst="rect">
            <a:avLst/>
          </a:prstGeom>
        </p:spPr>
      </p:pic>
      <p:pic>
        <p:nvPicPr>
          <p:cNvPr id="13" name="Picture 12">
            <a:extLst>
              <a:ext uri="{FF2B5EF4-FFF2-40B4-BE49-F238E27FC236}">
                <a16:creationId xmlns:a16="http://schemas.microsoft.com/office/drawing/2014/main" xmlns="" id="{029C9F1C-BDC9-4184-BEBD-7423F49F8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732703" y="761395"/>
            <a:ext cx="3084930" cy="1758837"/>
          </a:xfrm>
          <a:prstGeom prst="rect">
            <a:avLst/>
          </a:prstGeom>
        </p:spPr>
      </p:pic>
    </p:spTree>
    <p:extLst>
      <p:ext uri="{BB962C8B-B14F-4D97-AF65-F5344CB8AC3E}">
        <p14:creationId xmlns:p14="http://schemas.microsoft.com/office/powerpoint/2010/main" val="889032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500" autoRev="1" fill="hold">
                                          <p:stCondLst>
                                            <p:cond delay="0"/>
                                          </p:stCondLst>
                                        </p:cTn>
                                        <p:tgtEl>
                                          <p:spTgt spid="8"/>
                                        </p:tgtEl>
                                        <p:attrNameLst>
                                          <p:attrName>ppt_w</p:attrName>
                                        </p:attrNameLst>
                                      </p:cBhvr>
                                    </p:anim>
                                    <p:anim by="(#ppt_w*0.50)" calcmode="lin" valueType="num">
                                      <p:cBhvr>
                                        <p:cTn id="20" dur="500" decel="50000" autoRev="1" fill="hold">
                                          <p:stCondLst>
                                            <p:cond delay="0"/>
                                          </p:stCondLst>
                                        </p:cTn>
                                        <p:tgtEl>
                                          <p:spTgt spid="8"/>
                                        </p:tgtEl>
                                        <p:attrNameLst>
                                          <p:attrName>ppt_x</p:attrName>
                                        </p:attrNameLst>
                                      </p:cBhvr>
                                    </p:anim>
                                    <p:anim from="(-#ppt_h/2)" to="(#ppt_y)" calcmode="lin" valueType="num">
                                      <p:cBhvr>
                                        <p:cTn id="21" dur="1000" fill="hold">
                                          <p:stCondLst>
                                            <p:cond delay="0"/>
                                          </p:stCondLst>
                                        </p:cTn>
                                        <p:tgtEl>
                                          <p:spTgt spid="8"/>
                                        </p:tgtEl>
                                        <p:attrNameLst>
                                          <p:attrName>ppt_y</p:attrName>
                                        </p:attrNameLst>
                                      </p:cBhvr>
                                    </p:anim>
                                    <p:animRot by="21600000">
                                      <p:cBhvr>
                                        <p:cTn id="22" dur="1000" fill="hold">
                                          <p:stCondLst>
                                            <p:cond delay="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187" y="266121"/>
            <a:ext cx="3523017" cy="1835460"/>
          </a:xfrm>
          <a:prstGeom prst="rect">
            <a:avLst/>
          </a:prstGeom>
        </p:spPr>
      </p:pic>
      <p:sp>
        <p:nvSpPr>
          <p:cNvPr id="8" name="Rectangle 7"/>
          <p:cNvSpPr/>
          <p:nvPr/>
        </p:nvSpPr>
        <p:spPr>
          <a:xfrm>
            <a:off x="5106022" y="829133"/>
            <a:ext cx="1829348" cy="923330"/>
          </a:xfrm>
          <a:prstGeom prst="rect">
            <a:avLst/>
          </a:prstGeom>
        </p:spPr>
        <p:txBody>
          <a:bodyPr wrap="none">
            <a:spAutoFit/>
          </a:bodyPr>
          <a:lstStyle/>
          <a:p>
            <a:pPr algn="ctr"/>
            <a:r>
              <a:rPr lang="bn-BD" sz="54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54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342223" y="3183279"/>
            <a:ext cx="9356944"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ctr">
              <a:buFont typeface="Wingdings" panose="05000000000000000000" pitchFamily="2" charset="2"/>
              <a:buChar char="v"/>
            </a:pPr>
            <a:r>
              <a:rPr lang="bn-BD" sz="3200" dirty="0" smtClean="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 প্রথম পাটকল কত সালে প্রতিষ্ঠিত হয় ?</a:t>
            </a:r>
          </a:p>
          <a:p>
            <a:pPr marL="285750" indent="-285750" algn="ctr">
              <a:buFont typeface="Wingdings" panose="05000000000000000000" pitchFamily="2" charset="2"/>
              <a:buChar char="v"/>
            </a:pPr>
            <a:r>
              <a:rPr lang="bn-BD" sz="3200" dirty="0" smtClean="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 চা বাগানের সংখ্যা কতটি ? </a:t>
            </a:r>
          </a:p>
          <a:p>
            <a:pPr marL="285750" indent="-285750" algn="ctr">
              <a:buFont typeface="Wingdings" panose="05000000000000000000" pitchFamily="2" charset="2"/>
              <a:buChar char="v"/>
            </a:pPr>
            <a:r>
              <a:rPr lang="bn-BD" sz="3200" dirty="0" smtClean="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 রপ্তানি আয়ের কত ভাগ আসে তৈরি পোশাক রপ্তানি করে ? </a:t>
            </a:r>
            <a:endParaRPr lang="en-US" sz="3200" dirty="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10" name="Picture 9">
            <a:extLst>
              <a:ext uri="{FF2B5EF4-FFF2-40B4-BE49-F238E27FC236}">
                <a16:creationId xmlns:a16="http://schemas.microsoft.com/office/drawing/2014/main" xmlns="" id="{0AC19E61-B8E1-41BC-A912-3893529F5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9" y="98348"/>
            <a:ext cx="2699275" cy="2414034"/>
          </a:xfrm>
          <a:prstGeom prst="rect">
            <a:avLst/>
          </a:prstGeom>
        </p:spPr>
      </p:pic>
      <p:pic>
        <p:nvPicPr>
          <p:cNvPr id="11" name="Picture 10">
            <a:extLst>
              <a:ext uri="{FF2B5EF4-FFF2-40B4-BE49-F238E27FC236}">
                <a16:creationId xmlns:a16="http://schemas.microsoft.com/office/drawing/2014/main" xmlns="" id="{029C9F1C-BDC9-4184-BEBD-7423F49F8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732703" y="761395"/>
            <a:ext cx="3084930" cy="1758837"/>
          </a:xfrm>
          <a:prstGeom prst="rect">
            <a:avLst/>
          </a:prstGeom>
        </p:spPr>
      </p:pic>
    </p:spTree>
    <p:extLst>
      <p:ext uri="{BB962C8B-B14F-4D97-AF65-F5344CB8AC3E}">
        <p14:creationId xmlns:p14="http://schemas.microsoft.com/office/powerpoint/2010/main" val="174142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890" y="343283"/>
            <a:ext cx="3509477" cy="1821913"/>
          </a:xfrm>
          <a:prstGeom prst="rect">
            <a:avLst/>
          </a:prstGeom>
        </p:spPr>
      </p:pic>
      <p:sp>
        <p:nvSpPr>
          <p:cNvPr id="10" name="Rectangle 9"/>
          <p:cNvSpPr/>
          <p:nvPr/>
        </p:nvSpPr>
        <p:spPr>
          <a:xfrm>
            <a:off x="6465232" y="900296"/>
            <a:ext cx="2103461" cy="707886"/>
          </a:xfrm>
          <a:prstGeom prst="rect">
            <a:avLst/>
          </a:prstGeom>
        </p:spPr>
        <p:txBody>
          <a:bodyPr wrap="none">
            <a:spAutoFit/>
          </a:bodyPr>
          <a:lstStyle/>
          <a:p>
            <a:pPr algn="ctr"/>
            <a:r>
              <a:rPr lang="en-US" sz="4000" b="1"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6" name="TextBox 5"/>
          <p:cNvSpPr txBox="1"/>
          <p:nvPr/>
        </p:nvSpPr>
        <p:spPr>
          <a:xfrm>
            <a:off x="2587828" y="3229133"/>
            <a:ext cx="6951733"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lgn="ctr">
              <a:buFont typeface="Wingdings" panose="05000000000000000000" pitchFamily="2" charset="2"/>
              <a:buChar char="v"/>
            </a:pPr>
            <a:r>
              <a:rPr lang="bn-BD"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বাংলাদেশের প্রধান প্রধান রপ্তানিমুখী শিল্পের সমস্যা </a:t>
            </a:r>
            <a:r>
              <a:rPr lang="bn-BD" sz="3200"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সমাধানের উপায় সমুহ উল্লেখ </a:t>
            </a:r>
            <a:r>
              <a:rPr lang="bn-BD" sz="32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 ।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532" y="416722"/>
            <a:ext cx="2705100" cy="1685925"/>
          </a:xfrm>
          <a:prstGeom prst="rect">
            <a:avLst/>
          </a:prstGeom>
        </p:spPr>
      </p:pic>
      <p:sp>
        <p:nvSpPr>
          <p:cNvPr id="11" name="Rectangle 10">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12" name="Picture 11">
            <a:extLst>
              <a:ext uri="{FF2B5EF4-FFF2-40B4-BE49-F238E27FC236}">
                <a16:creationId xmlns:a16="http://schemas.microsoft.com/office/drawing/2014/main" xmlns="" id="{0AC19E61-B8E1-41BC-A912-3893529F54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09" y="98348"/>
            <a:ext cx="2699275" cy="2414034"/>
          </a:xfrm>
          <a:prstGeom prst="rect">
            <a:avLst/>
          </a:prstGeom>
        </p:spPr>
      </p:pic>
      <p:pic>
        <p:nvPicPr>
          <p:cNvPr id="13" name="Picture 12">
            <a:extLst>
              <a:ext uri="{FF2B5EF4-FFF2-40B4-BE49-F238E27FC236}">
                <a16:creationId xmlns:a16="http://schemas.microsoft.com/office/drawing/2014/main" xmlns="" id="{029C9F1C-BDC9-4184-BEBD-7423F49F8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732703" y="761395"/>
            <a:ext cx="3084930" cy="1758837"/>
          </a:xfrm>
          <a:prstGeom prst="rect">
            <a:avLst/>
          </a:prstGeom>
        </p:spPr>
      </p:pic>
    </p:spTree>
    <p:extLst>
      <p:ext uri="{BB962C8B-B14F-4D97-AF65-F5344CB8AC3E}">
        <p14:creationId xmlns:p14="http://schemas.microsoft.com/office/powerpoint/2010/main" val="26180864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lc="http://schemas.openxmlformats.org/drawingml/2006/lockedCanvas" xmlns:a16="http://schemas.microsoft.com/office/drawing/2014/main" xmlns="" id="{F104028F-7F09-48F3-BB46-818A5156A7DE}"/>
              </a:ext>
            </a:extLst>
          </p:cNvPr>
          <p:cNvSpPr/>
          <p:nvPr/>
        </p:nvSpPr>
        <p:spPr>
          <a:xfrm>
            <a:off x="-50800" y="0"/>
            <a:ext cx="12293600" cy="6858000"/>
          </a:xfrm>
          <a:prstGeom prst="rect">
            <a:avLst/>
          </a:prstGeom>
          <a:noFill/>
          <a:ln w="215900">
            <a:gradFill>
              <a:gsLst>
                <a:gs pos="56000">
                  <a:srgbClr val="FFFF00"/>
                </a:gs>
                <a:gs pos="25000">
                  <a:srgbClr val="00B0F0"/>
                </a:gs>
                <a:gs pos="29000">
                  <a:srgbClr val="00B0D9"/>
                </a:gs>
                <a:gs pos="5000">
                  <a:srgbClr val="3E28E4"/>
                </a:gs>
                <a:gs pos="95000">
                  <a:srgbClr val="00B050"/>
                </a:gs>
              </a:gsLst>
              <a:lin ang="5400000" scaled="1"/>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215" y="1140216"/>
            <a:ext cx="6833446" cy="4784897"/>
          </a:xfrm>
          <a:prstGeom prst="rect">
            <a:avLst/>
          </a:prstGeom>
        </p:spPr>
      </p:pic>
      <p:grpSp>
        <p:nvGrpSpPr>
          <p:cNvPr id="8" name="Group 7"/>
          <p:cNvGrpSpPr/>
          <p:nvPr/>
        </p:nvGrpSpPr>
        <p:grpSpPr>
          <a:xfrm>
            <a:off x="1837448" y="4049889"/>
            <a:ext cx="9316063" cy="1273136"/>
            <a:chOff x="2587114" y="5291667"/>
            <a:chExt cx="12576686" cy="1718733"/>
          </a:xfrm>
          <a:solidFill>
            <a:schemeClr val="bg1">
              <a:lumMod val="85000"/>
            </a:schemeClr>
          </a:solidFill>
        </p:grpSpPr>
        <p:sp>
          <p:nvSpPr>
            <p:cNvPr id="9" name="Oval 8"/>
            <p:cNvSpPr/>
            <p:nvPr/>
          </p:nvSpPr>
          <p:spPr>
            <a:xfrm>
              <a:off x="2587114" y="5444067"/>
              <a:ext cx="1447799" cy="1566333"/>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8000" dirty="0">
                  <a:ln>
                    <a:solidFill>
                      <a:sysClr val="windowText" lastClr="000000"/>
                    </a:solidFill>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p>
          </p:txBody>
        </p:sp>
        <p:sp>
          <p:nvSpPr>
            <p:cNvPr id="11" name="Oval 10"/>
            <p:cNvSpPr/>
            <p:nvPr/>
          </p:nvSpPr>
          <p:spPr>
            <a:xfrm>
              <a:off x="5638800" y="5444067"/>
              <a:ext cx="1447800" cy="1566333"/>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8000" dirty="0">
                  <a:ln>
                    <a:solidFill>
                      <a:sysClr val="windowText" lastClr="000000"/>
                    </a:solidFill>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p>
          </p:txBody>
        </p:sp>
        <p:sp>
          <p:nvSpPr>
            <p:cNvPr id="13" name="Oval 12"/>
            <p:cNvSpPr/>
            <p:nvPr/>
          </p:nvSpPr>
          <p:spPr>
            <a:xfrm>
              <a:off x="7239000" y="5367866"/>
              <a:ext cx="1472463" cy="1566333"/>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8000" dirty="0" err="1">
                  <a:ln>
                    <a:solidFill>
                      <a:sysClr val="windowText" lastClr="000000"/>
                    </a:solidFill>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endParaRPr lang="en-US" sz="8000" dirty="0">
                <a:ln>
                  <a:solidFill>
                    <a:sysClr val="windowText" lastClr="000000"/>
                  </a:solidFill>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Oval 13"/>
            <p:cNvSpPr/>
            <p:nvPr/>
          </p:nvSpPr>
          <p:spPr>
            <a:xfrm>
              <a:off x="8919547" y="5444067"/>
              <a:ext cx="1447800" cy="1566333"/>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8000" dirty="0">
                  <a:ln>
                    <a:solidFill>
                      <a:sysClr val="windowText" lastClr="000000"/>
                    </a:solidFill>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p>
          </p:txBody>
        </p:sp>
        <p:sp>
          <p:nvSpPr>
            <p:cNvPr id="15" name="Oval 14"/>
            <p:cNvSpPr/>
            <p:nvPr/>
          </p:nvSpPr>
          <p:spPr>
            <a:xfrm>
              <a:off x="10545624" y="5367865"/>
              <a:ext cx="1524000" cy="1566333"/>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8000" dirty="0" err="1">
                  <a:ln>
                    <a:solidFill>
                      <a:sysClr val="windowText" lastClr="000000"/>
                    </a:solidFill>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ন্য</a:t>
              </a:r>
              <a:endParaRPr lang="en-US" sz="8000" dirty="0">
                <a:ln>
                  <a:solidFill>
                    <a:sysClr val="windowText" lastClr="000000"/>
                  </a:solidFill>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Oval 15"/>
            <p:cNvSpPr/>
            <p:nvPr/>
          </p:nvSpPr>
          <p:spPr>
            <a:xfrm>
              <a:off x="12197238" y="5291667"/>
              <a:ext cx="1447800" cy="1566333"/>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8000" dirty="0" err="1">
                  <a:ln>
                    <a:solidFill>
                      <a:sysClr val="windowText" lastClr="000000"/>
                    </a:solidFill>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endParaRPr lang="en-US" sz="8000" dirty="0">
                <a:ln>
                  <a:solidFill>
                    <a:sysClr val="windowText" lastClr="000000"/>
                  </a:solidFill>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Oval 16"/>
            <p:cNvSpPr/>
            <p:nvPr/>
          </p:nvSpPr>
          <p:spPr>
            <a:xfrm>
              <a:off x="13716000" y="5291667"/>
              <a:ext cx="1447800" cy="1566333"/>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8000" dirty="0">
                  <a:ln>
                    <a:solidFill>
                      <a:sysClr val="windowText" lastClr="000000"/>
                    </a:solidFill>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p>
          </p:txBody>
        </p:sp>
        <p:sp>
          <p:nvSpPr>
            <p:cNvPr id="18" name="Oval 17"/>
            <p:cNvSpPr/>
            <p:nvPr/>
          </p:nvSpPr>
          <p:spPr>
            <a:xfrm>
              <a:off x="4114800" y="5444067"/>
              <a:ext cx="1447800" cy="1566333"/>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8000" dirty="0" err="1">
                  <a:ln>
                    <a:solidFill>
                      <a:sysClr val="windowText" lastClr="000000"/>
                    </a:solidFill>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endParaRPr lang="en-US" sz="8000" dirty="0">
                <a:ln>
                  <a:solidFill>
                    <a:sysClr val="windowText" lastClr="000000"/>
                  </a:solidFill>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9" name="Group 18"/>
          <p:cNvGrpSpPr/>
          <p:nvPr/>
        </p:nvGrpSpPr>
        <p:grpSpPr>
          <a:xfrm>
            <a:off x="1806222" y="1001889"/>
            <a:ext cx="9482667" cy="564444"/>
            <a:chOff x="5638800" y="762000"/>
            <a:chExt cx="10744200" cy="762000"/>
          </a:xfrm>
        </p:grpSpPr>
        <p:sp>
          <p:nvSpPr>
            <p:cNvPr id="20" name="Rounded Rectangle 19"/>
            <p:cNvSpPr/>
            <p:nvPr/>
          </p:nvSpPr>
          <p:spPr>
            <a:xfrm>
              <a:off x="5638800" y="762000"/>
              <a:ext cx="10744200" cy="7620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33" dirty="0"/>
            </a:p>
          </p:txBody>
        </p:sp>
        <p:sp>
          <p:nvSpPr>
            <p:cNvPr id="21" name="Rounded Rectangle 20"/>
            <p:cNvSpPr/>
            <p:nvPr/>
          </p:nvSpPr>
          <p:spPr>
            <a:xfrm>
              <a:off x="5769827" y="914400"/>
              <a:ext cx="10416633" cy="381000"/>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33" dirty="0"/>
            </a:p>
          </p:txBody>
        </p:sp>
      </p:grpSp>
      <p:grpSp>
        <p:nvGrpSpPr>
          <p:cNvPr id="22" name="Group 21"/>
          <p:cNvGrpSpPr/>
          <p:nvPr/>
        </p:nvGrpSpPr>
        <p:grpSpPr>
          <a:xfrm>
            <a:off x="2088445" y="997753"/>
            <a:ext cx="8754410" cy="3277913"/>
            <a:chOff x="3048000" y="1061730"/>
            <a:chExt cx="11449127" cy="4457389"/>
          </a:xfrm>
        </p:grpSpPr>
        <p:grpSp>
          <p:nvGrpSpPr>
            <p:cNvPr id="23" name="Group 22"/>
            <p:cNvGrpSpPr/>
            <p:nvPr/>
          </p:nvGrpSpPr>
          <p:grpSpPr>
            <a:xfrm>
              <a:off x="3150096" y="1606502"/>
              <a:ext cx="11220574" cy="3912617"/>
              <a:chOff x="3150096" y="1606502"/>
              <a:chExt cx="11220574" cy="3912617"/>
            </a:xfrm>
          </p:grpSpPr>
          <p:grpSp>
            <p:nvGrpSpPr>
              <p:cNvPr id="49" name="Group 48"/>
              <p:cNvGrpSpPr/>
              <p:nvPr/>
            </p:nvGrpSpPr>
            <p:grpSpPr>
              <a:xfrm>
                <a:off x="3150096" y="1664782"/>
                <a:ext cx="6681048" cy="3854337"/>
                <a:chOff x="3150096" y="1664782"/>
                <a:chExt cx="6681048" cy="3854337"/>
              </a:xfrm>
            </p:grpSpPr>
            <p:grpSp>
              <p:nvGrpSpPr>
                <p:cNvPr id="60" name="Group 46"/>
                <p:cNvGrpSpPr/>
                <p:nvPr/>
              </p:nvGrpSpPr>
              <p:grpSpPr>
                <a:xfrm>
                  <a:off x="3150096" y="1676399"/>
                  <a:ext cx="432648" cy="3842720"/>
                  <a:chOff x="6943725" y="1069070"/>
                  <a:chExt cx="279400" cy="3804555"/>
                </a:xfrm>
              </p:grpSpPr>
              <p:cxnSp>
                <p:nvCxnSpPr>
                  <p:cNvPr id="73" name="Straight Connector 72"/>
                  <p:cNvCxnSpPr>
                    <a:cxnSpLocks/>
                  </p:cNvCxnSpPr>
                  <p:nvPr/>
                </p:nvCxnSpPr>
                <p:spPr>
                  <a:xfrm flipH="1">
                    <a:off x="7082951" y="1069070"/>
                    <a:ext cx="14221" cy="3655329"/>
                  </a:xfrm>
                  <a:prstGeom prst="line">
                    <a:avLst/>
                  </a:prstGeom>
                  <a:ln/>
                </p:spPr>
                <p:style>
                  <a:lnRef idx="1">
                    <a:schemeClr val="accent2"/>
                  </a:lnRef>
                  <a:fillRef idx="2">
                    <a:schemeClr val="accent2"/>
                  </a:fillRef>
                  <a:effectRef idx="1">
                    <a:schemeClr val="accent2"/>
                  </a:effectRef>
                  <a:fontRef idx="minor">
                    <a:schemeClr val="dk1"/>
                  </a:fontRef>
                </p:style>
              </p:cxnSp>
              <p:sp>
                <p:nvSpPr>
                  <p:cNvPr id="74" name="Freeform 73"/>
                  <p:cNvSpPr/>
                  <p:nvPr/>
                </p:nvSpPr>
                <p:spPr>
                  <a:xfrm>
                    <a:off x="6943725" y="4648200"/>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33" dirty="0"/>
                  </a:p>
                </p:txBody>
              </p:sp>
            </p:grpSp>
            <p:grpSp>
              <p:nvGrpSpPr>
                <p:cNvPr id="61" name="Group 46"/>
                <p:cNvGrpSpPr/>
                <p:nvPr/>
              </p:nvGrpSpPr>
              <p:grpSpPr>
                <a:xfrm>
                  <a:off x="6198096" y="1676399"/>
                  <a:ext cx="432648" cy="3842720"/>
                  <a:chOff x="6943725" y="1069070"/>
                  <a:chExt cx="279400" cy="3804555"/>
                </a:xfrm>
              </p:grpSpPr>
              <p:cxnSp>
                <p:nvCxnSpPr>
                  <p:cNvPr id="71" name="Straight Connector 70"/>
                  <p:cNvCxnSpPr>
                    <a:cxnSpLocks/>
                  </p:cNvCxnSpPr>
                  <p:nvPr/>
                </p:nvCxnSpPr>
                <p:spPr>
                  <a:xfrm>
                    <a:off x="7078859" y="1069070"/>
                    <a:ext cx="4095" cy="3655332"/>
                  </a:xfrm>
                  <a:prstGeom prst="line">
                    <a:avLst/>
                  </a:prstGeom>
                  <a:ln/>
                </p:spPr>
                <p:style>
                  <a:lnRef idx="1">
                    <a:schemeClr val="accent2"/>
                  </a:lnRef>
                  <a:fillRef idx="2">
                    <a:schemeClr val="accent2"/>
                  </a:fillRef>
                  <a:effectRef idx="1">
                    <a:schemeClr val="accent2"/>
                  </a:effectRef>
                  <a:fontRef idx="minor">
                    <a:schemeClr val="dk1"/>
                  </a:fontRef>
                </p:style>
              </p:cxnSp>
              <p:sp>
                <p:nvSpPr>
                  <p:cNvPr id="72" name="Freeform 71"/>
                  <p:cNvSpPr/>
                  <p:nvPr/>
                </p:nvSpPr>
                <p:spPr>
                  <a:xfrm>
                    <a:off x="6943725" y="4648200"/>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33" dirty="0"/>
                  </a:p>
                </p:txBody>
              </p:sp>
            </p:grpSp>
            <p:grpSp>
              <p:nvGrpSpPr>
                <p:cNvPr id="62" name="Group 46"/>
                <p:cNvGrpSpPr/>
                <p:nvPr/>
              </p:nvGrpSpPr>
              <p:grpSpPr>
                <a:xfrm>
                  <a:off x="4674096" y="1676399"/>
                  <a:ext cx="432648" cy="3842720"/>
                  <a:chOff x="6943725" y="1069070"/>
                  <a:chExt cx="279400" cy="3804555"/>
                </a:xfrm>
              </p:grpSpPr>
              <p:cxnSp>
                <p:nvCxnSpPr>
                  <p:cNvPr id="69" name="Straight Connector 68"/>
                  <p:cNvCxnSpPr>
                    <a:cxnSpLocks/>
                  </p:cNvCxnSpPr>
                  <p:nvPr/>
                </p:nvCxnSpPr>
                <p:spPr>
                  <a:xfrm flipH="1">
                    <a:off x="7082952" y="1069070"/>
                    <a:ext cx="4272" cy="3655329"/>
                  </a:xfrm>
                  <a:prstGeom prst="line">
                    <a:avLst/>
                  </a:prstGeom>
                  <a:ln/>
                </p:spPr>
                <p:style>
                  <a:lnRef idx="1">
                    <a:schemeClr val="accent2"/>
                  </a:lnRef>
                  <a:fillRef idx="2">
                    <a:schemeClr val="accent2"/>
                  </a:fillRef>
                  <a:effectRef idx="1">
                    <a:schemeClr val="accent2"/>
                  </a:effectRef>
                  <a:fontRef idx="minor">
                    <a:schemeClr val="dk1"/>
                  </a:fontRef>
                </p:style>
              </p:cxnSp>
              <p:sp>
                <p:nvSpPr>
                  <p:cNvPr id="70" name="Freeform 69"/>
                  <p:cNvSpPr/>
                  <p:nvPr/>
                </p:nvSpPr>
                <p:spPr>
                  <a:xfrm>
                    <a:off x="6943725" y="4648200"/>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33" dirty="0"/>
                  </a:p>
                </p:txBody>
              </p:sp>
            </p:grpSp>
            <p:grpSp>
              <p:nvGrpSpPr>
                <p:cNvPr id="63" name="Group 46"/>
                <p:cNvGrpSpPr/>
                <p:nvPr/>
              </p:nvGrpSpPr>
              <p:grpSpPr>
                <a:xfrm>
                  <a:off x="7848600" y="1664782"/>
                  <a:ext cx="432648" cy="3778138"/>
                  <a:chOff x="6943725" y="1133011"/>
                  <a:chExt cx="279400" cy="3740614"/>
                </a:xfrm>
              </p:grpSpPr>
              <p:cxnSp>
                <p:nvCxnSpPr>
                  <p:cNvPr id="67" name="Straight Connector 66"/>
                  <p:cNvCxnSpPr>
                    <a:cxnSpLocks/>
                  </p:cNvCxnSpPr>
                  <p:nvPr/>
                </p:nvCxnSpPr>
                <p:spPr>
                  <a:xfrm>
                    <a:off x="7078915" y="1133011"/>
                    <a:ext cx="4036" cy="3591388"/>
                  </a:xfrm>
                  <a:prstGeom prst="line">
                    <a:avLst/>
                  </a:prstGeom>
                  <a:ln/>
                </p:spPr>
                <p:style>
                  <a:lnRef idx="1">
                    <a:schemeClr val="accent2"/>
                  </a:lnRef>
                  <a:fillRef idx="2">
                    <a:schemeClr val="accent2"/>
                  </a:fillRef>
                  <a:effectRef idx="1">
                    <a:schemeClr val="accent2"/>
                  </a:effectRef>
                  <a:fontRef idx="minor">
                    <a:schemeClr val="dk1"/>
                  </a:fontRef>
                </p:style>
              </p:cxnSp>
              <p:sp>
                <p:nvSpPr>
                  <p:cNvPr id="68" name="Freeform 67"/>
                  <p:cNvSpPr/>
                  <p:nvPr/>
                </p:nvSpPr>
                <p:spPr>
                  <a:xfrm>
                    <a:off x="6943725" y="4648200"/>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33" dirty="0"/>
                  </a:p>
                </p:txBody>
              </p:sp>
            </p:grpSp>
            <p:grpSp>
              <p:nvGrpSpPr>
                <p:cNvPr id="64" name="Group 46"/>
                <p:cNvGrpSpPr/>
                <p:nvPr/>
              </p:nvGrpSpPr>
              <p:grpSpPr>
                <a:xfrm>
                  <a:off x="9398496" y="1676399"/>
                  <a:ext cx="432648" cy="3842720"/>
                  <a:chOff x="6943725" y="1069070"/>
                  <a:chExt cx="279400" cy="3804555"/>
                </a:xfrm>
              </p:grpSpPr>
              <p:cxnSp>
                <p:nvCxnSpPr>
                  <p:cNvPr id="65" name="Straight Connector 64"/>
                  <p:cNvCxnSpPr>
                    <a:cxnSpLocks/>
                  </p:cNvCxnSpPr>
                  <p:nvPr/>
                </p:nvCxnSpPr>
                <p:spPr>
                  <a:xfrm>
                    <a:off x="7054129" y="1069070"/>
                    <a:ext cx="29357" cy="3655329"/>
                  </a:xfrm>
                  <a:prstGeom prst="line">
                    <a:avLst/>
                  </a:prstGeom>
                  <a:ln/>
                </p:spPr>
                <p:style>
                  <a:lnRef idx="1">
                    <a:schemeClr val="accent2"/>
                  </a:lnRef>
                  <a:fillRef idx="2">
                    <a:schemeClr val="accent2"/>
                  </a:fillRef>
                  <a:effectRef idx="1">
                    <a:schemeClr val="accent2"/>
                  </a:effectRef>
                  <a:fontRef idx="minor">
                    <a:schemeClr val="dk1"/>
                  </a:fontRef>
                </p:style>
              </p:cxnSp>
              <p:sp>
                <p:nvSpPr>
                  <p:cNvPr id="66" name="Freeform 65"/>
                  <p:cNvSpPr/>
                  <p:nvPr/>
                </p:nvSpPr>
                <p:spPr>
                  <a:xfrm>
                    <a:off x="6943725" y="4648200"/>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33" dirty="0"/>
                  </a:p>
                </p:txBody>
              </p:sp>
            </p:grpSp>
          </p:grpSp>
          <p:grpSp>
            <p:nvGrpSpPr>
              <p:cNvPr id="50" name="Group 49"/>
              <p:cNvGrpSpPr/>
              <p:nvPr/>
            </p:nvGrpSpPr>
            <p:grpSpPr>
              <a:xfrm>
                <a:off x="10922264" y="1606502"/>
                <a:ext cx="3448406" cy="3833288"/>
                <a:chOff x="10922264" y="1606502"/>
                <a:chExt cx="3448406" cy="3833288"/>
              </a:xfrm>
            </p:grpSpPr>
            <p:grpSp>
              <p:nvGrpSpPr>
                <p:cNvPr id="51" name="Group 46"/>
                <p:cNvGrpSpPr/>
                <p:nvPr/>
              </p:nvGrpSpPr>
              <p:grpSpPr>
                <a:xfrm>
                  <a:off x="10922264" y="1606502"/>
                  <a:ext cx="432648" cy="3833288"/>
                  <a:chOff x="6894366" y="1075310"/>
                  <a:chExt cx="279400" cy="3795216"/>
                </a:xfrm>
              </p:grpSpPr>
              <p:cxnSp>
                <p:nvCxnSpPr>
                  <p:cNvPr id="58" name="Straight Connector 57"/>
                  <p:cNvCxnSpPr>
                    <a:cxnSpLocks/>
                  </p:cNvCxnSpPr>
                  <p:nvPr/>
                </p:nvCxnSpPr>
                <p:spPr>
                  <a:xfrm>
                    <a:off x="6976660" y="1075310"/>
                    <a:ext cx="24604" cy="3645780"/>
                  </a:xfrm>
                  <a:prstGeom prst="line">
                    <a:avLst/>
                  </a:prstGeom>
                  <a:ln/>
                </p:spPr>
                <p:style>
                  <a:lnRef idx="1">
                    <a:schemeClr val="accent2"/>
                  </a:lnRef>
                  <a:fillRef idx="2">
                    <a:schemeClr val="accent2"/>
                  </a:fillRef>
                  <a:effectRef idx="1">
                    <a:schemeClr val="accent2"/>
                  </a:effectRef>
                  <a:fontRef idx="minor">
                    <a:schemeClr val="dk1"/>
                  </a:fontRef>
                </p:style>
              </p:cxnSp>
              <p:sp>
                <p:nvSpPr>
                  <p:cNvPr id="59" name="Freeform 58"/>
                  <p:cNvSpPr/>
                  <p:nvPr/>
                </p:nvSpPr>
                <p:spPr>
                  <a:xfrm>
                    <a:off x="6894366" y="4645101"/>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33" dirty="0"/>
                  </a:p>
                </p:txBody>
              </p:sp>
            </p:grpSp>
            <p:grpSp>
              <p:nvGrpSpPr>
                <p:cNvPr id="52" name="Group 46"/>
                <p:cNvGrpSpPr/>
                <p:nvPr/>
              </p:nvGrpSpPr>
              <p:grpSpPr>
                <a:xfrm>
                  <a:off x="12468635" y="1627373"/>
                  <a:ext cx="432648" cy="3742503"/>
                  <a:chOff x="6810394" y="1171416"/>
                  <a:chExt cx="279400" cy="3705334"/>
                </a:xfrm>
              </p:grpSpPr>
              <p:cxnSp>
                <p:nvCxnSpPr>
                  <p:cNvPr id="56" name="Straight Connector 55"/>
                  <p:cNvCxnSpPr>
                    <a:cxnSpLocks/>
                    <a:stCxn id="44" idx="4"/>
                  </p:cNvCxnSpPr>
                  <p:nvPr/>
                </p:nvCxnSpPr>
                <p:spPr>
                  <a:xfrm>
                    <a:off x="6906746" y="1171416"/>
                    <a:ext cx="20984" cy="3581258"/>
                  </a:xfrm>
                  <a:prstGeom prst="line">
                    <a:avLst/>
                  </a:prstGeom>
                  <a:ln/>
                </p:spPr>
                <p:style>
                  <a:lnRef idx="1">
                    <a:schemeClr val="accent2"/>
                  </a:lnRef>
                  <a:fillRef idx="2">
                    <a:schemeClr val="accent2"/>
                  </a:fillRef>
                  <a:effectRef idx="1">
                    <a:schemeClr val="accent2"/>
                  </a:effectRef>
                  <a:fontRef idx="minor">
                    <a:schemeClr val="dk1"/>
                  </a:fontRef>
                </p:style>
              </p:cxnSp>
              <p:sp>
                <p:nvSpPr>
                  <p:cNvPr id="57" name="Freeform 56"/>
                  <p:cNvSpPr/>
                  <p:nvPr/>
                </p:nvSpPr>
                <p:spPr>
                  <a:xfrm>
                    <a:off x="6810394" y="4651325"/>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33" dirty="0"/>
                  </a:p>
                </p:txBody>
              </p:sp>
            </p:grpSp>
            <p:grpSp>
              <p:nvGrpSpPr>
                <p:cNvPr id="53" name="Group 46"/>
                <p:cNvGrpSpPr/>
                <p:nvPr/>
              </p:nvGrpSpPr>
              <p:grpSpPr>
                <a:xfrm>
                  <a:off x="13938022" y="1630942"/>
                  <a:ext cx="432648" cy="3808848"/>
                  <a:chOff x="6725917" y="1174949"/>
                  <a:chExt cx="279400" cy="3771018"/>
                </a:xfrm>
              </p:grpSpPr>
              <p:cxnSp>
                <p:nvCxnSpPr>
                  <p:cNvPr id="54" name="Straight Connector 53"/>
                  <p:cNvCxnSpPr>
                    <a:cxnSpLocks/>
                    <a:stCxn id="42" idx="4"/>
                  </p:cNvCxnSpPr>
                  <p:nvPr/>
                </p:nvCxnSpPr>
                <p:spPr>
                  <a:xfrm flipH="1">
                    <a:off x="6845431" y="1174949"/>
                    <a:ext cx="20108" cy="3636501"/>
                  </a:xfrm>
                  <a:prstGeom prst="line">
                    <a:avLst/>
                  </a:prstGeom>
                  <a:ln/>
                </p:spPr>
                <p:style>
                  <a:lnRef idx="1">
                    <a:schemeClr val="accent2"/>
                  </a:lnRef>
                  <a:fillRef idx="2">
                    <a:schemeClr val="accent2"/>
                  </a:fillRef>
                  <a:effectRef idx="1">
                    <a:schemeClr val="accent2"/>
                  </a:effectRef>
                  <a:fontRef idx="minor">
                    <a:schemeClr val="dk1"/>
                  </a:fontRef>
                </p:style>
              </p:cxnSp>
              <p:sp>
                <p:nvSpPr>
                  <p:cNvPr id="55" name="Freeform 54"/>
                  <p:cNvSpPr/>
                  <p:nvPr/>
                </p:nvSpPr>
                <p:spPr>
                  <a:xfrm>
                    <a:off x="6725917" y="4720542"/>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33" dirty="0"/>
                  </a:p>
                </p:txBody>
              </p:sp>
            </p:grpSp>
          </p:grpSp>
        </p:grpSp>
        <p:grpSp>
          <p:nvGrpSpPr>
            <p:cNvPr id="24" name="Group 23"/>
            <p:cNvGrpSpPr/>
            <p:nvPr/>
          </p:nvGrpSpPr>
          <p:grpSpPr>
            <a:xfrm>
              <a:off x="3048000" y="1061730"/>
              <a:ext cx="11449127" cy="766404"/>
              <a:chOff x="3048000" y="1061730"/>
              <a:chExt cx="11449127" cy="766404"/>
            </a:xfrm>
          </p:grpSpPr>
          <p:grpSp>
            <p:nvGrpSpPr>
              <p:cNvPr id="25" name="Group 20"/>
              <p:cNvGrpSpPr/>
              <p:nvPr/>
            </p:nvGrpSpPr>
            <p:grpSpPr>
              <a:xfrm>
                <a:off x="9228919" y="1142334"/>
                <a:ext cx="685800" cy="685800"/>
                <a:chOff x="6485719" y="608934"/>
                <a:chExt cx="685800" cy="685800"/>
              </a:xfrm>
            </p:grpSpPr>
            <p:sp>
              <p:nvSpPr>
                <p:cNvPr id="47" name="Oval 46"/>
                <p:cNvSpPr/>
                <p:nvPr/>
              </p:nvSpPr>
              <p:spPr>
                <a:xfrm>
                  <a:off x="6485719" y="608934"/>
                  <a:ext cx="685800" cy="685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sp>
              <p:nvSpPr>
                <p:cNvPr id="48" name="Oval 47"/>
                <p:cNvSpPr/>
                <p:nvPr/>
              </p:nvSpPr>
              <p:spPr>
                <a:xfrm>
                  <a:off x="6638949" y="762000"/>
                  <a:ext cx="381000" cy="381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grpSp>
          <p:grpSp>
            <p:nvGrpSpPr>
              <p:cNvPr id="26" name="Group 20"/>
              <p:cNvGrpSpPr/>
              <p:nvPr/>
            </p:nvGrpSpPr>
            <p:grpSpPr>
              <a:xfrm>
                <a:off x="10706102" y="1061730"/>
                <a:ext cx="685800" cy="685800"/>
                <a:chOff x="6362702" y="604530"/>
                <a:chExt cx="685800" cy="685800"/>
              </a:xfrm>
            </p:grpSpPr>
            <p:sp>
              <p:nvSpPr>
                <p:cNvPr id="45" name="Oval 44"/>
                <p:cNvSpPr/>
                <p:nvPr/>
              </p:nvSpPr>
              <p:spPr>
                <a:xfrm>
                  <a:off x="6362702" y="604530"/>
                  <a:ext cx="685800" cy="685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sp>
              <p:nvSpPr>
                <p:cNvPr id="46" name="Oval 45"/>
                <p:cNvSpPr/>
                <p:nvPr/>
              </p:nvSpPr>
              <p:spPr>
                <a:xfrm>
                  <a:off x="6515101" y="756263"/>
                  <a:ext cx="381000" cy="381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grpSp>
          <p:grpSp>
            <p:nvGrpSpPr>
              <p:cNvPr id="27" name="Group 20"/>
              <p:cNvGrpSpPr/>
              <p:nvPr/>
            </p:nvGrpSpPr>
            <p:grpSpPr>
              <a:xfrm>
                <a:off x="12274935" y="1093306"/>
                <a:ext cx="685800" cy="685800"/>
                <a:chOff x="6255135" y="712306"/>
                <a:chExt cx="685800" cy="685800"/>
              </a:xfrm>
            </p:grpSpPr>
            <p:sp>
              <p:nvSpPr>
                <p:cNvPr id="43" name="Oval 42"/>
                <p:cNvSpPr/>
                <p:nvPr/>
              </p:nvSpPr>
              <p:spPr>
                <a:xfrm>
                  <a:off x="6255135" y="712306"/>
                  <a:ext cx="685800" cy="685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sp>
              <p:nvSpPr>
                <p:cNvPr id="44" name="Oval 43"/>
                <p:cNvSpPr/>
                <p:nvPr/>
              </p:nvSpPr>
              <p:spPr>
                <a:xfrm>
                  <a:off x="6407534" y="865372"/>
                  <a:ext cx="381000" cy="381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grpSp>
          <p:grpSp>
            <p:nvGrpSpPr>
              <p:cNvPr id="28" name="Group 20"/>
              <p:cNvGrpSpPr/>
              <p:nvPr/>
            </p:nvGrpSpPr>
            <p:grpSpPr>
              <a:xfrm>
                <a:off x="13811327" y="1096877"/>
                <a:ext cx="685800" cy="685800"/>
                <a:chOff x="6191327" y="715877"/>
                <a:chExt cx="685800" cy="685800"/>
              </a:xfrm>
            </p:grpSpPr>
            <p:sp>
              <p:nvSpPr>
                <p:cNvPr id="41" name="Oval 40"/>
                <p:cNvSpPr/>
                <p:nvPr/>
              </p:nvSpPr>
              <p:spPr>
                <a:xfrm>
                  <a:off x="6191327" y="715877"/>
                  <a:ext cx="685800" cy="685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sp>
              <p:nvSpPr>
                <p:cNvPr id="42" name="Oval 41"/>
                <p:cNvSpPr/>
                <p:nvPr/>
              </p:nvSpPr>
              <p:spPr>
                <a:xfrm>
                  <a:off x="6343726" y="868943"/>
                  <a:ext cx="381000" cy="381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grpSp>
          <p:grpSp>
            <p:nvGrpSpPr>
              <p:cNvPr id="29" name="Group 20"/>
              <p:cNvGrpSpPr/>
              <p:nvPr/>
            </p:nvGrpSpPr>
            <p:grpSpPr>
              <a:xfrm>
                <a:off x="6067643" y="1142334"/>
                <a:ext cx="685800" cy="685800"/>
                <a:chOff x="6372443" y="608934"/>
                <a:chExt cx="685800" cy="685800"/>
              </a:xfrm>
            </p:grpSpPr>
            <p:sp>
              <p:nvSpPr>
                <p:cNvPr id="39" name="Oval 38"/>
                <p:cNvSpPr/>
                <p:nvPr/>
              </p:nvSpPr>
              <p:spPr>
                <a:xfrm>
                  <a:off x="6372443" y="608934"/>
                  <a:ext cx="685800" cy="685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sp>
              <p:nvSpPr>
                <p:cNvPr id="40" name="Oval 39"/>
                <p:cNvSpPr/>
                <p:nvPr/>
              </p:nvSpPr>
              <p:spPr>
                <a:xfrm>
                  <a:off x="6524841" y="762000"/>
                  <a:ext cx="381000" cy="381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grpSp>
          <p:grpSp>
            <p:nvGrpSpPr>
              <p:cNvPr id="30" name="Group 20"/>
              <p:cNvGrpSpPr/>
              <p:nvPr/>
            </p:nvGrpSpPr>
            <p:grpSpPr>
              <a:xfrm>
                <a:off x="7718232" y="1130717"/>
                <a:ext cx="685800" cy="685800"/>
                <a:chOff x="6422832" y="673517"/>
                <a:chExt cx="685800" cy="685800"/>
              </a:xfrm>
            </p:grpSpPr>
            <p:sp>
              <p:nvSpPr>
                <p:cNvPr id="37" name="Oval 36"/>
                <p:cNvSpPr/>
                <p:nvPr/>
              </p:nvSpPr>
              <p:spPr>
                <a:xfrm>
                  <a:off x="6422832" y="673517"/>
                  <a:ext cx="685800" cy="685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sp>
              <p:nvSpPr>
                <p:cNvPr id="38" name="Oval 37"/>
                <p:cNvSpPr/>
                <p:nvPr/>
              </p:nvSpPr>
              <p:spPr>
                <a:xfrm>
                  <a:off x="6575231" y="826583"/>
                  <a:ext cx="381000" cy="381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grpSp>
          <p:grpSp>
            <p:nvGrpSpPr>
              <p:cNvPr id="31" name="Group 20"/>
              <p:cNvGrpSpPr/>
              <p:nvPr/>
            </p:nvGrpSpPr>
            <p:grpSpPr>
              <a:xfrm>
                <a:off x="3048000" y="1142334"/>
                <a:ext cx="685800" cy="685800"/>
                <a:chOff x="6553200" y="608934"/>
                <a:chExt cx="685800" cy="685800"/>
              </a:xfrm>
            </p:grpSpPr>
            <p:sp>
              <p:nvSpPr>
                <p:cNvPr id="35" name="Oval 34"/>
                <p:cNvSpPr/>
                <p:nvPr/>
              </p:nvSpPr>
              <p:spPr>
                <a:xfrm>
                  <a:off x="6553200" y="608934"/>
                  <a:ext cx="685800" cy="685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sp>
              <p:nvSpPr>
                <p:cNvPr id="36" name="Oval 35"/>
                <p:cNvSpPr/>
                <p:nvPr/>
              </p:nvSpPr>
              <p:spPr>
                <a:xfrm>
                  <a:off x="6705600" y="762000"/>
                  <a:ext cx="381000" cy="381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grpSp>
          <p:grpSp>
            <p:nvGrpSpPr>
              <p:cNvPr id="32" name="Group 20"/>
              <p:cNvGrpSpPr/>
              <p:nvPr/>
            </p:nvGrpSpPr>
            <p:grpSpPr>
              <a:xfrm>
                <a:off x="4556596" y="1142334"/>
                <a:ext cx="685800" cy="685800"/>
                <a:chOff x="6461596" y="608934"/>
                <a:chExt cx="685800" cy="685800"/>
              </a:xfrm>
            </p:grpSpPr>
            <p:sp>
              <p:nvSpPr>
                <p:cNvPr id="33" name="Oval 32"/>
                <p:cNvSpPr/>
                <p:nvPr/>
              </p:nvSpPr>
              <p:spPr>
                <a:xfrm>
                  <a:off x="6461596" y="608934"/>
                  <a:ext cx="685800" cy="685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sp>
              <p:nvSpPr>
                <p:cNvPr id="34" name="Oval 33"/>
                <p:cNvSpPr/>
                <p:nvPr/>
              </p:nvSpPr>
              <p:spPr>
                <a:xfrm>
                  <a:off x="6613995" y="762000"/>
                  <a:ext cx="381000" cy="3810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33" dirty="0"/>
                </a:p>
              </p:txBody>
            </p:sp>
          </p:grpSp>
        </p:grpSp>
      </p:grpSp>
    </p:spTree>
    <p:extLst>
      <p:ext uri="{BB962C8B-B14F-4D97-AF65-F5344CB8AC3E}">
        <p14:creationId xmlns:p14="http://schemas.microsoft.com/office/powerpoint/2010/main" val="3349512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2000"/>
                                        <p:tgtEl>
                                          <p:spTgt spid="19"/>
                                        </p:tgtEl>
                                      </p:cBhvr>
                                    </p:animEffect>
                                  </p:childTnLst>
                                </p:cTn>
                              </p:par>
                              <p:par>
                                <p:cTn id="11" presetID="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000" fill="hold"/>
                                        <p:tgtEl>
                                          <p:spTgt spid="22"/>
                                        </p:tgtEl>
                                        <p:attrNameLst>
                                          <p:attrName>ppt_x</p:attrName>
                                        </p:attrNameLst>
                                      </p:cBhvr>
                                      <p:tavLst>
                                        <p:tav tm="0">
                                          <p:val>
                                            <p:strVal val="#ppt_x"/>
                                          </p:val>
                                        </p:tav>
                                        <p:tav tm="100000">
                                          <p:val>
                                            <p:strVal val="#ppt_x"/>
                                          </p:val>
                                        </p:tav>
                                      </p:tavLst>
                                    </p:anim>
                                    <p:anim calcmode="lin" valueType="num">
                                      <p:cBhvr additive="base">
                                        <p:cTn id="18" dur="2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769" y="986280"/>
            <a:ext cx="9461141" cy="478132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sp>
        <p:nvSpPr>
          <p:cNvPr id="13" name="Rectangle 12">
            <a:extLst>
              <a:ext uri="{FF2B5EF4-FFF2-40B4-BE49-F238E27FC236}">
                <a16:creationId xmlns:lc="http://schemas.openxmlformats.org/drawingml/2006/lockedCanvas" xmlns:a16="http://schemas.microsoft.com/office/drawing/2014/main" xmlns="" id="{F104028F-7F09-48F3-BB46-818A5156A7DE}"/>
              </a:ext>
            </a:extLst>
          </p:cNvPr>
          <p:cNvSpPr/>
          <p:nvPr/>
        </p:nvSpPr>
        <p:spPr>
          <a:xfrm>
            <a:off x="-50800" y="0"/>
            <a:ext cx="12293600" cy="6858000"/>
          </a:xfrm>
          <a:prstGeom prst="rect">
            <a:avLst/>
          </a:prstGeom>
          <a:noFill/>
          <a:ln w="215900">
            <a:gradFill>
              <a:gsLst>
                <a:gs pos="56000">
                  <a:srgbClr val="FFFF00"/>
                </a:gs>
                <a:gs pos="25000">
                  <a:srgbClr val="00B0F0"/>
                </a:gs>
                <a:gs pos="29000">
                  <a:srgbClr val="00B0D9"/>
                </a:gs>
                <a:gs pos="5000">
                  <a:srgbClr val="3E28E4"/>
                </a:gs>
                <a:gs pos="95000">
                  <a:srgbClr val="00B050"/>
                </a:gs>
              </a:gsLst>
              <a:lin ang="5400000" scaled="1"/>
            </a:gra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p>
        </p:txBody>
      </p:sp>
      <p:grpSp>
        <p:nvGrpSpPr>
          <p:cNvPr id="8" name="Group 7"/>
          <p:cNvGrpSpPr/>
          <p:nvPr/>
        </p:nvGrpSpPr>
        <p:grpSpPr>
          <a:xfrm>
            <a:off x="1323769" y="471458"/>
            <a:ext cx="9461141" cy="609381"/>
            <a:chOff x="5638800" y="762000"/>
            <a:chExt cx="10744200" cy="762000"/>
          </a:xfrm>
        </p:grpSpPr>
        <p:sp>
          <p:nvSpPr>
            <p:cNvPr id="9" name="Rounded Rectangle 8"/>
            <p:cNvSpPr/>
            <p:nvPr/>
          </p:nvSpPr>
          <p:spPr>
            <a:xfrm>
              <a:off x="5638800" y="762000"/>
              <a:ext cx="10744200" cy="762000"/>
            </a:xfrm>
            <a:prstGeom prst="roundRect">
              <a:avLst>
                <a:gd name="adj" fmla="val 500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333" dirty="0"/>
            </a:p>
          </p:txBody>
        </p:sp>
        <p:sp>
          <p:nvSpPr>
            <p:cNvPr id="14" name="Rounded Rectangle 13"/>
            <p:cNvSpPr/>
            <p:nvPr/>
          </p:nvSpPr>
          <p:spPr>
            <a:xfrm>
              <a:off x="5769827" y="914400"/>
              <a:ext cx="10416633" cy="381000"/>
            </a:xfrm>
            <a:prstGeom prst="roundRect">
              <a:avLst>
                <a:gd name="adj" fmla="val 50000"/>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333" dirty="0"/>
            </a:p>
          </p:txBody>
        </p:sp>
      </p:grpSp>
      <p:grpSp>
        <p:nvGrpSpPr>
          <p:cNvPr id="16" name="Group 15"/>
          <p:cNvGrpSpPr/>
          <p:nvPr/>
        </p:nvGrpSpPr>
        <p:grpSpPr>
          <a:xfrm>
            <a:off x="1439260" y="567965"/>
            <a:ext cx="1191015" cy="3545509"/>
            <a:chOff x="1315542" y="1561964"/>
            <a:chExt cx="1191015" cy="3545509"/>
          </a:xfrm>
        </p:grpSpPr>
        <p:grpSp>
          <p:nvGrpSpPr>
            <p:cNvPr id="17" name="Group 16"/>
            <p:cNvGrpSpPr/>
            <p:nvPr/>
          </p:nvGrpSpPr>
          <p:grpSpPr>
            <a:xfrm>
              <a:off x="1315542" y="1561964"/>
              <a:ext cx="1191015" cy="3545509"/>
              <a:chOff x="1315542" y="1561964"/>
              <a:chExt cx="1191015" cy="3545509"/>
            </a:xfrm>
          </p:grpSpPr>
          <p:sp>
            <p:nvSpPr>
              <p:cNvPr id="19" name="Oval 18"/>
              <p:cNvSpPr/>
              <p:nvPr/>
            </p:nvSpPr>
            <p:spPr>
              <a:xfrm>
                <a:off x="1315542" y="3947226"/>
                <a:ext cx="1191015" cy="1160247"/>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000" b="1" dirty="0">
                    <a:ln>
                      <a:solidFill>
                        <a:schemeClr val="tx1"/>
                      </a:solidFill>
                    </a:ln>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p>
            </p:txBody>
          </p:sp>
          <p:grpSp>
            <p:nvGrpSpPr>
              <p:cNvPr id="20" name="Group 20"/>
              <p:cNvGrpSpPr/>
              <p:nvPr/>
            </p:nvGrpSpPr>
            <p:grpSpPr>
              <a:xfrm>
                <a:off x="1599309" y="1561964"/>
                <a:ext cx="563252" cy="388143"/>
                <a:chOff x="6528435" y="702020"/>
                <a:chExt cx="685800" cy="685800"/>
              </a:xfrm>
            </p:grpSpPr>
            <p:sp>
              <p:nvSpPr>
                <p:cNvPr id="22" name="Oval 21"/>
                <p:cNvSpPr/>
                <p:nvPr/>
              </p:nvSpPr>
              <p:spPr>
                <a:xfrm>
                  <a:off x="6528435" y="702020"/>
                  <a:ext cx="685800" cy="685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sp>
              <p:nvSpPr>
                <p:cNvPr id="23" name="Oval 22"/>
                <p:cNvSpPr/>
                <p:nvPr/>
              </p:nvSpPr>
              <p:spPr>
                <a:xfrm>
                  <a:off x="6680959" y="863127"/>
                  <a:ext cx="381000" cy="381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grpSp>
          <p:cxnSp>
            <p:nvCxnSpPr>
              <p:cNvPr id="21" name="Straight Connector 20"/>
              <p:cNvCxnSpPr>
                <a:cxnSpLocks/>
                <a:stCxn id="22" idx="4"/>
                <a:endCxn id="18" idx="5"/>
              </p:cNvCxnSpPr>
              <p:nvPr/>
            </p:nvCxnSpPr>
            <p:spPr>
              <a:xfrm flipH="1">
                <a:off x="1861001" y="1950107"/>
                <a:ext cx="19934" cy="2009964"/>
              </a:xfrm>
              <a:prstGeom prst="line">
                <a:avLst/>
              </a:prstGeom>
              <a:ln/>
            </p:spPr>
            <p:style>
              <a:lnRef idx="1">
                <a:schemeClr val="accent4"/>
              </a:lnRef>
              <a:fillRef idx="2">
                <a:schemeClr val="accent4"/>
              </a:fillRef>
              <a:effectRef idx="1">
                <a:schemeClr val="accent4"/>
              </a:effectRef>
              <a:fontRef idx="minor">
                <a:schemeClr val="dk1"/>
              </a:fontRef>
            </p:style>
          </p:cxnSp>
        </p:grpSp>
        <p:sp>
          <p:nvSpPr>
            <p:cNvPr id="18" name="Freeform 17"/>
            <p:cNvSpPr/>
            <p:nvPr/>
          </p:nvSpPr>
          <p:spPr>
            <a:xfrm>
              <a:off x="1727750" y="3894732"/>
              <a:ext cx="355337" cy="128864"/>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grpSp>
      <p:grpSp>
        <p:nvGrpSpPr>
          <p:cNvPr id="24" name="Group 23"/>
          <p:cNvGrpSpPr/>
          <p:nvPr/>
        </p:nvGrpSpPr>
        <p:grpSpPr>
          <a:xfrm>
            <a:off x="2671649" y="567965"/>
            <a:ext cx="1191016" cy="3512422"/>
            <a:chOff x="2533737" y="1542557"/>
            <a:chExt cx="1191016" cy="3512422"/>
          </a:xfrm>
        </p:grpSpPr>
        <p:sp>
          <p:nvSpPr>
            <p:cNvPr id="25" name="Oval 24"/>
            <p:cNvSpPr/>
            <p:nvPr/>
          </p:nvSpPr>
          <p:spPr>
            <a:xfrm>
              <a:off x="2533737" y="3894732"/>
              <a:ext cx="1191016" cy="1160247"/>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000" b="1" dirty="0" err="1">
                  <a:ln>
                    <a:solidFill>
                      <a:schemeClr val="tx1"/>
                    </a:solidFill>
                  </a:ln>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endParaRPr lang="en-US" sz="8000" b="1" dirty="0">
                <a:ln>
                  <a:solidFill>
                    <a:schemeClr val="tx1"/>
                  </a:solidFill>
                </a:ln>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26" name="Group 46"/>
            <p:cNvGrpSpPr/>
            <p:nvPr/>
          </p:nvGrpSpPr>
          <p:grpSpPr>
            <a:xfrm>
              <a:off x="2955173" y="1844446"/>
              <a:ext cx="355337" cy="2141967"/>
              <a:chOff x="6943725" y="1126623"/>
              <a:chExt cx="279400" cy="3747002"/>
            </a:xfrm>
          </p:grpSpPr>
          <p:cxnSp>
            <p:nvCxnSpPr>
              <p:cNvPr id="30" name="Straight Connector 29"/>
              <p:cNvCxnSpPr>
                <a:cxnSpLocks/>
                <a:stCxn id="29" idx="4"/>
              </p:cNvCxnSpPr>
              <p:nvPr/>
            </p:nvCxnSpPr>
            <p:spPr>
              <a:xfrm flipH="1">
                <a:off x="7085012" y="1126623"/>
                <a:ext cx="14798" cy="3597777"/>
              </a:xfrm>
              <a:prstGeom prst="line">
                <a:avLst/>
              </a:prstGeom>
              <a:ln/>
            </p:spPr>
            <p:style>
              <a:lnRef idx="1">
                <a:schemeClr val="accent4"/>
              </a:lnRef>
              <a:fillRef idx="2">
                <a:schemeClr val="accent4"/>
              </a:fillRef>
              <a:effectRef idx="1">
                <a:schemeClr val="accent4"/>
              </a:effectRef>
              <a:fontRef idx="minor">
                <a:schemeClr val="dk1"/>
              </a:fontRef>
            </p:style>
          </p:cxnSp>
          <p:sp>
            <p:nvSpPr>
              <p:cNvPr id="31" name="Freeform 30"/>
              <p:cNvSpPr/>
              <p:nvPr/>
            </p:nvSpPr>
            <p:spPr>
              <a:xfrm>
                <a:off x="6943725" y="4648200"/>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grpSp>
        <p:grpSp>
          <p:nvGrpSpPr>
            <p:cNvPr id="27" name="Group 20"/>
            <p:cNvGrpSpPr/>
            <p:nvPr/>
          </p:nvGrpSpPr>
          <p:grpSpPr>
            <a:xfrm>
              <a:off x="2872054" y="1542557"/>
              <a:ext cx="563252" cy="388143"/>
              <a:chOff x="6477893" y="667730"/>
              <a:chExt cx="685800" cy="685800"/>
            </a:xfrm>
          </p:grpSpPr>
          <p:sp>
            <p:nvSpPr>
              <p:cNvPr id="28" name="Oval 27"/>
              <p:cNvSpPr/>
              <p:nvPr/>
            </p:nvSpPr>
            <p:spPr>
              <a:xfrm>
                <a:off x="6477893" y="667730"/>
                <a:ext cx="685800" cy="685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sp>
            <p:nvSpPr>
              <p:cNvPr id="29" name="Oval 28"/>
              <p:cNvSpPr/>
              <p:nvPr/>
            </p:nvSpPr>
            <p:spPr>
              <a:xfrm>
                <a:off x="6630293" y="820130"/>
                <a:ext cx="381000" cy="381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grpSp>
      </p:grpSp>
      <p:grpSp>
        <p:nvGrpSpPr>
          <p:cNvPr id="32" name="Group 31"/>
          <p:cNvGrpSpPr/>
          <p:nvPr/>
        </p:nvGrpSpPr>
        <p:grpSpPr>
          <a:xfrm>
            <a:off x="3902991" y="552486"/>
            <a:ext cx="1191016" cy="3502195"/>
            <a:chOff x="3787438" y="1552784"/>
            <a:chExt cx="1191016" cy="3502195"/>
          </a:xfrm>
        </p:grpSpPr>
        <p:sp>
          <p:nvSpPr>
            <p:cNvPr id="33" name="Oval 32"/>
            <p:cNvSpPr/>
            <p:nvPr/>
          </p:nvSpPr>
          <p:spPr>
            <a:xfrm>
              <a:off x="3787438" y="3894732"/>
              <a:ext cx="1191016" cy="1160247"/>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000" b="1" dirty="0">
                  <a:ln>
                    <a:solidFill>
                      <a:schemeClr val="tx1"/>
                    </a:solidFill>
                  </a:ln>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p>
          </p:txBody>
        </p:sp>
        <p:grpSp>
          <p:nvGrpSpPr>
            <p:cNvPr id="34" name="Group 46"/>
            <p:cNvGrpSpPr/>
            <p:nvPr/>
          </p:nvGrpSpPr>
          <p:grpSpPr>
            <a:xfrm>
              <a:off x="4206844" y="1940927"/>
              <a:ext cx="355337" cy="2045486"/>
              <a:chOff x="6943725" y="1295400"/>
              <a:chExt cx="279400" cy="3578225"/>
            </a:xfrm>
          </p:grpSpPr>
          <p:cxnSp>
            <p:nvCxnSpPr>
              <p:cNvPr id="38" name="Straight Connector 37"/>
              <p:cNvCxnSpPr/>
              <p:nvPr/>
            </p:nvCxnSpPr>
            <p:spPr>
              <a:xfrm rot="5400000">
                <a:off x="5371310" y="3009106"/>
                <a:ext cx="3429000" cy="1588"/>
              </a:xfrm>
              <a:prstGeom prst="line">
                <a:avLst/>
              </a:prstGeom>
              <a:ln/>
            </p:spPr>
            <p:style>
              <a:lnRef idx="1">
                <a:schemeClr val="accent4"/>
              </a:lnRef>
              <a:fillRef idx="2">
                <a:schemeClr val="accent4"/>
              </a:fillRef>
              <a:effectRef idx="1">
                <a:schemeClr val="accent4"/>
              </a:effectRef>
              <a:fontRef idx="minor">
                <a:schemeClr val="dk1"/>
              </a:fontRef>
            </p:style>
          </p:cxnSp>
          <p:sp>
            <p:nvSpPr>
              <p:cNvPr id="39" name="Freeform 38"/>
              <p:cNvSpPr/>
              <p:nvPr/>
            </p:nvSpPr>
            <p:spPr>
              <a:xfrm>
                <a:off x="6943725" y="4648200"/>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grpSp>
        <p:grpSp>
          <p:nvGrpSpPr>
            <p:cNvPr id="35" name="Group 20"/>
            <p:cNvGrpSpPr/>
            <p:nvPr/>
          </p:nvGrpSpPr>
          <p:grpSpPr>
            <a:xfrm>
              <a:off x="4120973" y="1552784"/>
              <a:ext cx="563252" cy="388143"/>
              <a:chOff x="6398342" y="685800"/>
              <a:chExt cx="685800" cy="685800"/>
            </a:xfrm>
          </p:grpSpPr>
          <p:sp>
            <p:nvSpPr>
              <p:cNvPr id="36" name="Oval 35"/>
              <p:cNvSpPr/>
              <p:nvPr/>
            </p:nvSpPr>
            <p:spPr>
              <a:xfrm>
                <a:off x="6398342" y="685800"/>
                <a:ext cx="685800" cy="685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sp>
            <p:nvSpPr>
              <p:cNvPr id="37" name="Oval 36"/>
              <p:cNvSpPr/>
              <p:nvPr/>
            </p:nvSpPr>
            <p:spPr>
              <a:xfrm>
                <a:off x="6550742" y="838200"/>
                <a:ext cx="381000" cy="381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grpSp>
      </p:grpSp>
      <p:grpSp>
        <p:nvGrpSpPr>
          <p:cNvPr id="40" name="Group 39"/>
          <p:cNvGrpSpPr/>
          <p:nvPr/>
        </p:nvGrpSpPr>
        <p:grpSpPr>
          <a:xfrm>
            <a:off x="5152418" y="471458"/>
            <a:ext cx="1211305" cy="3488877"/>
            <a:chOff x="5103824" y="1509657"/>
            <a:chExt cx="1211305" cy="3488877"/>
          </a:xfrm>
        </p:grpSpPr>
        <p:sp>
          <p:nvSpPr>
            <p:cNvPr id="41" name="Oval 40"/>
            <p:cNvSpPr/>
            <p:nvPr/>
          </p:nvSpPr>
          <p:spPr>
            <a:xfrm>
              <a:off x="5103824" y="3838287"/>
              <a:ext cx="1211305" cy="1160247"/>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000" b="1" dirty="0" err="1">
                  <a:ln>
                    <a:solidFill>
                      <a:schemeClr val="tx1"/>
                    </a:solidFill>
                  </a:ln>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endParaRPr lang="en-US" sz="8000" b="1" dirty="0">
                <a:ln>
                  <a:solidFill>
                    <a:schemeClr val="tx1"/>
                  </a:solidFill>
                </a:ln>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42" name="Group 46"/>
            <p:cNvGrpSpPr/>
            <p:nvPr/>
          </p:nvGrpSpPr>
          <p:grpSpPr>
            <a:xfrm>
              <a:off x="5562414" y="1897800"/>
              <a:ext cx="355337" cy="2045486"/>
              <a:chOff x="6943725" y="1295400"/>
              <a:chExt cx="279400" cy="3578225"/>
            </a:xfrm>
          </p:grpSpPr>
          <p:cxnSp>
            <p:nvCxnSpPr>
              <p:cNvPr id="46" name="Straight Connector 45"/>
              <p:cNvCxnSpPr/>
              <p:nvPr/>
            </p:nvCxnSpPr>
            <p:spPr>
              <a:xfrm rot="5400000">
                <a:off x="5371306" y="3009106"/>
                <a:ext cx="3429000" cy="1588"/>
              </a:xfrm>
              <a:prstGeom prst="line">
                <a:avLst/>
              </a:prstGeom>
              <a:ln/>
            </p:spPr>
            <p:style>
              <a:lnRef idx="1">
                <a:schemeClr val="accent4"/>
              </a:lnRef>
              <a:fillRef idx="2">
                <a:schemeClr val="accent4"/>
              </a:fillRef>
              <a:effectRef idx="1">
                <a:schemeClr val="accent4"/>
              </a:effectRef>
              <a:fontRef idx="minor">
                <a:schemeClr val="dk1"/>
              </a:fontRef>
            </p:style>
          </p:cxnSp>
          <p:sp>
            <p:nvSpPr>
              <p:cNvPr id="47" name="Freeform 46"/>
              <p:cNvSpPr/>
              <p:nvPr/>
            </p:nvSpPr>
            <p:spPr>
              <a:xfrm>
                <a:off x="6943725" y="4648200"/>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grpSp>
        <p:grpSp>
          <p:nvGrpSpPr>
            <p:cNvPr id="43" name="Group 20"/>
            <p:cNvGrpSpPr/>
            <p:nvPr/>
          </p:nvGrpSpPr>
          <p:grpSpPr>
            <a:xfrm>
              <a:off x="5477776" y="1509657"/>
              <a:ext cx="563252" cy="388143"/>
              <a:chOff x="6450147" y="685800"/>
              <a:chExt cx="685800" cy="685800"/>
            </a:xfrm>
          </p:grpSpPr>
          <p:sp>
            <p:nvSpPr>
              <p:cNvPr id="44" name="Oval 43"/>
              <p:cNvSpPr/>
              <p:nvPr/>
            </p:nvSpPr>
            <p:spPr>
              <a:xfrm>
                <a:off x="6450147" y="685800"/>
                <a:ext cx="685800" cy="685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sp>
            <p:nvSpPr>
              <p:cNvPr id="45" name="Oval 44"/>
              <p:cNvSpPr/>
              <p:nvPr/>
            </p:nvSpPr>
            <p:spPr>
              <a:xfrm>
                <a:off x="6602547" y="838200"/>
                <a:ext cx="381000" cy="381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grpSp>
      </p:grpSp>
      <p:grpSp>
        <p:nvGrpSpPr>
          <p:cNvPr id="48" name="Group 47"/>
          <p:cNvGrpSpPr/>
          <p:nvPr/>
        </p:nvGrpSpPr>
        <p:grpSpPr>
          <a:xfrm>
            <a:off x="6471546" y="567965"/>
            <a:ext cx="1191016" cy="3523617"/>
            <a:chOff x="6420211" y="1531362"/>
            <a:chExt cx="1191016" cy="3523617"/>
          </a:xfrm>
        </p:grpSpPr>
        <p:grpSp>
          <p:nvGrpSpPr>
            <p:cNvPr id="49" name="Group 46"/>
            <p:cNvGrpSpPr/>
            <p:nvPr/>
          </p:nvGrpSpPr>
          <p:grpSpPr>
            <a:xfrm>
              <a:off x="6835354" y="1919505"/>
              <a:ext cx="355337" cy="2066908"/>
              <a:chOff x="6943725" y="1257926"/>
              <a:chExt cx="279400" cy="3615699"/>
            </a:xfrm>
          </p:grpSpPr>
          <p:cxnSp>
            <p:nvCxnSpPr>
              <p:cNvPr id="54" name="Straight Connector 53"/>
              <p:cNvCxnSpPr>
                <a:cxnSpLocks/>
                <a:stCxn id="52" idx="4"/>
              </p:cNvCxnSpPr>
              <p:nvPr/>
            </p:nvCxnSpPr>
            <p:spPr>
              <a:xfrm>
                <a:off x="7082197" y="1257926"/>
                <a:ext cx="2815" cy="3466474"/>
              </a:xfrm>
              <a:prstGeom prst="line">
                <a:avLst/>
              </a:prstGeom>
              <a:ln/>
            </p:spPr>
            <p:style>
              <a:lnRef idx="1">
                <a:schemeClr val="accent4"/>
              </a:lnRef>
              <a:fillRef idx="2">
                <a:schemeClr val="accent4"/>
              </a:fillRef>
              <a:effectRef idx="1">
                <a:schemeClr val="accent4"/>
              </a:effectRef>
              <a:fontRef idx="minor">
                <a:schemeClr val="dk1"/>
              </a:fontRef>
            </p:style>
          </p:cxnSp>
          <p:sp>
            <p:nvSpPr>
              <p:cNvPr id="55" name="Freeform 54"/>
              <p:cNvSpPr/>
              <p:nvPr/>
            </p:nvSpPr>
            <p:spPr>
              <a:xfrm>
                <a:off x="6943725" y="4648200"/>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grpSp>
        <p:grpSp>
          <p:nvGrpSpPr>
            <p:cNvPr id="50" name="Group 20"/>
            <p:cNvGrpSpPr/>
            <p:nvPr/>
          </p:nvGrpSpPr>
          <p:grpSpPr>
            <a:xfrm>
              <a:off x="6729835" y="1531362"/>
              <a:ext cx="563252" cy="388143"/>
              <a:chOff x="6526819" y="647950"/>
              <a:chExt cx="685800" cy="685800"/>
            </a:xfrm>
          </p:grpSpPr>
          <p:sp>
            <p:nvSpPr>
              <p:cNvPr id="52" name="Oval 51"/>
              <p:cNvSpPr/>
              <p:nvPr/>
            </p:nvSpPr>
            <p:spPr>
              <a:xfrm>
                <a:off x="6526819" y="647950"/>
                <a:ext cx="685800" cy="685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sp>
            <p:nvSpPr>
              <p:cNvPr id="53" name="Oval 52"/>
              <p:cNvSpPr/>
              <p:nvPr/>
            </p:nvSpPr>
            <p:spPr>
              <a:xfrm>
                <a:off x="6679219" y="800350"/>
                <a:ext cx="381000" cy="381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grpSp>
        <p:sp>
          <p:nvSpPr>
            <p:cNvPr id="51" name="Oval 50"/>
            <p:cNvSpPr/>
            <p:nvPr/>
          </p:nvSpPr>
          <p:spPr>
            <a:xfrm>
              <a:off x="6420211" y="3894732"/>
              <a:ext cx="1191016" cy="1160247"/>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000" b="1" dirty="0" err="1">
                  <a:ln>
                    <a:solidFill>
                      <a:schemeClr val="tx1"/>
                    </a:solidFill>
                  </a:ln>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a:t>
              </a:r>
              <a:endParaRPr lang="en-US" sz="8000" b="1" dirty="0">
                <a:ln>
                  <a:solidFill>
                    <a:schemeClr val="tx1"/>
                  </a:solidFill>
                </a:ln>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56" name="Group 55"/>
          <p:cNvGrpSpPr/>
          <p:nvPr/>
        </p:nvGrpSpPr>
        <p:grpSpPr>
          <a:xfrm>
            <a:off x="7710918" y="552486"/>
            <a:ext cx="1253701" cy="3547385"/>
            <a:chOff x="7736597" y="1513971"/>
            <a:chExt cx="1253701" cy="3547385"/>
          </a:xfrm>
        </p:grpSpPr>
        <p:grpSp>
          <p:nvGrpSpPr>
            <p:cNvPr id="57" name="Group 46"/>
            <p:cNvGrpSpPr/>
            <p:nvPr/>
          </p:nvGrpSpPr>
          <p:grpSpPr>
            <a:xfrm>
              <a:off x="8149610" y="1897800"/>
              <a:ext cx="369091" cy="2045486"/>
              <a:chOff x="6943725" y="1295400"/>
              <a:chExt cx="279400" cy="3578225"/>
            </a:xfrm>
          </p:grpSpPr>
          <p:cxnSp>
            <p:nvCxnSpPr>
              <p:cNvPr id="61" name="Straight Connector 60"/>
              <p:cNvCxnSpPr/>
              <p:nvPr/>
            </p:nvCxnSpPr>
            <p:spPr>
              <a:xfrm rot="5400000">
                <a:off x="5371306" y="3009106"/>
                <a:ext cx="3429000" cy="1588"/>
              </a:xfrm>
              <a:prstGeom prst="line">
                <a:avLst/>
              </a:prstGeom>
              <a:ln/>
            </p:spPr>
            <p:style>
              <a:lnRef idx="1">
                <a:schemeClr val="accent4"/>
              </a:lnRef>
              <a:fillRef idx="2">
                <a:schemeClr val="accent4"/>
              </a:fillRef>
              <a:effectRef idx="1">
                <a:schemeClr val="accent4"/>
              </a:effectRef>
              <a:fontRef idx="minor">
                <a:schemeClr val="dk1"/>
              </a:fontRef>
            </p:style>
          </p:cxnSp>
          <p:sp>
            <p:nvSpPr>
              <p:cNvPr id="62" name="Freeform 61"/>
              <p:cNvSpPr/>
              <p:nvPr/>
            </p:nvSpPr>
            <p:spPr>
              <a:xfrm>
                <a:off x="6943725" y="4648200"/>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grpSp>
        <p:sp>
          <p:nvSpPr>
            <p:cNvPr id="58" name="Oval 57"/>
            <p:cNvSpPr/>
            <p:nvPr/>
          </p:nvSpPr>
          <p:spPr>
            <a:xfrm>
              <a:off x="8065757" y="1513971"/>
              <a:ext cx="585054" cy="38814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sp>
          <p:nvSpPr>
            <p:cNvPr id="59" name="Oval 58"/>
            <p:cNvSpPr/>
            <p:nvPr/>
          </p:nvSpPr>
          <p:spPr>
            <a:xfrm>
              <a:off x="8195769" y="1600225"/>
              <a:ext cx="325030" cy="21563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sp>
          <p:nvSpPr>
            <p:cNvPr id="60" name="Oval 59"/>
            <p:cNvSpPr/>
            <p:nvPr/>
          </p:nvSpPr>
          <p:spPr>
            <a:xfrm>
              <a:off x="7736597" y="3901109"/>
              <a:ext cx="1253701" cy="1160247"/>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000" b="1" dirty="0">
                  <a:ln>
                    <a:solidFill>
                      <a:schemeClr val="tx1"/>
                    </a:solidFill>
                  </a:ln>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p>
          </p:txBody>
        </p:sp>
      </p:grpSp>
      <p:grpSp>
        <p:nvGrpSpPr>
          <p:cNvPr id="63" name="Group 62"/>
          <p:cNvGrpSpPr/>
          <p:nvPr/>
        </p:nvGrpSpPr>
        <p:grpSpPr>
          <a:xfrm>
            <a:off x="9242814" y="591274"/>
            <a:ext cx="1191016" cy="3514369"/>
            <a:chOff x="9115668" y="1524731"/>
            <a:chExt cx="1191016" cy="3514369"/>
          </a:xfrm>
        </p:grpSpPr>
        <p:sp>
          <p:nvSpPr>
            <p:cNvPr id="64" name="Oval 63"/>
            <p:cNvSpPr/>
            <p:nvPr/>
          </p:nvSpPr>
          <p:spPr>
            <a:xfrm>
              <a:off x="9115668" y="3878853"/>
              <a:ext cx="1191016" cy="1160247"/>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000" b="1" dirty="0">
                  <a:ln>
                    <a:solidFill>
                      <a:schemeClr val="tx1"/>
                    </a:solidFill>
                  </a:ln>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en-US" sz="8000" b="1" dirty="0">
                  <a:ln>
                    <a:solidFill>
                      <a:srgbClr val="C00000"/>
                    </a:solidFill>
                  </a:ln>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grpSp>
          <p:nvGrpSpPr>
            <p:cNvPr id="65" name="Group 46"/>
            <p:cNvGrpSpPr/>
            <p:nvPr/>
          </p:nvGrpSpPr>
          <p:grpSpPr>
            <a:xfrm>
              <a:off x="9511299" y="1914067"/>
              <a:ext cx="369091" cy="1988236"/>
              <a:chOff x="6891913" y="1399300"/>
              <a:chExt cx="279400" cy="3478076"/>
            </a:xfrm>
          </p:grpSpPr>
          <p:cxnSp>
            <p:nvCxnSpPr>
              <p:cNvPr id="69" name="Straight Connector 68"/>
              <p:cNvCxnSpPr>
                <a:cxnSpLocks/>
              </p:cNvCxnSpPr>
              <p:nvPr/>
            </p:nvCxnSpPr>
            <p:spPr>
              <a:xfrm flipH="1">
                <a:off x="7035576" y="1399300"/>
                <a:ext cx="5837" cy="3478076"/>
              </a:xfrm>
              <a:prstGeom prst="line">
                <a:avLst/>
              </a:prstGeom>
              <a:ln/>
            </p:spPr>
            <p:style>
              <a:lnRef idx="1">
                <a:schemeClr val="accent4"/>
              </a:lnRef>
              <a:fillRef idx="2">
                <a:schemeClr val="accent4"/>
              </a:fillRef>
              <a:effectRef idx="1">
                <a:schemeClr val="accent4"/>
              </a:effectRef>
              <a:fontRef idx="minor">
                <a:schemeClr val="dk1"/>
              </a:fontRef>
            </p:style>
          </p:cxnSp>
          <p:sp>
            <p:nvSpPr>
              <p:cNvPr id="70" name="Freeform 69"/>
              <p:cNvSpPr/>
              <p:nvPr/>
            </p:nvSpPr>
            <p:spPr>
              <a:xfrm>
                <a:off x="6891913" y="4650289"/>
                <a:ext cx="279400" cy="225425"/>
              </a:xfrm>
              <a:custGeom>
                <a:avLst/>
                <a:gdLst>
                  <a:gd name="connsiteX0" fmla="*/ 123825 w 279400"/>
                  <a:gd name="connsiteY0" fmla="*/ 0 h 225425"/>
                  <a:gd name="connsiteX1" fmla="*/ 47625 w 279400"/>
                  <a:gd name="connsiteY1" fmla="*/ 190500 h 225425"/>
                  <a:gd name="connsiteX2" fmla="*/ 47625 w 279400"/>
                  <a:gd name="connsiteY2" fmla="*/ 209550 h 225425"/>
                  <a:gd name="connsiteX3" fmla="*/ 276225 w 279400"/>
                  <a:gd name="connsiteY3" fmla="*/ 171450 h 225425"/>
                  <a:gd name="connsiteX4" fmla="*/ 28575 w 279400"/>
                  <a:gd name="connsiteY4" fmla="*/ 38100 h 225425"/>
                  <a:gd name="connsiteX5" fmla="*/ 104775 w 279400"/>
                  <a:gd name="connsiteY5" fmla="*/ 11430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0" h="225425">
                    <a:moveTo>
                      <a:pt x="123825" y="0"/>
                    </a:moveTo>
                    <a:cubicBezTo>
                      <a:pt x="98425" y="63500"/>
                      <a:pt x="60325" y="155575"/>
                      <a:pt x="47625" y="190500"/>
                    </a:cubicBezTo>
                    <a:cubicBezTo>
                      <a:pt x="34925" y="225425"/>
                      <a:pt x="9525" y="212725"/>
                      <a:pt x="47625" y="209550"/>
                    </a:cubicBezTo>
                    <a:cubicBezTo>
                      <a:pt x="85725" y="206375"/>
                      <a:pt x="279400" y="200025"/>
                      <a:pt x="276225" y="171450"/>
                    </a:cubicBezTo>
                    <a:cubicBezTo>
                      <a:pt x="273050" y="142875"/>
                      <a:pt x="57150" y="47625"/>
                      <a:pt x="28575" y="38100"/>
                    </a:cubicBezTo>
                    <a:cubicBezTo>
                      <a:pt x="0" y="28575"/>
                      <a:pt x="104775" y="114300"/>
                      <a:pt x="104775" y="114300"/>
                    </a:cubicBezTo>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grpSp>
        <p:grpSp>
          <p:nvGrpSpPr>
            <p:cNvPr id="66" name="Group 20"/>
            <p:cNvGrpSpPr/>
            <p:nvPr/>
          </p:nvGrpSpPr>
          <p:grpSpPr>
            <a:xfrm>
              <a:off x="9434952" y="1524731"/>
              <a:ext cx="563252" cy="388143"/>
              <a:chOff x="6543893" y="788634"/>
              <a:chExt cx="685800" cy="685800"/>
            </a:xfrm>
          </p:grpSpPr>
          <p:sp>
            <p:nvSpPr>
              <p:cNvPr id="67" name="Oval 66"/>
              <p:cNvSpPr/>
              <p:nvPr/>
            </p:nvSpPr>
            <p:spPr>
              <a:xfrm>
                <a:off x="6543893" y="788634"/>
                <a:ext cx="685800" cy="685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sp>
            <p:nvSpPr>
              <p:cNvPr id="68" name="Oval 67"/>
              <p:cNvSpPr/>
              <p:nvPr/>
            </p:nvSpPr>
            <p:spPr>
              <a:xfrm>
                <a:off x="6696293" y="941034"/>
                <a:ext cx="381000" cy="381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33" b="1" dirty="0">
                  <a:ln>
                    <a:solidFill>
                      <a:srgbClr val="C00000"/>
                    </a:solidFill>
                  </a:ln>
                  <a:solidFill>
                    <a:srgbClr val="C00000"/>
                  </a:solidFill>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163439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2000"/>
                                        <p:tgtEl>
                                          <p:spTgt spid="8"/>
                                        </p:tgtEl>
                                      </p:cBhvr>
                                    </p:animEffect>
                                  </p:childTnLst>
                                </p:cTn>
                              </p:par>
                            </p:childTnLst>
                          </p:cTn>
                        </p:par>
                        <p:par>
                          <p:cTn id="15" fill="hold">
                            <p:stCondLst>
                              <p:cond delay="3000"/>
                            </p:stCondLst>
                            <p:childTnLst>
                              <p:par>
                                <p:cTn id="16" presetID="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2000" fill="hold"/>
                                        <p:tgtEl>
                                          <p:spTgt spid="16"/>
                                        </p:tgtEl>
                                        <p:attrNameLst>
                                          <p:attrName>ppt_x</p:attrName>
                                        </p:attrNameLst>
                                      </p:cBhvr>
                                      <p:tavLst>
                                        <p:tav tm="0">
                                          <p:val>
                                            <p:strVal val="1+#ppt_w/2"/>
                                          </p:val>
                                        </p:tav>
                                        <p:tav tm="100000">
                                          <p:val>
                                            <p:strVal val="#ppt_x"/>
                                          </p:val>
                                        </p:tav>
                                      </p:tavLst>
                                    </p:anim>
                                    <p:anim calcmode="lin" valueType="num">
                                      <p:cBhvr additive="base">
                                        <p:cTn id="19" dur="20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2" presetClass="entr" presetSubtype="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2000" fill="hold"/>
                                        <p:tgtEl>
                                          <p:spTgt spid="24"/>
                                        </p:tgtEl>
                                        <p:attrNameLst>
                                          <p:attrName>ppt_x</p:attrName>
                                        </p:attrNameLst>
                                      </p:cBhvr>
                                      <p:tavLst>
                                        <p:tav tm="0">
                                          <p:val>
                                            <p:strVal val="1+#ppt_w/2"/>
                                          </p:val>
                                        </p:tav>
                                        <p:tav tm="100000">
                                          <p:val>
                                            <p:strVal val="#ppt_x"/>
                                          </p:val>
                                        </p:tav>
                                      </p:tavLst>
                                    </p:anim>
                                    <p:anim calcmode="lin" valueType="num">
                                      <p:cBhvr additive="base">
                                        <p:cTn id="24" dur="20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7000"/>
                            </p:stCondLst>
                            <p:childTnLst>
                              <p:par>
                                <p:cTn id="26" presetID="2" presetClass="entr" presetSubtype="2"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2000" fill="hold"/>
                                        <p:tgtEl>
                                          <p:spTgt spid="32"/>
                                        </p:tgtEl>
                                        <p:attrNameLst>
                                          <p:attrName>ppt_x</p:attrName>
                                        </p:attrNameLst>
                                      </p:cBhvr>
                                      <p:tavLst>
                                        <p:tav tm="0">
                                          <p:val>
                                            <p:strVal val="1+#ppt_w/2"/>
                                          </p:val>
                                        </p:tav>
                                        <p:tav tm="100000">
                                          <p:val>
                                            <p:strVal val="#ppt_x"/>
                                          </p:val>
                                        </p:tav>
                                      </p:tavLst>
                                    </p:anim>
                                    <p:anim calcmode="lin" valueType="num">
                                      <p:cBhvr additive="base">
                                        <p:cTn id="29" dur="2000" fill="hold"/>
                                        <p:tgtEl>
                                          <p:spTgt spid="32"/>
                                        </p:tgtEl>
                                        <p:attrNameLst>
                                          <p:attrName>ppt_y</p:attrName>
                                        </p:attrNameLst>
                                      </p:cBhvr>
                                      <p:tavLst>
                                        <p:tav tm="0">
                                          <p:val>
                                            <p:strVal val="#ppt_y"/>
                                          </p:val>
                                        </p:tav>
                                        <p:tav tm="100000">
                                          <p:val>
                                            <p:strVal val="#ppt_y"/>
                                          </p:val>
                                        </p:tav>
                                      </p:tavLst>
                                    </p:anim>
                                  </p:childTnLst>
                                </p:cTn>
                              </p:par>
                            </p:childTnLst>
                          </p:cTn>
                        </p:par>
                        <p:par>
                          <p:cTn id="30" fill="hold">
                            <p:stCondLst>
                              <p:cond delay="9000"/>
                            </p:stCondLst>
                            <p:childTnLst>
                              <p:par>
                                <p:cTn id="31" presetID="2" presetClass="entr" presetSubtype="2"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000" fill="hold"/>
                                        <p:tgtEl>
                                          <p:spTgt spid="40"/>
                                        </p:tgtEl>
                                        <p:attrNameLst>
                                          <p:attrName>ppt_x</p:attrName>
                                        </p:attrNameLst>
                                      </p:cBhvr>
                                      <p:tavLst>
                                        <p:tav tm="0">
                                          <p:val>
                                            <p:strVal val="1+#ppt_w/2"/>
                                          </p:val>
                                        </p:tav>
                                        <p:tav tm="100000">
                                          <p:val>
                                            <p:strVal val="#ppt_x"/>
                                          </p:val>
                                        </p:tav>
                                      </p:tavLst>
                                    </p:anim>
                                    <p:anim calcmode="lin" valueType="num">
                                      <p:cBhvr additive="base">
                                        <p:cTn id="34" dur="20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11000"/>
                            </p:stCondLst>
                            <p:childTnLst>
                              <p:par>
                                <p:cTn id="36" presetID="2" presetClass="entr" presetSubtype="2"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2000" fill="hold"/>
                                        <p:tgtEl>
                                          <p:spTgt spid="48"/>
                                        </p:tgtEl>
                                        <p:attrNameLst>
                                          <p:attrName>ppt_x</p:attrName>
                                        </p:attrNameLst>
                                      </p:cBhvr>
                                      <p:tavLst>
                                        <p:tav tm="0">
                                          <p:val>
                                            <p:strVal val="1+#ppt_w/2"/>
                                          </p:val>
                                        </p:tav>
                                        <p:tav tm="100000">
                                          <p:val>
                                            <p:strVal val="#ppt_x"/>
                                          </p:val>
                                        </p:tav>
                                      </p:tavLst>
                                    </p:anim>
                                    <p:anim calcmode="lin" valueType="num">
                                      <p:cBhvr additive="base">
                                        <p:cTn id="39" dur="2000" fill="hold"/>
                                        <p:tgtEl>
                                          <p:spTgt spid="48"/>
                                        </p:tgtEl>
                                        <p:attrNameLst>
                                          <p:attrName>ppt_y</p:attrName>
                                        </p:attrNameLst>
                                      </p:cBhvr>
                                      <p:tavLst>
                                        <p:tav tm="0">
                                          <p:val>
                                            <p:strVal val="#ppt_y"/>
                                          </p:val>
                                        </p:tav>
                                        <p:tav tm="100000">
                                          <p:val>
                                            <p:strVal val="#ppt_y"/>
                                          </p:val>
                                        </p:tav>
                                      </p:tavLst>
                                    </p:anim>
                                  </p:childTnLst>
                                </p:cTn>
                              </p:par>
                            </p:childTnLst>
                          </p:cTn>
                        </p:par>
                        <p:par>
                          <p:cTn id="40" fill="hold">
                            <p:stCondLst>
                              <p:cond delay="13000"/>
                            </p:stCondLst>
                            <p:childTnLst>
                              <p:par>
                                <p:cTn id="41" presetID="2" presetClass="entr" presetSubtype="2"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2000" fill="hold"/>
                                        <p:tgtEl>
                                          <p:spTgt spid="56"/>
                                        </p:tgtEl>
                                        <p:attrNameLst>
                                          <p:attrName>ppt_x</p:attrName>
                                        </p:attrNameLst>
                                      </p:cBhvr>
                                      <p:tavLst>
                                        <p:tav tm="0">
                                          <p:val>
                                            <p:strVal val="1+#ppt_w/2"/>
                                          </p:val>
                                        </p:tav>
                                        <p:tav tm="100000">
                                          <p:val>
                                            <p:strVal val="#ppt_x"/>
                                          </p:val>
                                        </p:tav>
                                      </p:tavLst>
                                    </p:anim>
                                    <p:anim calcmode="lin" valueType="num">
                                      <p:cBhvr additive="base">
                                        <p:cTn id="44" dur="2000" fill="hold"/>
                                        <p:tgtEl>
                                          <p:spTgt spid="56"/>
                                        </p:tgtEl>
                                        <p:attrNameLst>
                                          <p:attrName>ppt_y</p:attrName>
                                        </p:attrNameLst>
                                      </p:cBhvr>
                                      <p:tavLst>
                                        <p:tav tm="0">
                                          <p:val>
                                            <p:strVal val="#ppt_y"/>
                                          </p:val>
                                        </p:tav>
                                        <p:tav tm="100000">
                                          <p:val>
                                            <p:strVal val="#ppt_y"/>
                                          </p:val>
                                        </p:tav>
                                      </p:tavLst>
                                    </p:anim>
                                  </p:childTnLst>
                                </p:cTn>
                              </p:par>
                            </p:childTnLst>
                          </p:cTn>
                        </p:par>
                        <p:par>
                          <p:cTn id="45" fill="hold">
                            <p:stCondLst>
                              <p:cond delay="15000"/>
                            </p:stCondLst>
                            <p:childTnLst>
                              <p:par>
                                <p:cTn id="46" presetID="2" presetClass="entr" presetSubtype="2" fill="hold" nodeType="afterEffect">
                                  <p:stCondLst>
                                    <p:cond delay="0"/>
                                  </p:stCondLst>
                                  <p:childTnLst>
                                    <p:set>
                                      <p:cBhvr>
                                        <p:cTn id="47" dur="1" fill="hold">
                                          <p:stCondLst>
                                            <p:cond delay="0"/>
                                          </p:stCondLst>
                                        </p:cTn>
                                        <p:tgtEl>
                                          <p:spTgt spid="63"/>
                                        </p:tgtEl>
                                        <p:attrNameLst>
                                          <p:attrName>style.visibility</p:attrName>
                                        </p:attrNameLst>
                                      </p:cBhvr>
                                      <p:to>
                                        <p:strVal val="visible"/>
                                      </p:to>
                                    </p:set>
                                    <p:anim calcmode="lin" valueType="num">
                                      <p:cBhvr additive="base">
                                        <p:cTn id="48" dur="2000" fill="hold"/>
                                        <p:tgtEl>
                                          <p:spTgt spid="63"/>
                                        </p:tgtEl>
                                        <p:attrNameLst>
                                          <p:attrName>ppt_x</p:attrName>
                                        </p:attrNameLst>
                                      </p:cBhvr>
                                      <p:tavLst>
                                        <p:tav tm="0">
                                          <p:val>
                                            <p:strVal val="1+#ppt_w/2"/>
                                          </p:val>
                                        </p:tav>
                                        <p:tav tm="100000">
                                          <p:val>
                                            <p:strVal val="#ppt_x"/>
                                          </p:val>
                                        </p:tav>
                                      </p:tavLst>
                                    </p:anim>
                                    <p:anim calcmode="lin" valueType="num">
                                      <p:cBhvr additive="base">
                                        <p:cTn id="49" dur="20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37" y="2722714"/>
            <a:ext cx="3046265" cy="21689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839" y="1618989"/>
            <a:ext cx="1453505" cy="368182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3451" y="1923783"/>
            <a:ext cx="5325036" cy="3832406"/>
          </a:xfrm>
          <a:prstGeom prst="rect">
            <a:avLst/>
          </a:prstGeom>
        </p:spPr>
      </p:pic>
      <p:sp>
        <p:nvSpPr>
          <p:cNvPr id="12" name="Rectangle 11"/>
          <p:cNvSpPr/>
          <p:nvPr/>
        </p:nvSpPr>
        <p:spPr>
          <a:xfrm>
            <a:off x="6734286" y="2874797"/>
            <a:ext cx="4223351" cy="2246769"/>
          </a:xfrm>
          <a:prstGeom prst="rect">
            <a:avLst/>
          </a:prstGeom>
        </p:spPr>
        <p:txBody>
          <a:bodyPr wrap="square">
            <a:spAutoFit/>
          </a:bodyPr>
          <a:lstStyle/>
          <a:p>
            <a:pPr algn="ctr"/>
            <a:r>
              <a:rPr lang="en-US" sz="2800" dirty="0" smtClean="0">
                <a:solidFill>
                  <a:srgbClr val="00B050"/>
                </a:solidFill>
                <a:latin typeface="NikoshBAN" panose="02000000000000000000" pitchFamily="2" charset="0"/>
                <a:cs typeface="NikoshBAN" panose="02000000000000000000" pitchFamily="2" charset="0"/>
              </a:rPr>
              <a:t>মোহাম্মদ </a:t>
            </a:r>
            <a:r>
              <a:rPr lang="en-US" sz="2800" dirty="0" err="1" smtClean="0">
                <a:solidFill>
                  <a:srgbClr val="00B050"/>
                </a:solidFill>
                <a:latin typeface="NikoshBAN" panose="02000000000000000000" pitchFamily="2" charset="0"/>
                <a:cs typeface="NikoshBAN" panose="02000000000000000000" pitchFamily="2" charset="0"/>
              </a:rPr>
              <a:t>শাহ</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আলম</a:t>
            </a:r>
            <a:r>
              <a:rPr lang="en-US" sz="2800" dirty="0" smtClean="0">
                <a:solidFill>
                  <a:srgbClr val="00B050"/>
                </a:solidFill>
                <a:latin typeface="NikoshBAN" panose="02000000000000000000" pitchFamily="2" charset="0"/>
                <a:cs typeface="NikoshBAN" panose="02000000000000000000" pitchFamily="2" charset="0"/>
              </a:rPr>
              <a:t> </a:t>
            </a:r>
          </a:p>
          <a:p>
            <a:pPr algn="ctr"/>
            <a:r>
              <a:rPr lang="en-US" sz="2800" dirty="0" err="1" smtClean="0">
                <a:solidFill>
                  <a:srgbClr val="00B050"/>
                </a:solidFill>
                <a:latin typeface="NikoshBAN" panose="02000000000000000000" pitchFamily="2" charset="0"/>
                <a:cs typeface="NikoshBAN" panose="02000000000000000000" pitchFamily="2" charset="0"/>
              </a:rPr>
              <a:t>প্রভাষক</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আর্থনীতি</a:t>
            </a:r>
            <a:r>
              <a:rPr lang="en-US" sz="2800" dirty="0" smtClean="0">
                <a:solidFill>
                  <a:srgbClr val="00B050"/>
                </a:solidFill>
                <a:latin typeface="NikoshBAN" panose="02000000000000000000" pitchFamily="2" charset="0"/>
                <a:cs typeface="NikoshBAN" panose="02000000000000000000" pitchFamily="2" charset="0"/>
              </a:rPr>
              <a:t> </a:t>
            </a:r>
          </a:p>
          <a:p>
            <a:pPr algn="ctr"/>
            <a:r>
              <a:rPr lang="en-US" sz="2800" dirty="0" err="1" smtClean="0">
                <a:solidFill>
                  <a:srgbClr val="00B050"/>
                </a:solidFill>
                <a:latin typeface="NikoshBAN" panose="02000000000000000000" pitchFamily="2" charset="0"/>
                <a:cs typeface="NikoshBAN" panose="02000000000000000000" pitchFamily="2" charset="0"/>
              </a:rPr>
              <a:t>মোজাদ্দেদীয়া</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ইসলামিয়া</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আলিম</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মাদরাসা</a:t>
            </a:r>
            <a:r>
              <a:rPr lang="en-US" sz="2800" dirty="0" smtClean="0">
                <a:solidFill>
                  <a:srgbClr val="00B050"/>
                </a:solidFill>
                <a:latin typeface="NikoshBAN" panose="02000000000000000000" pitchFamily="2" charset="0"/>
                <a:cs typeface="NikoshBAN" panose="02000000000000000000" pitchFamily="2" charset="0"/>
              </a:rPr>
              <a:t> </a:t>
            </a:r>
          </a:p>
          <a:p>
            <a:pPr algn="ctr"/>
            <a:r>
              <a:rPr lang="en-US" sz="2800" dirty="0" err="1" smtClean="0">
                <a:solidFill>
                  <a:srgbClr val="00B050"/>
                </a:solidFill>
                <a:latin typeface="NikoshBAN" panose="02000000000000000000" pitchFamily="2" charset="0"/>
                <a:cs typeface="NikoshBAN" panose="02000000000000000000" pitchFamily="2" charset="0"/>
              </a:rPr>
              <a:t>কালিয়াকৈর</a:t>
            </a:r>
            <a:r>
              <a:rPr lang="en-US" sz="2800" dirty="0" smtClean="0">
                <a:solidFill>
                  <a:srgbClr val="00B050"/>
                </a:solidFill>
                <a:latin typeface="NikoshBAN" panose="02000000000000000000" pitchFamily="2" charset="0"/>
                <a:cs typeface="NikoshBAN" panose="02000000000000000000" pitchFamily="2" charset="0"/>
              </a:rPr>
              <a:t> </a:t>
            </a:r>
            <a:r>
              <a:rPr lang="en-US" sz="2800" dirty="0" err="1" smtClean="0">
                <a:solidFill>
                  <a:srgbClr val="00B050"/>
                </a:solidFill>
                <a:latin typeface="NikoshBAN" panose="02000000000000000000" pitchFamily="2" charset="0"/>
                <a:cs typeface="NikoshBAN" panose="02000000000000000000" pitchFamily="2" charset="0"/>
              </a:rPr>
              <a:t>গাজ</a:t>
            </a:r>
            <a:r>
              <a:rPr lang="bn-BD" sz="2800" dirty="0" smtClean="0">
                <a:solidFill>
                  <a:srgbClr val="00B050"/>
                </a:solidFill>
                <a:latin typeface="NikoshBAN" panose="02000000000000000000" pitchFamily="2" charset="0"/>
                <a:cs typeface="NikoshBAN" panose="02000000000000000000" pitchFamily="2" charset="0"/>
              </a:rPr>
              <a:t>ী</a:t>
            </a:r>
            <a:r>
              <a:rPr lang="en-US" sz="2800" dirty="0" err="1" smtClean="0">
                <a:solidFill>
                  <a:srgbClr val="00B050"/>
                </a:solidFill>
                <a:latin typeface="NikoshBAN" panose="02000000000000000000" pitchFamily="2" charset="0"/>
                <a:cs typeface="NikoshBAN" panose="02000000000000000000" pitchFamily="2" charset="0"/>
              </a:rPr>
              <a:t>পুর</a:t>
            </a:r>
            <a:r>
              <a:rPr lang="en-US" sz="2800" dirty="0" smtClean="0">
                <a:solidFill>
                  <a:srgbClr val="00B050"/>
                </a:solidFill>
                <a:latin typeface="NikoshBAN" panose="02000000000000000000" pitchFamily="2" charset="0"/>
                <a:cs typeface="NikoshBAN" panose="02000000000000000000" pitchFamily="2" charset="0"/>
              </a:rPr>
              <a:t> </a:t>
            </a:r>
            <a:endParaRPr lang="en-US" sz="2800" dirty="0">
              <a:solidFill>
                <a:srgbClr val="00B05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4872" y="118019"/>
            <a:ext cx="4660159" cy="1743766"/>
          </a:xfrm>
          <a:prstGeom prst="rect">
            <a:avLst/>
          </a:prstGeom>
        </p:spPr>
      </p:pic>
      <p:sp>
        <p:nvSpPr>
          <p:cNvPr id="10" name="Rectangle 9"/>
          <p:cNvSpPr/>
          <p:nvPr/>
        </p:nvSpPr>
        <p:spPr>
          <a:xfrm>
            <a:off x="5144567" y="867613"/>
            <a:ext cx="2457725" cy="646331"/>
          </a:xfrm>
          <a:prstGeom prst="rect">
            <a:avLst/>
          </a:prstGeom>
        </p:spPr>
        <p:txBody>
          <a:bodyPr wrap="none">
            <a:spAutoFit/>
          </a:bodyPr>
          <a:lstStyle/>
          <a:p>
            <a:pPr algn="ctr"/>
            <a:r>
              <a:rPr lang="bn-BD" sz="36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পরিচিতি</a:t>
            </a:r>
            <a:endParaRPr lang="en-US" sz="36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14" name="Picture 13">
            <a:extLst>
              <a:ext uri="{FF2B5EF4-FFF2-40B4-BE49-F238E27FC236}">
                <a16:creationId xmlns:a16="http://schemas.microsoft.com/office/drawing/2014/main" xmlns="" id="{0AC19E61-B8E1-41BC-A912-3893529F5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10" y="98348"/>
            <a:ext cx="1902156" cy="1701149"/>
          </a:xfrm>
          <a:prstGeom prst="rect">
            <a:avLst/>
          </a:prstGeom>
        </p:spPr>
      </p:pic>
      <p:pic>
        <p:nvPicPr>
          <p:cNvPr id="15" name="Picture 14">
            <a:extLst>
              <a:ext uri="{FF2B5EF4-FFF2-40B4-BE49-F238E27FC236}">
                <a16:creationId xmlns:a16="http://schemas.microsoft.com/office/drawing/2014/main" xmlns="" id="{029C9F1C-BDC9-4184-BEBD-7423F49F89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819067" y="463978"/>
            <a:ext cx="1701148" cy="969890"/>
          </a:xfrm>
          <a:prstGeom prst="rect">
            <a:avLst/>
          </a:prstGeom>
        </p:spPr>
      </p:pic>
    </p:spTree>
    <p:extLst>
      <p:ext uri="{BB962C8B-B14F-4D97-AF65-F5344CB8AC3E}">
        <p14:creationId xmlns:p14="http://schemas.microsoft.com/office/powerpoint/2010/main" val="363870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10">
                                            <p:txEl>
                                              <p:pRg st="0" end="0"/>
                                            </p:txEl>
                                          </p:spTgt>
                                        </p:tgtEl>
                                        <p:attrNameLst>
                                          <p:attrName>ppt_w</p:attrName>
                                        </p:attrNameLst>
                                      </p:cBhvr>
                                    </p:anim>
                                    <p:anim by="(#ppt_w*0.50)" calcmode="lin" valueType="num">
                                      <p:cBhvr>
                                        <p:cTn id="13" dur="500" decel="50000" autoRev="1" fill="hold">
                                          <p:stCondLst>
                                            <p:cond delay="0"/>
                                          </p:stCondLst>
                                        </p:cTn>
                                        <p:tgtEl>
                                          <p:spTgt spid="10">
                                            <p:txEl>
                                              <p:pRg st="0" end="0"/>
                                            </p:txEl>
                                          </p:spTgt>
                                        </p:tgtEl>
                                        <p:attrNameLst>
                                          <p:attrName>ppt_x</p:attrName>
                                        </p:attrNameLst>
                                      </p:cBhvr>
                                    </p:anim>
                                    <p:anim from="(-#ppt_h/2)" to="(#ppt_y)" calcmode="lin" valueType="num">
                                      <p:cBhvr>
                                        <p:cTn id="14" dur="1000" fill="hold">
                                          <p:stCondLst>
                                            <p:cond delay="0"/>
                                          </p:stCondLst>
                                        </p:cTn>
                                        <p:tgtEl>
                                          <p:spTgt spid="10">
                                            <p:txEl>
                                              <p:pRg st="0" end="0"/>
                                            </p:txEl>
                                          </p:spTgt>
                                        </p:tgtEl>
                                        <p:attrNameLst>
                                          <p:attrName>ppt_y</p:attrName>
                                        </p:attrNameLst>
                                      </p:cBhvr>
                                    </p:anim>
                                    <p:animRot by="21600000">
                                      <p:cBhvr>
                                        <p:cTn id="15" dur="1000" fill="hold">
                                          <p:stCondLst>
                                            <p:cond delay="0"/>
                                          </p:stCondLst>
                                        </p:cTn>
                                        <p:tgtEl>
                                          <p:spTgt spid="10">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sp>
        <p:nvSpPr>
          <p:cNvPr id="6" name="Rectangle 5"/>
          <p:cNvSpPr/>
          <p:nvPr/>
        </p:nvSpPr>
        <p:spPr>
          <a:xfrm>
            <a:off x="4408287" y="682427"/>
            <a:ext cx="2821606" cy="830997"/>
          </a:xfrm>
          <a:prstGeom prst="rect">
            <a:avLst/>
          </a:prstGeom>
        </p:spPr>
        <p:txBody>
          <a:bodyPr wrap="none">
            <a:spAutoFit/>
          </a:bodyPr>
          <a:lstStyle/>
          <a:p>
            <a:pPr algn="ctr"/>
            <a:r>
              <a:rPr lang="bn-BD" sz="4800" b="1" dirty="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en-US" sz="4800" b="1" dirty="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ঠ </a:t>
            </a:r>
            <a:r>
              <a:rPr lang="en-US" sz="4800" b="1" dirty="0" err="1">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r>
              <a:rPr lang="en-US" sz="4800" b="1" dirty="0">
                <a:solidFill>
                  <a:srgbClr val="FFC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8" name="Rectangle 7">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9" name="Picture 8">
            <a:extLst>
              <a:ext uri="{FF2B5EF4-FFF2-40B4-BE49-F238E27FC236}">
                <a16:creationId xmlns:a16="http://schemas.microsoft.com/office/drawing/2014/main" xmlns="" id="{0AC19E61-B8E1-41BC-A912-3893529F5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9" y="98348"/>
            <a:ext cx="2699275" cy="2414034"/>
          </a:xfrm>
          <a:prstGeom prst="rect">
            <a:avLst/>
          </a:prstGeom>
        </p:spPr>
      </p:pic>
      <p:pic>
        <p:nvPicPr>
          <p:cNvPr id="11" name="Picture 10">
            <a:extLst>
              <a:ext uri="{FF2B5EF4-FFF2-40B4-BE49-F238E27FC236}">
                <a16:creationId xmlns:a16="http://schemas.microsoft.com/office/drawing/2014/main" xmlns="" id="{029C9F1C-BDC9-4184-BEBD-7423F49F8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732703" y="761395"/>
            <a:ext cx="3084930" cy="175883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902" y="1901536"/>
            <a:ext cx="1483506" cy="2866916"/>
          </a:xfrm>
          <a:prstGeom prst="rect">
            <a:avLst/>
          </a:prstGeom>
        </p:spPr>
      </p:pic>
      <p:sp>
        <p:nvSpPr>
          <p:cNvPr id="13" name="TextBox 12"/>
          <p:cNvSpPr txBox="1"/>
          <p:nvPr/>
        </p:nvSpPr>
        <p:spPr>
          <a:xfrm>
            <a:off x="1970188" y="2409979"/>
            <a:ext cx="2747067"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err="1"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অর্থনীতি</a:t>
            </a:r>
            <a:r>
              <a:rPr lang="en-US" sz="32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২য় </a:t>
            </a:r>
            <a:r>
              <a:rPr lang="en-US" sz="3200" b="1" dirty="0" err="1"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পত্র</a:t>
            </a:r>
            <a:endParaRPr lang="en-US" sz="32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b="1" dirty="0" err="1"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আলিম</a:t>
            </a:r>
            <a:r>
              <a:rPr lang="en-US" sz="32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২য় </a:t>
            </a:r>
            <a:r>
              <a:rPr lang="en-US" sz="3200" b="1" dirty="0" err="1"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বর্ষ</a:t>
            </a:r>
            <a:endParaRPr lang="en-US" sz="32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৩য় </a:t>
            </a:r>
            <a:r>
              <a:rPr lang="en-US" sz="3200" b="1" dirty="0" err="1"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a:t>
            </a:r>
            <a:endParaRPr lang="en-US" sz="32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694" y="2261951"/>
            <a:ext cx="1518384" cy="2174982"/>
          </a:xfrm>
          <a:prstGeom prst="rect">
            <a:avLst/>
          </a:prstGeom>
        </p:spPr>
      </p:pic>
    </p:spTree>
    <p:extLst>
      <p:ext uri="{BB962C8B-B14F-4D97-AF65-F5344CB8AC3E}">
        <p14:creationId xmlns:p14="http://schemas.microsoft.com/office/powerpoint/2010/main" val="30120639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by="(-#ppt_w*2)" calcmode="lin" valueType="num">
                                      <p:cBhvr rctx="PPT">
                                        <p:cTn id="15" dur="500" autoRev="1" fill="hold">
                                          <p:stCondLst>
                                            <p:cond delay="0"/>
                                          </p:stCondLst>
                                        </p:cTn>
                                        <p:tgtEl>
                                          <p:spTgt spid="13"/>
                                        </p:tgtEl>
                                        <p:attrNameLst>
                                          <p:attrName>ppt_w</p:attrName>
                                        </p:attrNameLst>
                                      </p:cBhvr>
                                    </p:anim>
                                    <p:anim by="(#ppt_w*0.50)" calcmode="lin" valueType="num">
                                      <p:cBhvr>
                                        <p:cTn id="16" dur="500" decel="50000" autoRev="1" fill="hold">
                                          <p:stCondLst>
                                            <p:cond delay="0"/>
                                          </p:stCondLst>
                                        </p:cTn>
                                        <p:tgtEl>
                                          <p:spTgt spid="13"/>
                                        </p:tgtEl>
                                        <p:attrNameLst>
                                          <p:attrName>ppt_x</p:attrName>
                                        </p:attrNameLst>
                                      </p:cBhvr>
                                    </p:anim>
                                    <p:anim from="(-#ppt_h/2)" to="(#ppt_y)" calcmode="lin" valueType="num">
                                      <p:cBhvr>
                                        <p:cTn id="17" dur="1000" fill="hold">
                                          <p:stCondLst>
                                            <p:cond delay="0"/>
                                          </p:stCondLst>
                                        </p:cTn>
                                        <p:tgtEl>
                                          <p:spTgt spid="13"/>
                                        </p:tgtEl>
                                        <p:attrNameLst>
                                          <p:attrName>ppt_y</p:attrName>
                                        </p:attrNameLst>
                                      </p:cBhvr>
                                    </p:anim>
                                    <p:animRot by="21600000">
                                      <p:cBhvr>
                                        <p:cTn id="18" dur="1000" fill="hold">
                                          <p:stCondLst>
                                            <p:cond delay="0"/>
                                          </p:stCondLst>
                                        </p:cTn>
                                        <p:tgtEl>
                                          <p:spTgt spid="1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AC19E61-B8E1-41BC-A912-3893529F5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9" y="98348"/>
            <a:ext cx="2699275" cy="2414034"/>
          </a:xfrm>
          <a:prstGeom prst="rect">
            <a:avLst/>
          </a:prstGeom>
        </p:spPr>
      </p:pic>
      <p:pic>
        <p:nvPicPr>
          <p:cNvPr id="3" name="Picture 2">
            <a:extLst>
              <a:ext uri="{FF2B5EF4-FFF2-40B4-BE49-F238E27FC236}">
                <a16:creationId xmlns:a16="http://schemas.microsoft.com/office/drawing/2014/main" xmlns="" id="{029C9F1C-BDC9-4184-BEBD-7423F49F8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732703" y="761395"/>
            <a:ext cx="3084930" cy="17588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sp>
        <p:nvSpPr>
          <p:cNvPr id="5" name="Rectangle 4">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4321" y="2906038"/>
            <a:ext cx="3022633" cy="167848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758" y="945075"/>
            <a:ext cx="2999976" cy="196096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0072" y="945075"/>
            <a:ext cx="3076882" cy="196096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9758" y="2866253"/>
            <a:ext cx="3016242" cy="1969719"/>
          </a:xfrm>
          <a:prstGeom prst="rect">
            <a:avLst/>
          </a:prstGeom>
        </p:spPr>
      </p:pic>
    </p:spTree>
    <p:extLst>
      <p:ext uri="{BB962C8B-B14F-4D97-AF65-F5344CB8AC3E}">
        <p14:creationId xmlns:p14="http://schemas.microsoft.com/office/powerpoint/2010/main" val="19844893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437" y="464693"/>
            <a:ext cx="7002248" cy="5419740"/>
          </a:xfrm>
          <a:prstGeom prst="rect">
            <a:avLst/>
          </a:prstGeom>
        </p:spPr>
      </p:pic>
      <p:sp>
        <p:nvSpPr>
          <p:cNvPr id="13" name="Rectangle 12"/>
          <p:cNvSpPr/>
          <p:nvPr/>
        </p:nvSpPr>
        <p:spPr>
          <a:xfrm>
            <a:off x="5028719" y="1668285"/>
            <a:ext cx="2504212" cy="707886"/>
          </a:xfrm>
          <a:prstGeom prst="rect">
            <a:avLst/>
          </a:prstGeom>
        </p:spPr>
        <p:txBody>
          <a:bodyPr wrap="none">
            <a:spAutoFit/>
          </a:bodyPr>
          <a:lstStyle/>
          <a:p>
            <a:pPr algn="ctr"/>
            <a:r>
              <a:rPr lang="bn-BD" sz="4000" b="1" dirty="0">
                <a:solidFill>
                  <a:srgbClr val="2D5A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শিরোনাম </a:t>
            </a:r>
            <a:endParaRPr lang="en-US" sz="4000" b="1" dirty="0">
              <a:solidFill>
                <a:srgbClr val="2D5AEB"/>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10" name="Picture 9">
            <a:extLst>
              <a:ext uri="{FF2B5EF4-FFF2-40B4-BE49-F238E27FC236}">
                <a16:creationId xmlns:a16="http://schemas.microsoft.com/office/drawing/2014/main" xmlns="" id="{0AC19E61-B8E1-41BC-A912-3893529F5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9" y="98348"/>
            <a:ext cx="2699275" cy="2414034"/>
          </a:xfrm>
          <a:prstGeom prst="rect">
            <a:avLst/>
          </a:prstGeom>
        </p:spPr>
      </p:pic>
      <p:pic>
        <p:nvPicPr>
          <p:cNvPr id="11" name="Picture 10">
            <a:extLst>
              <a:ext uri="{FF2B5EF4-FFF2-40B4-BE49-F238E27FC236}">
                <a16:creationId xmlns:a16="http://schemas.microsoft.com/office/drawing/2014/main" xmlns="" id="{029C9F1C-BDC9-4184-BEBD-7423F49F8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732703" y="761395"/>
            <a:ext cx="3084930" cy="1758837"/>
          </a:xfrm>
          <a:prstGeom prst="rect">
            <a:avLst/>
          </a:prstGeom>
        </p:spPr>
      </p:pic>
      <p:sp>
        <p:nvSpPr>
          <p:cNvPr id="7" name="Rectangle 6"/>
          <p:cNvSpPr/>
          <p:nvPr/>
        </p:nvSpPr>
        <p:spPr>
          <a:xfrm>
            <a:off x="4630280" y="2789842"/>
            <a:ext cx="3301089" cy="769441"/>
          </a:xfrm>
          <a:prstGeom prst="rect">
            <a:avLst/>
          </a:prstGeom>
        </p:spPr>
        <p:txBody>
          <a:bodyPr wrap="square">
            <a:spAutoFit/>
          </a:bodyPr>
          <a:lstStyle/>
          <a:p>
            <a:pPr algn="ctr"/>
            <a:r>
              <a:rPr lang="en-US" sz="4400" b="1"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রপ্তনিমুখী</a:t>
            </a:r>
            <a:r>
              <a:rPr lang="en-US" sz="44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a:t>
            </a:r>
            <a:r>
              <a:rPr lang="en-US" sz="44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780670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by="(-#ppt_w*2)" calcmode="lin" valueType="num">
                                      <p:cBhvr rctx="PPT">
                                        <p:cTn id="15" dur="500" autoRev="1" fill="hold">
                                          <p:stCondLst>
                                            <p:cond delay="0"/>
                                          </p:stCondLst>
                                        </p:cTn>
                                        <p:tgtEl>
                                          <p:spTgt spid="13"/>
                                        </p:tgtEl>
                                        <p:attrNameLst>
                                          <p:attrName>ppt_w</p:attrName>
                                        </p:attrNameLst>
                                      </p:cBhvr>
                                    </p:anim>
                                    <p:anim by="(#ppt_w*0.50)" calcmode="lin" valueType="num">
                                      <p:cBhvr>
                                        <p:cTn id="16" dur="500" decel="50000" autoRev="1" fill="hold">
                                          <p:stCondLst>
                                            <p:cond delay="0"/>
                                          </p:stCondLst>
                                        </p:cTn>
                                        <p:tgtEl>
                                          <p:spTgt spid="13"/>
                                        </p:tgtEl>
                                        <p:attrNameLst>
                                          <p:attrName>ppt_x</p:attrName>
                                        </p:attrNameLst>
                                      </p:cBhvr>
                                    </p:anim>
                                    <p:anim from="(-#ppt_h/2)" to="(#ppt_y)" calcmode="lin" valueType="num">
                                      <p:cBhvr>
                                        <p:cTn id="17" dur="1000" fill="hold">
                                          <p:stCondLst>
                                            <p:cond delay="0"/>
                                          </p:stCondLst>
                                        </p:cTn>
                                        <p:tgtEl>
                                          <p:spTgt spid="13"/>
                                        </p:tgtEl>
                                        <p:attrNameLst>
                                          <p:attrName>ppt_y</p:attrName>
                                        </p:attrNameLst>
                                      </p:cBhvr>
                                    </p:anim>
                                    <p:animRot by="21600000">
                                      <p:cBhvr>
                                        <p:cTn id="18" dur="1000" fill="hold">
                                          <p:stCondLst>
                                            <p:cond delay="0"/>
                                          </p:stCondLst>
                                        </p:cTn>
                                        <p:tgtEl>
                                          <p:spTgt spid="1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7">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7">
                                            <p:txEl>
                                              <p:pRg st="0" end="0"/>
                                            </p:txEl>
                                          </p:spTgt>
                                        </p:tgtEl>
                                        <p:attrNameLst>
                                          <p:attrName>ppt_w</p:attrName>
                                        </p:attrNameLst>
                                      </p:cBhvr>
                                    </p:anim>
                                    <p:anim by="(#ppt_w*0.50)" calcmode="lin" valueType="num">
                                      <p:cBhvr>
                                        <p:cTn id="24" dur="500" decel="50000" autoRev="1" fill="hold">
                                          <p:stCondLst>
                                            <p:cond delay="0"/>
                                          </p:stCondLst>
                                        </p:cTn>
                                        <p:tgtEl>
                                          <p:spTgt spid="7">
                                            <p:txEl>
                                              <p:pRg st="0" end="0"/>
                                            </p:txEl>
                                          </p:spTgt>
                                        </p:tgtEl>
                                        <p:attrNameLst>
                                          <p:attrName>ppt_x</p:attrName>
                                        </p:attrNameLst>
                                      </p:cBhvr>
                                    </p:anim>
                                    <p:anim from="(-#ppt_h/2)" to="(#ppt_y)" calcmode="lin" valueType="num">
                                      <p:cBhvr>
                                        <p:cTn id="25" dur="1000" fill="hold">
                                          <p:stCondLst>
                                            <p:cond delay="0"/>
                                          </p:stCondLst>
                                        </p:cTn>
                                        <p:tgtEl>
                                          <p:spTgt spid="7">
                                            <p:txEl>
                                              <p:pRg st="0" end="0"/>
                                            </p:txEl>
                                          </p:spTgt>
                                        </p:tgtEl>
                                        <p:attrNameLst>
                                          <p:attrName>ppt_y</p:attrName>
                                        </p:attrNameLst>
                                      </p:cBhvr>
                                    </p:anim>
                                    <p:animRot by="21600000">
                                      <p:cBhvr>
                                        <p:cTn id="26"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pic>
        <p:nvPicPr>
          <p:cNvPr id="6" name="Picture 5" descr="F:\school\Images\left_logo.png"/>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195828" y="422153"/>
            <a:ext cx="1663909" cy="1591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Box 7"/>
          <p:cNvSpPr txBox="1"/>
          <p:nvPr/>
        </p:nvSpPr>
        <p:spPr>
          <a:xfrm>
            <a:off x="2975446" y="1686268"/>
            <a:ext cx="4879185" cy="584775"/>
          </a:xfrm>
          <a:prstGeom prst="rect">
            <a:avLst/>
          </a:prstGeom>
          <a:noFill/>
        </p:spPr>
        <p:txBody>
          <a:bodyPr wrap="square" rtlCol="0">
            <a:spAutoFit/>
          </a:bodyPr>
          <a:lstStyle/>
          <a:p>
            <a:pPr algn="ctr"/>
            <a:r>
              <a:rPr lang="bn-BD" sz="32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  শেষে শিক্ষার্থীরা .........</a:t>
            </a:r>
            <a:endParaRPr lang="en-US" sz="32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10" name="Diagram 9">
            <a:extLst>
              <a:ext uri="{FF2B5EF4-FFF2-40B4-BE49-F238E27FC236}">
                <a16:creationId xmlns="" xmlns:a16="http://schemas.microsoft.com/office/drawing/2014/main" id="{AB0B2DB0-37B9-4EA2-8096-0C4FA115C3B5}"/>
              </a:ext>
            </a:extLst>
          </p:cNvPr>
          <p:cNvGraphicFramePr/>
          <p:nvPr>
            <p:extLst>
              <p:ext uri="{D42A27DB-BD31-4B8C-83A1-F6EECF244321}">
                <p14:modId xmlns:p14="http://schemas.microsoft.com/office/powerpoint/2010/main" val="97473513"/>
              </p:ext>
            </p:extLst>
          </p:nvPr>
        </p:nvGraphicFramePr>
        <p:xfrm>
          <a:off x="2975446" y="520168"/>
          <a:ext cx="4840839" cy="1008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1776817" y="3172481"/>
            <a:ext cx="9196748" cy="156966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285750" indent="-285750" algn="ctr">
              <a:buFont typeface="Wingdings" panose="05000000000000000000" pitchFamily="2" charset="2"/>
              <a:buChar char="Ø"/>
            </a:pPr>
            <a:r>
              <a:rPr lang="bn-BD" sz="32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বাংলাদেশের প্রধান প্রধান রপ্তানিমুখী শিল্প সম্পর্কে বলতে পারবে । </a:t>
            </a:r>
          </a:p>
          <a:p>
            <a:pPr marL="285750" indent="-285750" algn="ctr">
              <a:buFont typeface="Wingdings" panose="05000000000000000000" pitchFamily="2" charset="2"/>
              <a:buChar char="Ø"/>
            </a:pPr>
            <a:r>
              <a:rPr lang="bn-BD" sz="32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বাংলাদেশের প্রধান রপ্তানিমুখী শিল্প  পাট শিল্প সম্পর্কে বলতে পারবে । </a:t>
            </a:r>
          </a:p>
          <a:p>
            <a:pPr marL="285750" indent="-285750" algn="ctr">
              <a:buFont typeface="Wingdings" panose="05000000000000000000" pitchFamily="2" charset="2"/>
              <a:buChar char="Ø"/>
            </a:pPr>
            <a:r>
              <a:rPr lang="bn-BD" sz="32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বাংলাদেশের দ্বিতীয় রপ্তানিমুখীশিল্প বস্ত্র শিল্প সম্পর্কে বলতে পারবে । </a:t>
            </a:r>
            <a:endParaRPr lang="en-US" sz="32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12" name="Picture 11">
            <a:extLst>
              <a:ext uri="{FF2B5EF4-FFF2-40B4-BE49-F238E27FC236}">
                <a16:creationId xmlns:a16="http://schemas.microsoft.com/office/drawing/2014/main" xmlns="" id="{0AC19E61-B8E1-41BC-A912-3893529F54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309" y="98348"/>
            <a:ext cx="2699275" cy="2414034"/>
          </a:xfrm>
          <a:prstGeom prst="rect">
            <a:avLst/>
          </a:prstGeom>
        </p:spPr>
      </p:pic>
      <p:pic>
        <p:nvPicPr>
          <p:cNvPr id="13" name="Picture 12">
            <a:extLst>
              <a:ext uri="{FF2B5EF4-FFF2-40B4-BE49-F238E27FC236}">
                <a16:creationId xmlns:a16="http://schemas.microsoft.com/office/drawing/2014/main" xmlns="" id="{029C9F1C-BDC9-4184-BEBD-7423F49F89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9732703" y="761395"/>
            <a:ext cx="3084930" cy="1758837"/>
          </a:xfrm>
          <a:prstGeom prst="rect">
            <a:avLst/>
          </a:prstGeom>
        </p:spPr>
      </p:pic>
    </p:spTree>
    <p:extLst>
      <p:ext uri="{BB962C8B-B14F-4D97-AF65-F5344CB8AC3E}">
        <p14:creationId xmlns:p14="http://schemas.microsoft.com/office/powerpoint/2010/main" val="778677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graphicEl>
                                              <a:dgm id="{4D572913-13B8-43A6-BF8B-37A0AADDB574}"/>
                                            </p:graphicEl>
                                          </p:spTgt>
                                        </p:tgtEl>
                                        <p:attrNameLst>
                                          <p:attrName>style.visibility</p:attrName>
                                        </p:attrNameLst>
                                      </p:cBhvr>
                                      <p:to>
                                        <p:strVal val="visible"/>
                                      </p:to>
                                    </p:set>
                                    <p:anim calcmode="lin" valueType="num">
                                      <p:cBhvr>
                                        <p:cTn id="12" dur="1000" fill="hold"/>
                                        <p:tgtEl>
                                          <p:spTgt spid="10">
                                            <p:graphicEl>
                                              <a:dgm id="{4D572913-13B8-43A6-BF8B-37A0AADDB574}"/>
                                            </p:graphicEl>
                                          </p:spTgt>
                                        </p:tgtEl>
                                        <p:attrNameLst>
                                          <p:attrName>ppt_w</p:attrName>
                                        </p:attrNameLst>
                                      </p:cBhvr>
                                      <p:tavLst>
                                        <p:tav tm="0">
                                          <p:val>
                                            <p:fltVal val="0"/>
                                          </p:val>
                                        </p:tav>
                                        <p:tav tm="100000">
                                          <p:val>
                                            <p:strVal val="#ppt_w"/>
                                          </p:val>
                                        </p:tav>
                                      </p:tavLst>
                                    </p:anim>
                                    <p:anim calcmode="lin" valueType="num">
                                      <p:cBhvr>
                                        <p:cTn id="13" dur="1000" fill="hold"/>
                                        <p:tgtEl>
                                          <p:spTgt spid="10">
                                            <p:graphicEl>
                                              <a:dgm id="{4D572913-13B8-43A6-BF8B-37A0AADDB574}"/>
                                            </p:graphicEl>
                                          </p:spTgt>
                                        </p:tgtEl>
                                        <p:attrNameLst>
                                          <p:attrName>ppt_h</p:attrName>
                                        </p:attrNameLst>
                                      </p:cBhvr>
                                      <p:tavLst>
                                        <p:tav tm="0">
                                          <p:val>
                                            <p:fltVal val="0"/>
                                          </p:val>
                                        </p:tav>
                                        <p:tav tm="100000">
                                          <p:val>
                                            <p:strVal val="#ppt_h"/>
                                          </p:val>
                                        </p:tav>
                                      </p:tavLst>
                                    </p:anim>
                                    <p:anim calcmode="lin" valueType="num">
                                      <p:cBhvr>
                                        <p:cTn id="14" dur="1000" fill="hold"/>
                                        <p:tgtEl>
                                          <p:spTgt spid="10">
                                            <p:graphicEl>
                                              <a:dgm id="{4D572913-13B8-43A6-BF8B-37A0AADDB574}"/>
                                            </p:graphicEl>
                                          </p:spTgt>
                                        </p:tgtEl>
                                        <p:attrNameLst>
                                          <p:attrName>style.rotation</p:attrName>
                                        </p:attrNameLst>
                                      </p:cBhvr>
                                      <p:tavLst>
                                        <p:tav tm="0">
                                          <p:val>
                                            <p:fltVal val="90"/>
                                          </p:val>
                                        </p:tav>
                                        <p:tav tm="100000">
                                          <p:val>
                                            <p:fltVal val="0"/>
                                          </p:val>
                                        </p:tav>
                                      </p:tavLst>
                                    </p:anim>
                                    <p:animEffect transition="in" filter="fade">
                                      <p:cBhvr>
                                        <p:cTn id="15" dur="1000"/>
                                        <p:tgtEl>
                                          <p:spTgt spid="10">
                                            <p:graphicEl>
                                              <a:dgm id="{4D572913-13B8-43A6-BF8B-37A0AADDB574}"/>
                                            </p:graphicEl>
                                          </p:spTgt>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0">
                                            <p:graphicEl>
                                              <a:dgm id="{0AE2F68B-F4F0-4CF9-85C3-38B3B23F6968}"/>
                                            </p:graphicEl>
                                          </p:spTgt>
                                        </p:tgtEl>
                                        <p:attrNameLst>
                                          <p:attrName>style.visibility</p:attrName>
                                        </p:attrNameLst>
                                      </p:cBhvr>
                                      <p:to>
                                        <p:strVal val="visible"/>
                                      </p:to>
                                    </p:set>
                                    <p:anim calcmode="lin" valueType="num">
                                      <p:cBhvr>
                                        <p:cTn id="18" dur="1000" fill="hold"/>
                                        <p:tgtEl>
                                          <p:spTgt spid="10">
                                            <p:graphicEl>
                                              <a:dgm id="{0AE2F68B-F4F0-4CF9-85C3-38B3B23F6968}"/>
                                            </p:graphicEl>
                                          </p:spTgt>
                                        </p:tgtEl>
                                        <p:attrNameLst>
                                          <p:attrName>ppt_w</p:attrName>
                                        </p:attrNameLst>
                                      </p:cBhvr>
                                      <p:tavLst>
                                        <p:tav tm="0">
                                          <p:val>
                                            <p:fltVal val="0"/>
                                          </p:val>
                                        </p:tav>
                                        <p:tav tm="100000">
                                          <p:val>
                                            <p:strVal val="#ppt_w"/>
                                          </p:val>
                                        </p:tav>
                                      </p:tavLst>
                                    </p:anim>
                                    <p:anim calcmode="lin" valueType="num">
                                      <p:cBhvr>
                                        <p:cTn id="19" dur="1000" fill="hold"/>
                                        <p:tgtEl>
                                          <p:spTgt spid="10">
                                            <p:graphicEl>
                                              <a:dgm id="{0AE2F68B-F4F0-4CF9-85C3-38B3B23F6968}"/>
                                            </p:graphicEl>
                                          </p:spTgt>
                                        </p:tgtEl>
                                        <p:attrNameLst>
                                          <p:attrName>ppt_h</p:attrName>
                                        </p:attrNameLst>
                                      </p:cBhvr>
                                      <p:tavLst>
                                        <p:tav tm="0">
                                          <p:val>
                                            <p:fltVal val="0"/>
                                          </p:val>
                                        </p:tav>
                                        <p:tav tm="100000">
                                          <p:val>
                                            <p:strVal val="#ppt_h"/>
                                          </p:val>
                                        </p:tav>
                                      </p:tavLst>
                                    </p:anim>
                                    <p:anim calcmode="lin" valueType="num">
                                      <p:cBhvr>
                                        <p:cTn id="20" dur="1000" fill="hold"/>
                                        <p:tgtEl>
                                          <p:spTgt spid="10">
                                            <p:graphicEl>
                                              <a:dgm id="{0AE2F68B-F4F0-4CF9-85C3-38B3B23F6968}"/>
                                            </p:graphicEl>
                                          </p:spTgt>
                                        </p:tgtEl>
                                        <p:attrNameLst>
                                          <p:attrName>style.rotation</p:attrName>
                                        </p:attrNameLst>
                                      </p:cBhvr>
                                      <p:tavLst>
                                        <p:tav tm="0">
                                          <p:val>
                                            <p:fltVal val="90"/>
                                          </p:val>
                                        </p:tav>
                                        <p:tav tm="100000">
                                          <p:val>
                                            <p:fltVal val="0"/>
                                          </p:val>
                                        </p:tav>
                                      </p:tavLst>
                                    </p:anim>
                                    <p:animEffect transition="in" filter="fade">
                                      <p:cBhvr>
                                        <p:cTn id="21" dur="1000"/>
                                        <p:tgtEl>
                                          <p:spTgt spid="10">
                                            <p:graphicEl>
                                              <a:dgm id="{0AE2F68B-F4F0-4CF9-85C3-38B3B23F6968}"/>
                                            </p:graphicEl>
                                          </p:spTgt>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0">
                                            <p:graphicEl>
                                              <a:dgm id="{B23BD247-D76E-4C55-A6B0-AA0A3AC1574C}"/>
                                            </p:graphicEl>
                                          </p:spTgt>
                                        </p:tgtEl>
                                        <p:attrNameLst>
                                          <p:attrName>style.visibility</p:attrName>
                                        </p:attrNameLst>
                                      </p:cBhvr>
                                      <p:to>
                                        <p:strVal val="visible"/>
                                      </p:to>
                                    </p:set>
                                    <p:anim calcmode="lin" valueType="num">
                                      <p:cBhvr>
                                        <p:cTn id="24" dur="1000" fill="hold"/>
                                        <p:tgtEl>
                                          <p:spTgt spid="10">
                                            <p:graphicEl>
                                              <a:dgm id="{B23BD247-D76E-4C55-A6B0-AA0A3AC1574C}"/>
                                            </p:graphicEl>
                                          </p:spTgt>
                                        </p:tgtEl>
                                        <p:attrNameLst>
                                          <p:attrName>ppt_w</p:attrName>
                                        </p:attrNameLst>
                                      </p:cBhvr>
                                      <p:tavLst>
                                        <p:tav tm="0">
                                          <p:val>
                                            <p:fltVal val="0"/>
                                          </p:val>
                                        </p:tav>
                                        <p:tav tm="100000">
                                          <p:val>
                                            <p:strVal val="#ppt_w"/>
                                          </p:val>
                                        </p:tav>
                                      </p:tavLst>
                                    </p:anim>
                                    <p:anim calcmode="lin" valueType="num">
                                      <p:cBhvr>
                                        <p:cTn id="25" dur="1000" fill="hold"/>
                                        <p:tgtEl>
                                          <p:spTgt spid="10">
                                            <p:graphicEl>
                                              <a:dgm id="{B23BD247-D76E-4C55-A6B0-AA0A3AC1574C}"/>
                                            </p:graphicEl>
                                          </p:spTgt>
                                        </p:tgtEl>
                                        <p:attrNameLst>
                                          <p:attrName>ppt_h</p:attrName>
                                        </p:attrNameLst>
                                      </p:cBhvr>
                                      <p:tavLst>
                                        <p:tav tm="0">
                                          <p:val>
                                            <p:fltVal val="0"/>
                                          </p:val>
                                        </p:tav>
                                        <p:tav tm="100000">
                                          <p:val>
                                            <p:strVal val="#ppt_h"/>
                                          </p:val>
                                        </p:tav>
                                      </p:tavLst>
                                    </p:anim>
                                    <p:anim calcmode="lin" valueType="num">
                                      <p:cBhvr>
                                        <p:cTn id="26" dur="1000" fill="hold"/>
                                        <p:tgtEl>
                                          <p:spTgt spid="10">
                                            <p:graphicEl>
                                              <a:dgm id="{B23BD247-D76E-4C55-A6B0-AA0A3AC1574C}"/>
                                            </p:graphicEl>
                                          </p:spTgt>
                                        </p:tgtEl>
                                        <p:attrNameLst>
                                          <p:attrName>style.rotation</p:attrName>
                                        </p:attrNameLst>
                                      </p:cBhvr>
                                      <p:tavLst>
                                        <p:tav tm="0">
                                          <p:val>
                                            <p:fltVal val="90"/>
                                          </p:val>
                                        </p:tav>
                                        <p:tav tm="100000">
                                          <p:val>
                                            <p:fltVal val="0"/>
                                          </p:val>
                                        </p:tav>
                                      </p:tavLst>
                                    </p:anim>
                                    <p:animEffect transition="in" filter="fade">
                                      <p:cBhvr>
                                        <p:cTn id="27" dur="1000"/>
                                        <p:tgtEl>
                                          <p:spTgt spid="10">
                                            <p:graphicEl>
                                              <a:dgm id="{B23BD247-D76E-4C55-A6B0-AA0A3AC1574C}"/>
                                            </p:graphicEl>
                                          </p:spTgt>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0">
                                            <p:graphicEl>
                                              <a:dgm id="{FBC7E5CF-F1D0-4813-96A2-CB03EA0B2572}"/>
                                            </p:graphicEl>
                                          </p:spTgt>
                                        </p:tgtEl>
                                        <p:attrNameLst>
                                          <p:attrName>style.visibility</p:attrName>
                                        </p:attrNameLst>
                                      </p:cBhvr>
                                      <p:to>
                                        <p:strVal val="visible"/>
                                      </p:to>
                                    </p:set>
                                    <p:anim calcmode="lin" valueType="num">
                                      <p:cBhvr>
                                        <p:cTn id="30" dur="1000" fill="hold"/>
                                        <p:tgtEl>
                                          <p:spTgt spid="10">
                                            <p:graphicEl>
                                              <a:dgm id="{FBC7E5CF-F1D0-4813-96A2-CB03EA0B2572}"/>
                                            </p:graphicEl>
                                          </p:spTgt>
                                        </p:tgtEl>
                                        <p:attrNameLst>
                                          <p:attrName>ppt_w</p:attrName>
                                        </p:attrNameLst>
                                      </p:cBhvr>
                                      <p:tavLst>
                                        <p:tav tm="0">
                                          <p:val>
                                            <p:fltVal val="0"/>
                                          </p:val>
                                        </p:tav>
                                        <p:tav tm="100000">
                                          <p:val>
                                            <p:strVal val="#ppt_w"/>
                                          </p:val>
                                        </p:tav>
                                      </p:tavLst>
                                    </p:anim>
                                    <p:anim calcmode="lin" valueType="num">
                                      <p:cBhvr>
                                        <p:cTn id="31" dur="1000" fill="hold"/>
                                        <p:tgtEl>
                                          <p:spTgt spid="10">
                                            <p:graphicEl>
                                              <a:dgm id="{FBC7E5CF-F1D0-4813-96A2-CB03EA0B2572}"/>
                                            </p:graphicEl>
                                          </p:spTgt>
                                        </p:tgtEl>
                                        <p:attrNameLst>
                                          <p:attrName>ppt_h</p:attrName>
                                        </p:attrNameLst>
                                      </p:cBhvr>
                                      <p:tavLst>
                                        <p:tav tm="0">
                                          <p:val>
                                            <p:fltVal val="0"/>
                                          </p:val>
                                        </p:tav>
                                        <p:tav tm="100000">
                                          <p:val>
                                            <p:strVal val="#ppt_h"/>
                                          </p:val>
                                        </p:tav>
                                      </p:tavLst>
                                    </p:anim>
                                    <p:anim calcmode="lin" valueType="num">
                                      <p:cBhvr>
                                        <p:cTn id="32" dur="1000" fill="hold"/>
                                        <p:tgtEl>
                                          <p:spTgt spid="10">
                                            <p:graphicEl>
                                              <a:dgm id="{FBC7E5CF-F1D0-4813-96A2-CB03EA0B2572}"/>
                                            </p:graphicEl>
                                          </p:spTgt>
                                        </p:tgtEl>
                                        <p:attrNameLst>
                                          <p:attrName>style.rotation</p:attrName>
                                        </p:attrNameLst>
                                      </p:cBhvr>
                                      <p:tavLst>
                                        <p:tav tm="0">
                                          <p:val>
                                            <p:fltVal val="90"/>
                                          </p:val>
                                        </p:tav>
                                        <p:tav tm="100000">
                                          <p:val>
                                            <p:fltVal val="0"/>
                                          </p:val>
                                        </p:tav>
                                      </p:tavLst>
                                    </p:anim>
                                    <p:animEffect transition="in" filter="fade">
                                      <p:cBhvr>
                                        <p:cTn id="33" dur="1000"/>
                                        <p:tgtEl>
                                          <p:spTgt spid="10">
                                            <p:graphicEl>
                                              <a:dgm id="{FBC7E5CF-F1D0-4813-96A2-CB03EA0B2572}"/>
                                            </p:graphicEl>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0">
                                            <p:graphicEl>
                                              <a:dgm id="{6CDA1DED-0C1D-48A9-808A-4EF30CA74D28}"/>
                                            </p:graphicEl>
                                          </p:spTgt>
                                        </p:tgtEl>
                                        <p:attrNameLst>
                                          <p:attrName>style.visibility</p:attrName>
                                        </p:attrNameLst>
                                      </p:cBhvr>
                                      <p:to>
                                        <p:strVal val="visible"/>
                                      </p:to>
                                    </p:set>
                                    <p:anim calcmode="lin" valueType="num">
                                      <p:cBhvr>
                                        <p:cTn id="36" dur="1000" fill="hold"/>
                                        <p:tgtEl>
                                          <p:spTgt spid="10">
                                            <p:graphicEl>
                                              <a:dgm id="{6CDA1DED-0C1D-48A9-808A-4EF30CA74D28}"/>
                                            </p:graphicEl>
                                          </p:spTgt>
                                        </p:tgtEl>
                                        <p:attrNameLst>
                                          <p:attrName>ppt_w</p:attrName>
                                        </p:attrNameLst>
                                      </p:cBhvr>
                                      <p:tavLst>
                                        <p:tav tm="0">
                                          <p:val>
                                            <p:fltVal val="0"/>
                                          </p:val>
                                        </p:tav>
                                        <p:tav tm="100000">
                                          <p:val>
                                            <p:strVal val="#ppt_w"/>
                                          </p:val>
                                        </p:tav>
                                      </p:tavLst>
                                    </p:anim>
                                    <p:anim calcmode="lin" valueType="num">
                                      <p:cBhvr>
                                        <p:cTn id="37" dur="1000" fill="hold"/>
                                        <p:tgtEl>
                                          <p:spTgt spid="10">
                                            <p:graphicEl>
                                              <a:dgm id="{6CDA1DED-0C1D-48A9-808A-4EF30CA74D28}"/>
                                            </p:graphicEl>
                                          </p:spTgt>
                                        </p:tgtEl>
                                        <p:attrNameLst>
                                          <p:attrName>ppt_h</p:attrName>
                                        </p:attrNameLst>
                                      </p:cBhvr>
                                      <p:tavLst>
                                        <p:tav tm="0">
                                          <p:val>
                                            <p:fltVal val="0"/>
                                          </p:val>
                                        </p:tav>
                                        <p:tav tm="100000">
                                          <p:val>
                                            <p:strVal val="#ppt_h"/>
                                          </p:val>
                                        </p:tav>
                                      </p:tavLst>
                                    </p:anim>
                                    <p:anim calcmode="lin" valueType="num">
                                      <p:cBhvr>
                                        <p:cTn id="38" dur="1000" fill="hold"/>
                                        <p:tgtEl>
                                          <p:spTgt spid="10">
                                            <p:graphicEl>
                                              <a:dgm id="{6CDA1DED-0C1D-48A9-808A-4EF30CA74D28}"/>
                                            </p:graphicEl>
                                          </p:spTgt>
                                        </p:tgtEl>
                                        <p:attrNameLst>
                                          <p:attrName>style.rotation</p:attrName>
                                        </p:attrNameLst>
                                      </p:cBhvr>
                                      <p:tavLst>
                                        <p:tav tm="0">
                                          <p:val>
                                            <p:fltVal val="90"/>
                                          </p:val>
                                        </p:tav>
                                        <p:tav tm="100000">
                                          <p:val>
                                            <p:fltVal val="0"/>
                                          </p:val>
                                        </p:tav>
                                      </p:tavLst>
                                    </p:anim>
                                    <p:animEffect transition="in" filter="fade">
                                      <p:cBhvr>
                                        <p:cTn id="39" dur="1000"/>
                                        <p:tgtEl>
                                          <p:spTgt spid="10">
                                            <p:graphicEl>
                                              <a:dgm id="{6CDA1DED-0C1D-48A9-808A-4EF30CA74D2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grpId="0" nodeType="clickEffect">
                                  <p:stCondLst>
                                    <p:cond delay="0"/>
                                  </p:stCondLst>
                                  <p:iterate type="lt">
                                    <p:tmPct val="10000"/>
                                  </p:iterate>
                                  <p:childTnLst>
                                    <p:set>
                                      <p:cBhvr>
                                        <p:cTn id="50" dur="1" fill="hold">
                                          <p:stCondLst>
                                            <p:cond delay="0"/>
                                          </p:stCondLst>
                                        </p:cTn>
                                        <p:tgtEl>
                                          <p:spTgt spid="7"/>
                                        </p:tgtEl>
                                        <p:attrNameLst>
                                          <p:attrName>style.visibility</p:attrName>
                                        </p:attrNameLst>
                                      </p:cBhvr>
                                      <p:to>
                                        <p:strVal val="visible"/>
                                      </p:to>
                                    </p:set>
                                    <p:anim by="(-#ppt_w*2)" calcmode="lin" valueType="num">
                                      <p:cBhvr rctx="PPT">
                                        <p:cTn id="51" dur="500" autoRev="1" fill="hold">
                                          <p:stCondLst>
                                            <p:cond delay="0"/>
                                          </p:stCondLst>
                                        </p:cTn>
                                        <p:tgtEl>
                                          <p:spTgt spid="7"/>
                                        </p:tgtEl>
                                        <p:attrNameLst>
                                          <p:attrName>ppt_w</p:attrName>
                                        </p:attrNameLst>
                                      </p:cBhvr>
                                    </p:anim>
                                    <p:anim by="(#ppt_w*0.50)" calcmode="lin" valueType="num">
                                      <p:cBhvr>
                                        <p:cTn id="52" dur="500" decel="50000" autoRev="1" fill="hold">
                                          <p:stCondLst>
                                            <p:cond delay="0"/>
                                          </p:stCondLst>
                                        </p:cTn>
                                        <p:tgtEl>
                                          <p:spTgt spid="7"/>
                                        </p:tgtEl>
                                        <p:attrNameLst>
                                          <p:attrName>ppt_x</p:attrName>
                                        </p:attrNameLst>
                                      </p:cBhvr>
                                    </p:anim>
                                    <p:anim from="(-#ppt_h/2)" to="(#ppt_y)" calcmode="lin" valueType="num">
                                      <p:cBhvr>
                                        <p:cTn id="53" dur="1000" fill="hold">
                                          <p:stCondLst>
                                            <p:cond delay="0"/>
                                          </p:stCondLst>
                                        </p:cTn>
                                        <p:tgtEl>
                                          <p:spTgt spid="7"/>
                                        </p:tgtEl>
                                        <p:attrNameLst>
                                          <p:attrName>ppt_y</p:attrName>
                                        </p:attrNameLst>
                                      </p:cBhvr>
                                    </p:anim>
                                    <p:animRot by="21600000">
                                      <p:cBhvr>
                                        <p:cTn id="54"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0" grpId="0">
        <p:bldSub>
          <a:bldDgm/>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3" name="Picture 2">
            <a:extLst>
              <a:ext uri="{FF2B5EF4-FFF2-40B4-BE49-F238E27FC236}">
                <a16:creationId xmlns:a16="http://schemas.microsoft.com/office/drawing/2014/main" xmlns="" id="{0AC19E61-B8E1-41BC-A912-3893529F5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9" y="98348"/>
            <a:ext cx="2699275" cy="2414034"/>
          </a:xfrm>
          <a:prstGeom prst="rect">
            <a:avLst/>
          </a:prstGeom>
        </p:spPr>
      </p:pic>
      <p:pic>
        <p:nvPicPr>
          <p:cNvPr id="4" name="Picture 3">
            <a:extLst>
              <a:ext uri="{FF2B5EF4-FFF2-40B4-BE49-F238E27FC236}">
                <a16:creationId xmlns:a16="http://schemas.microsoft.com/office/drawing/2014/main" xmlns="" id="{029C9F1C-BDC9-4184-BEBD-7423F49F8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732703" y="761395"/>
            <a:ext cx="3084930" cy="17588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811" y="750631"/>
            <a:ext cx="3585370" cy="17617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5584" y="750631"/>
            <a:ext cx="2876550" cy="1780364"/>
          </a:xfrm>
          <a:prstGeom prst="rect">
            <a:avLst/>
          </a:prstGeom>
        </p:spPr>
      </p:pic>
      <p:sp>
        <p:nvSpPr>
          <p:cNvPr id="9" name="Rectangle 8"/>
          <p:cNvSpPr/>
          <p:nvPr/>
        </p:nvSpPr>
        <p:spPr>
          <a:xfrm>
            <a:off x="2421698" y="3756668"/>
            <a:ext cx="8488472" cy="1569660"/>
          </a:xfrm>
          <a:prstGeom prst="rect">
            <a:avLst/>
          </a:prstGeom>
        </p:spPr>
        <p:txBody>
          <a:bodyPr wrap="square">
            <a:spAutoFit/>
          </a:bodyPr>
          <a:lstStyle/>
          <a:p>
            <a:r>
              <a:rPr lang="as-IN" sz="2400" dirty="0">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 হচ্ছে একটি গুরুত্বপূর্ণ চা উৎপাদনকারী দেশ। এর চা শিল্প ব্রিটিশ শাসনামল থেকে চলে আসছে, যখন ব্রিটিশ ইস্ট ইন্ডিয়া কোম্পানি ১৮৪০ সালে চট্টগ্রামে চা ব্যবসা শুরু করে। বর্তমানে, বাংলাদেশে ১৬৭টি বাণিজ্যিক চা এস্টেট রয়েছে, যার মধ্যে কয়েকটি হচ্ছে পৃথিবীর সবচেয়ে বড় কর্মক্ষম চা বাগান।</a:t>
            </a:r>
            <a:endParaRPr lang="en-US" sz="2400" dirty="0">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4672209" y="2795333"/>
            <a:ext cx="2943378" cy="523220"/>
          </a:xfrm>
          <a:prstGeom prst="rect">
            <a:avLst/>
          </a:prstGeom>
        </p:spPr>
        <p:txBody>
          <a:bodyPr wrap="square">
            <a:spAutoFit/>
          </a:bodyPr>
          <a:lstStyle/>
          <a:p>
            <a:pPr algn="ctr"/>
            <a:r>
              <a:rPr lang="as-IN" sz="28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 শিল্প</a:t>
            </a:r>
            <a:endParaRPr lang="en-US" sz="28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43596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anim calcmode="lin" valueType="num">
                                      <p:cBhvr>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9"/>
                                        </p:tgtEl>
                                        <p:attrNameLst>
                                          <p:attrName>ppt_y</p:attrName>
                                        </p:attrNameLst>
                                      </p:cBhvr>
                                      <p:tavLst>
                                        <p:tav tm="0">
                                          <p:val>
                                            <p:strVal val="#ppt_y"/>
                                          </p:val>
                                        </p:tav>
                                        <p:tav tm="100000">
                                          <p:val>
                                            <p:strVal val="#ppt_y"/>
                                          </p:val>
                                        </p:tav>
                                      </p:tavLst>
                                    </p:anim>
                                    <p:anim calcmode="lin" valueType="num">
                                      <p:cBhvr>
                                        <p:cTn id="2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B53C87C-D48D-48C9-97D7-9C92E2B3DBFF}"/>
              </a:ext>
            </a:extLst>
          </p:cNvPr>
          <p:cNvSpPr/>
          <p:nvPr/>
        </p:nvSpPr>
        <p:spPr>
          <a:xfrm>
            <a:off x="-50800" y="0"/>
            <a:ext cx="12293600" cy="6858000"/>
          </a:xfrm>
          <a:prstGeom prst="rect">
            <a:avLst/>
          </a:prstGeom>
          <a:noFill/>
          <a:ln w="215900">
            <a:solidFill>
              <a:schemeClr val="accent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accent2"/>
              </a:solidFill>
            </a:endParaRPr>
          </a:p>
        </p:txBody>
      </p:sp>
      <p:pic>
        <p:nvPicPr>
          <p:cNvPr id="3" name="Picture 2">
            <a:extLst>
              <a:ext uri="{FF2B5EF4-FFF2-40B4-BE49-F238E27FC236}">
                <a16:creationId xmlns:a16="http://schemas.microsoft.com/office/drawing/2014/main" xmlns="" id="{0AC19E61-B8E1-41BC-A912-3893529F5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9" y="98348"/>
            <a:ext cx="2699275" cy="2414034"/>
          </a:xfrm>
          <a:prstGeom prst="rect">
            <a:avLst/>
          </a:prstGeom>
        </p:spPr>
      </p:pic>
      <p:pic>
        <p:nvPicPr>
          <p:cNvPr id="4" name="Picture 3">
            <a:extLst>
              <a:ext uri="{FF2B5EF4-FFF2-40B4-BE49-F238E27FC236}">
                <a16:creationId xmlns:a16="http://schemas.microsoft.com/office/drawing/2014/main" xmlns="" id="{029C9F1C-BDC9-4184-BEBD-7423F49F8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732703" y="761395"/>
            <a:ext cx="3084930" cy="17588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 y="5690586"/>
            <a:ext cx="12025789" cy="1043126"/>
          </a:xfrm>
          <a:prstGeom prst="rect">
            <a:avLst/>
          </a:prstGeom>
        </p:spPr>
      </p:pic>
      <p:sp>
        <p:nvSpPr>
          <p:cNvPr id="6" name="Rectangle 5"/>
          <p:cNvSpPr/>
          <p:nvPr/>
        </p:nvSpPr>
        <p:spPr>
          <a:xfrm>
            <a:off x="2208755" y="3836768"/>
            <a:ext cx="8463419" cy="1200329"/>
          </a:xfrm>
          <a:prstGeom prst="rect">
            <a:avLst/>
          </a:prstGeom>
        </p:spPr>
        <p:txBody>
          <a:bodyPr wrap="square">
            <a:spAutoFit/>
          </a:bodyPr>
          <a:lstStyle/>
          <a:p>
            <a:r>
              <a:rPr lang="as-IN" sz="2400" b="1" dirty="0" smtClean="0">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চাম</a:t>
            </a:r>
            <a:r>
              <a:rPr lang="bn-BD" sz="2400" b="1" dirty="0" smtClean="0">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as-IN" sz="2400" dirty="0">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চামড়াজাত পণ্য দেশীয় কাঁচামালভিত্তিক একটি রপ্তানিমুখী </a:t>
            </a:r>
            <a:r>
              <a:rPr lang="as-IN" sz="2400" b="1" dirty="0">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a:t>
            </a:r>
            <a:r>
              <a:rPr lang="as-IN" sz="2400" dirty="0">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জাতীয় আয়ের প্রবৃদ্ধি, রপ্তানির মাধ্যমে বৈদেশিক মুদ্রা আয়, কর্মসংস্থান এবং মূল্য সংযোজনের নিরিখে এটি একটি অপার সম্ভাবনাময় খাত।</a:t>
            </a:r>
            <a:endParaRPr lang="en-US" sz="2400" dirty="0">
              <a:solidFill>
                <a:srgbClr val="5840E8"/>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920" y="1287219"/>
            <a:ext cx="2619375" cy="174407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1813" y="1287219"/>
            <a:ext cx="2895600" cy="1744079"/>
          </a:xfrm>
          <a:prstGeom prst="rect">
            <a:avLst/>
          </a:prstGeom>
        </p:spPr>
      </p:pic>
      <p:sp>
        <p:nvSpPr>
          <p:cNvPr id="10" name="Rectangle 9"/>
          <p:cNvSpPr/>
          <p:nvPr/>
        </p:nvSpPr>
        <p:spPr>
          <a:xfrm>
            <a:off x="5351664" y="3248414"/>
            <a:ext cx="2177600" cy="523220"/>
          </a:xfrm>
          <a:prstGeom prst="rect">
            <a:avLst/>
          </a:prstGeom>
        </p:spPr>
        <p:txBody>
          <a:bodyPr wrap="square">
            <a:spAutoFit/>
          </a:bodyPr>
          <a:lstStyle/>
          <a:p>
            <a:pPr algn="ctr"/>
            <a:r>
              <a:rPr lang="as-IN" sz="28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চাম</a:t>
            </a:r>
            <a:r>
              <a:rPr lang="bn-BD" sz="28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 শিল্প </a:t>
            </a:r>
            <a:endParaRPr lang="en-US" sz="2800" dirty="0">
              <a:solidFill>
                <a:srgbClr val="00B050"/>
              </a:solidFill>
            </a:endParaRPr>
          </a:p>
        </p:txBody>
      </p:sp>
    </p:spTree>
    <p:extLst>
      <p:ext uri="{BB962C8B-B14F-4D97-AF65-F5344CB8AC3E}">
        <p14:creationId xmlns:p14="http://schemas.microsoft.com/office/powerpoint/2010/main" val="36660213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193</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51</cp:revision>
  <dcterms:created xsi:type="dcterms:W3CDTF">2022-05-28T11:26:27Z</dcterms:created>
  <dcterms:modified xsi:type="dcterms:W3CDTF">2022-11-25T11:25:27Z</dcterms:modified>
</cp:coreProperties>
</file>