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82" r:id="rId3"/>
    <p:sldId id="273" r:id="rId4"/>
    <p:sldId id="259" r:id="rId5"/>
    <p:sldId id="274" r:id="rId6"/>
    <p:sldId id="265" r:id="rId7"/>
    <p:sldId id="260" r:id="rId8"/>
    <p:sldId id="266" r:id="rId9"/>
    <p:sldId id="271" r:id="rId10"/>
    <p:sldId id="269" r:id="rId11"/>
    <p:sldId id="270" r:id="rId12"/>
    <p:sldId id="272" r:id="rId13"/>
    <p:sldId id="262" r:id="rId14"/>
    <p:sldId id="263" r:id="rId15"/>
    <p:sldId id="26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68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2E51-DF8D-4CCF-A93B-A3C78202120B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DA9F6-6893-4089-A2F9-2DABAE63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DA9F6-6893-4089-A2F9-2DABAE6335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EA7C-55C1-2849-80B1-7CEBF239E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32AC-D537-DB25-533C-05F90917E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C52E7-4D0F-998F-5ADD-9FA30E08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45F41-B84C-D301-BB0B-0A739BEB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DB869-84EB-71B0-5992-660FA617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8605-9872-985B-D9D0-3B8EDCC2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32F54-CECB-7C54-D765-3EE0C4EDB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46792-112A-13A5-8AB8-BE701E9C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43030-DB72-769C-E4D1-3ACA2ED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3857-A4CE-370D-6B51-EF65937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2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598164-34E9-A4E2-DC14-B1D6EED14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CC8CA-E8F8-821E-D874-CB43DE585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C143B-0313-8999-1803-C6FB63BA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6532-28E1-FA5B-E72A-77D00EB0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4C301-021A-31B8-3856-4C3C9A4F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70C10-5356-6FEC-FE69-9ADD6F24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DEA2-37BB-4125-4EFC-02B0F4480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DA91-D09F-8316-8571-174523F0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2669F-520F-87D1-18FB-47DA8DF4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F726A-9D9A-FE3D-8486-EB9D03E6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7C5F-ADEE-0E87-641E-F27F8512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E6CA2-F248-BDA3-2194-9A4ECB6E6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B2AC4-2B71-42B4-A412-3E9137A1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0D49-A08C-3B0D-18B3-9A86F9B7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D746-3EA5-DBB5-F417-9B574CED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5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1023-8FA2-46C1-9766-3D3AD2E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83526-18F6-A9BD-86A5-0DDB24734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1951C-3630-89D1-34D8-2E44B383E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C63A6-CD55-7732-FEBB-8F214ED5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B6490-1D9F-217A-D960-D0529DE7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07E9A-B8F1-B42C-BB5E-463D8AD1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4A31-507B-26C4-B580-DFFA6D2E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31A41-F2D9-81B4-E36E-D477DF8CA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2934-A498-EEC4-0158-600264B4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4AD21-D236-EEC3-9912-4D333329F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B9C91-F90D-542A-DAB3-5EB6BE918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09C8E-5AF1-38D2-3366-EB76AB25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4C353-9E43-1E7C-AA99-BFB506FB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B023B-FB8B-E282-32B6-1EB322F5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5D3E-ED53-3BBA-C7BE-EAD5DB10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21896-8155-EA3F-BC50-1541550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5BC9-FF6B-C347-98CA-3F3E0C28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3D6BB-0D1E-40B9-BAA0-AB3FEB2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25047-8FC9-0645-C647-B17E4F65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02629-F76D-CC23-311B-20A4DEA6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79D3C-CE03-F5AB-52CA-F70A6D7D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3A2A-16FD-95EA-3C70-A1EA5F35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7F04-68F4-2793-E639-3BCD8D80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EB255-39CB-46A4-8D00-B1FD9B9C2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D786-3913-BD58-157F-EED10FE4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ADC2C-3E4A-5DDD-97B6-3515E6F3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27A1-E856-A131-ADE1-FAC0C07C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534-696F-C721-6945-7E74528A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69C97-FFD4-BF70-2430-DDB51BEFF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6B074-0734-F935-1108-ADE786F13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09D6F-550D-1A3E-20B3-ACE4A009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1AF4C-DBD1-4C26-B061-F48D607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FB077-9286-946D-67BA-432626C3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AFE13-7DA4-AC43-2D3E-FEEAB37C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33899-9C8F-5F1C-D036-C01C367BA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4EA3-CD6F-CA05-EC33-375F5001E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973D-6F27-46EB-7A83-F3CC56084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BBD10-7E07-8CC2-F1E1-28AD3B228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12" Type="http://schemas.openxmlformats.org/officeDocument/2006/relationships/image" Target="../media/image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2.jpg"/><Relationship Id="rId5" Type="http://schemas.openxmlformats.org/officeDocument/2006/relationships/image" Target="../media/image26.jpg"/><Relationship Id="rId10" Type="http://schemas.openxmlformats.org/officeDocument/2006/relationships/image" Target="../media/image21.jpg"/><Relationship Id="rId4" Type="http://schemas.openxmlformats.org/officeDocument/2006/relationships/image" Target="../media/image25.jpg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5.jpg"/><Relationship Id="rId7" Type="http://schemas.openxmlformats.org/officeDocument/2006/relationships/image" Target="../media/image2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8.jpg"/><Relationship Id="rId4" Type="http://schemas.openxmlformats.org/officeDocument/2006/relationships/image" Target="../media/image16.jp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9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5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12" Type="http://schemas.openxmlformats.org/officeDocument/2006/relationships/image" Target="../media/image3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35.jpg"/><Relationship Id="rId5" Type="http://schemas.openxmlformats.org/officeDocument/2006/relationships/image" Target="../media/image8.jpg"/><Relationship Id="rId10" Type="http://schemas.openxmlformats.org/officeDocument/2006/relationships/image" Target="../media/image22.jpg"/><Relationship Id="rId4" Type="http://schemas.openxmlformats.org/officeDocument/2006/relationships/image" Target="../media/image33.jpg"/><Relationship Id="rId9" Type="http://schemas.openxmlformats.org/officeDocument/2006/relationships/image" Target="../media/image34.jpg"/><Relationship Id="rId1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nahidaakhter99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2180"/>
            <a:ext cx="5438775" cy="4351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8382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4400" dirty="0"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>
              <a:solidFill>
                <a:srgbClr val="FF66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23" y="533400"/>
            <a:ext cx="2634177" cy="1560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5" y="609600"/>
            <a:ext cx="3629025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16" y="4572000"/>
            <a:ext cx="3209925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64743"/>
            <a:ext cx="3048000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3171825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0521" y="1828800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98120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344" y="396016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261" y="586293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93913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18"/>
            <a:ext cx="8512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72035"/>
            <a:ext cx="2933700" cy="1562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23850" y="2814935"/>
            <a:ext cx="1962150" cy="11668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800" y="39579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0425" y="40341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500" y="6258580"/>
            <a:ext cx="711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(৫০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0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9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4485" r="34296" b="5684"/>
          <a:stretch/>
        </p:blipFill>
        <p:spPr>
          <a:xfrm>
            <a:off x="2667000" y="2981339"/>
            <a:ext cx="790721" cy="800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5" b="48276"/>
          <a:stretch/>
        </p:blipFill>
        <p:spPr>
          <a:xfrm>
            <a:off x="5867400" y="5333999"/>
            <a:ext cx="1077342" cy="107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0"/>
            <a:ext cx="2133600" cy="107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5230"/>
          <a:stretch/>
        </p:blipFill>
        <p:spPr>
          <a:xfrm>
            <a:off x="5562600" y="3899023"/>
            <a:ext cx="1073344" cy="11301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/>
        </p:blipFill>
        <p:spPr>
          <a:xfrm>
            <a:off x="4791725" y="5372100"/>
            <a:ext cx="1075675" cy="1045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t="533" r="34296" b="56095"/>
          <a:stretch/>
        </p:blipFill>
        <p:spPr>
          <a:xfrm>
            <a:off x="2667000" y="4005449"/>
            <a:ext cx="790721" cy="871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6" r="9274"/>
          <a:stretch/>
        </p:blipFill>
        <p:spPr>
          <a:xfrm>
            <a:off x="5645344" y="2832223"/>
            <a:ext cx="914400" cy="1130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 r="48838"/>
          <a:stretch/>
        </p:blipFill>
        <p:spPr>
          <a:xfrm>
            <a:off x="381000" y="3060701"/>
            <a:ext cx="609600" cy="1816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7"/>
          <a:stretch/>
        </p:blipFill>
        <p:spPr>
          <a:xfrm>
            <a:off x="381000" y="1371600"/>
            <a:ext cx="426501" cy="125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r="76166"/>
          <a:stretch/>
        </p:blipFill>
        <p:spPr>
          <a:xfrm>
            <a:off x="2839548" y="1371600"/>
            <a:ext cx="432472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r="58399"/>
          <a:stretch/>
        </p:blipFill>
        <p:spPr>
          <a:xfrm>
            <a:off x="5689915" y="1371600"/>
            <a:ext cx="642425" cy="1257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1828800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9328" y="18288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8304" y="17526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7338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২৫পয়সা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4605" y="37338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৫০পয়সা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11521" y="3733800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6891" y="5715000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5400" y="5715000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228600"/>
            <a:ext cx="632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evel 2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2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988872" y="3713857"/>
            <a:ext cx="1440128" cy="1620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534" y="3810000"/>
            <a:ext cx="1586666" cy="1696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09107"/>
            <a:ext cx="1680772" cy="1658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5" y="5467568"/>
            <a:ext cx="1947981" cy="1200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32" y="5632133"/>
            <a:ext cx="2348198" cy="1038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22608"/>
            <a:ext cx="2341230" cy="1045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9582"/>
            <a:ext cx="1237095" cy="1458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68069"/>
            <a:ext cx="68210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৮১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4610" y="41043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210" y="41043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0410" y="42567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পাঁচ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44091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3854" y="5475982"/>
            <a:ext cx="787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3269" y="5638800"/>
            <a:ext cx="9605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8" y="2334563"/>
            <a:ext cx="2640982" cy="1324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09650"/>
            <a:ext cx="3048000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0"/>
          <a:stretch/>
        </p:blipFill>
        <p:spPr>
          <a:xfrm>
            <a:off x="4953000" y="2324100"/>
            <a:ext cx="1427857" cy="1335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r="33654"/>
          <a:stretch/>
        </p:blipFill>
        <p:spPr>
          <a:xfrm rot="5400000">
            <a:off x="884793" y="835263"/>
            <a:ext cx="712470" cy="16327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1200" y="137160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পয়সা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4309" y="1447800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0097" y="2831068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8776" y="283106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759"/>
            <a:ext cx="617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2233495" cy="1528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54025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47310"/>
            <a:ext cx="30480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857500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76800"/>
            <a:ext cx="3171825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2781300"/>
            <a:ext cx="2386012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9225"/>
            <a:ext cx="3629025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158425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228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1865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9372" y="44151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8668" y="4643735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7696" y="6248400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5259" y="642562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84" y="152401"/>
            <a:ext cx="164114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07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0" y="1052026"/>
            <a:ext cx="2450760" cy="145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2222">
            <a:off x="5615760" y="3849474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4724400"/>
            <a:ext cx="3171825" cy="143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00112"/>
            <a:ext cx="2567041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94909"/>
            <a:ext cx="26670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22813"/>
            <a:ext cx="3076575" cy="148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24485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463225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6972" y="228600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9268" y="4419600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96000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914644">
            <a:off x="7093448" y="5133384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39355"/>
            <a:ext cx="3048000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336028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85850"/>
            <a:ext cx="2752725" cy="1657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784" y="76200"/>
            <a:ext cx="722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633" y="37439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7768" y="2753380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0845" y="4860028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63347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44269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381000"/>
            <a:ext cx="628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১—৫০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নোটগুলো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5" y="5133975"/>
            <a:ext cx="32099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27813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6450"/>
            <a:ext cx="2752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5410200"/>
            <a:ext cx="36290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44132"/>
            <a:ext cx="3048000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4481" y="2390775"/>
            <a:ext cx="3171825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09900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5"/>
          <a:stretch/>
        </p:blipFill>
        <p:spPr>
          <a:xfrm>
            <a:off x="7536363" y="4572000"/>
            <a:ext cx="1302837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5"/>
          <a:stretch/>
        </p:blipFill>
        <p:spPr>
          <a:xfrm>
            <a:off x="5948362" y="4343400"/>
            <a:ext cx="1595438" cy="1539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05125"/>
            <a:ext cx="3171825" cy="1438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4750"/>
            <a:ext cx="3295650" cy="139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810000"/>
            <a:ext cx="2762250" cy="1657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5257800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-34636"/>
            <a:ext cx="9144000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8" y="1219200"/>
            <a:ext cx="7074622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76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B85767-4C32-143E-9A49-225656EBB62A}"/>
              </a:ext>
            </a:extLst>
          </p:cNvPr>
          <p:cNvSpPr txBox="1"/>
          <p:nvPr/>
        </p:nvSpPr>
        <p:spPr>
          <a:xfrm>
            <a:off x="3433304" y="2648867"/>
            <a:ext cx="47053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কালীকচ্ছ , সরাইল, ব্রাহ্মনবাড়িয়া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nahidaakhter99@gmail.com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Twitter:@NahidaA92015591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302EF-0467-5CEE-FD55-3520F6A9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3" y="1955931"/>
            <a:ext cx="2227280" cy="3448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7BEA1-A206-EE9B-14FB-050429E86E91}"/>
              </a:ext>
            </a:extLst>
          </p:cNvPr>
          <p:cNvSpPr txBox="1"/>
          <p:nvPr/>
        </p:nvSpPr>
        <p:spPr>
          <a:xfrm>
            <a:off x="3730606" y="1165160"/>
            <a:ext cx="1805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550616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;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পাঠ-বাংলাদেশি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১– ৫০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১৫/১২/২০১৬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03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63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448270"/>
            <a:ext cx="5498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00990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8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4094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দেখি,কোন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কিছু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কেনাকাঠা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4573250"/>
            <a:ext cx="61702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কেনাকাঠা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50720"/>
            <a:ext cx="4370883" cy="26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84165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6069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6000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6000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4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১৫.১.১ - -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১৫.১.২--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।                         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480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486" y="42208"/>
            <a:ext cx="8040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419600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371600"/>
            <a:ext cx="4381500" cy="2855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10100"/>
            <a:ext cx="36290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b="8462"/>
          <a:stretch/>
        </p:blipFill>
        <p:spPr>
          <a:xfrm>
            <a:off x="76200" y="1371600"/>
            <a:ext cx="4572000" cy="2855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7475" y="6172200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900027" y="1051560"/>
            <a:ext cx="3505201" cy="222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28" y="1066800"/>
            <a:ext cx="3824372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6600"/>
            <a:ext cx="3624262" cy="251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3457576" cy="2519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77225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6445" y="5867400"/>
            <a:ext cx="439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বেচা-কেনা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319</Words>
  <Application>Microsoft Office PowerPoint</Application>
  <PresentationFormat>On-screen Show (4:3)</PresentationFormat>
  <Paragraphs>87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Nahida Akhter</cp:lastModifiedBy>
  <cp:revision>89</cp:revision>
  <dcterms:created xsi:type="dcterms:W3CDTF">2006-08-16T00:00:00Z</dcterms:created>
  <dcterms:modified xsi:type="dcterms:W3CDTF">2022-11-27T05:48:44Z</dcterms:modified>
</cp:coreProperties>
</file>