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84" r:id="rId3"/>
    <p:sldId id="285" r:id="rId4"/>
    <p:sldId id="286" r:id="rId5"/>
    <p:sldId id="287" r:id="rId6"/>
    <p:sldId id="330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7" r:id="rId21"/>
    <p:sldId id="276" r:id="rId22"/>
    <p:sldId id="273" r:id="rId23"/>
    <p:sldId id="274" r:id="rId24"/>
    <p:sldId id="275" r:id="rId25"/>
    <p:sldId id="278" r:id="rId26"/>
    <p:sldId id="279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6" autoAdjust="0"/>
    <p:restoredTop sz="95194" autoAdjust="0"/>
  </p:normalViewPr>
  <p:slideViewPr>
    <p:cSldViewPr>
      <p:cViewPr varScale="1">
        <p:scale>
          <a:sx n="82" d="100"/>
          <a:sy n="82" d="100"/>
        </p:scale>
        <p:origin x="12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312C8-A1D6-4CEE-B70D-5EB8CC833013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4F456-9745-4259-9089-146C0135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4F456-9745-4259-9089-146C01359D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5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39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15.gif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18.gif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3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youtube.com/results?search_query=animal+in+zoo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954556-06BF-4534-823C-E3EE3DF33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801"/>
            <a:ext cx="9144000" cy="513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6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72869"/>
            <a:ext cx="889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Dear students listen to me attentively.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124200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2038350"/>
            <a:ext cx="3629025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495800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hands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9174" y="4495800"/>
            <a:ext cx="13083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feet</a:t>
            </a:r>
          </a:p>
        </p:txBody>
      </p:sp>
    </p:spTree>
    <p:extLst>
      <p:ext uri="{BB962C8B-B14F-4D97-AF65-F5344CB8AC3E}">
        <p14:creationId xmlns:p14="http://schemas.microsoft.com/office/powerpoint/2010/main" val="7968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72869"/>
            <a:ext cx="889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Dear students listen to me attentively.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4008295" cy="22526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05" y="2119745"/>
            <a:ext cx="4008295" cy="22526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52453" y="4724400"/>
            <a:ext cx="1439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eyes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0625" y="4800600"/>
            <a:ext cx="15680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head</a:t>
            </a:r>
          </a:p>
        </p:txBody>
      </p:sp>
    </p:spTree>
    <p:extLst>
      <p:ext uri="{BB962C8B-B14F-4D97-AF65-F5344CB8AC3E}">
        <p14:creationId xmlns:p14="http://schemas.microsoft.com/office/powerpoint/2010/main" val="7621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479" y="533400"/>
            <a:ext cx="8541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What can you see in the picture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58" y="1905000"/>
            <a:ext cx="4451495" cy="2951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5486400"/>
            <a:ext cx="52068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These are 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‘hands’.</a:t>
            </a:r>
          </a:p>
        </p:txBody>
      </p:sp>
    </p:spTree>
    <p:extLst>
      <p:ext uri="{BB962C8B-B14F-4D97-AF65-F5344CB8AC3E}">
        <p14:creationId xmlns:p14="http://schemas.microsoft.com/office/powerpoint/2010/main" val="9352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41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What can you see in the picture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0"/>
          <a:stretch/>
        </p:blipFill>
        <p:spPr>
          <a:xfrm>
            <a:off x="2019300" y="1905000"/>
            <a:ext cx="4914900" cy="2485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8059" y="4812884"/>
            <a:ext cx="4634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These are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‘feet’.</a:t>
            </a:r>
          </a:p>
        </p:txBody>
      </p:sp>
    </p:spTree>
    <p:extLst>
      <p:ext uri="{BB962C8B-B14F-4D97-AF65-F5344CB8AC3E}">
        <p14:creationId xmlns:p14="http://schemas.microsoft.com/office/powerpoint/2010/main" val="364748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79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Dear students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What can you see in the picture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53" y="1755648"/>
            <a:ext cx="3824288" cy="2544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0846" y="4807803"/>
            <a:ext cx="5336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These are 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‘eyes’.</a:t>
            </a:r>
          </a:p>
        </p:txBody>
      </p:sp>
    </p:spTree>
    <p:extLst>
      <p:ext uri="{BB962C8B-B14F-4D97-AF65-F5344CB8AC3E}">
        <p14:creationId xmlns:p14="http://schemas.microsoft.com/office/powerpoint/2010/main" val="44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79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Dear students 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What can you see in the picture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8"/>
          <a:stretch/>
        </p:blipFill>
        <p:spPr>
          <a:xfrm>
            <a:off x="2438400" y="1148628"/>
            <a:ext cx="3190875" cy="4109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478959"/>
            <a:ext cx="4790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This is a 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‘head’.</a:t>
            </a:r>
          </a:p>
        </p:txBody>
      </p:sp>
    </p:spTree>
    <p:extLst>
      <p:ext uri="{BB962C8B-B14F-4D97-AF65-F5344CB8AC3E}">
        <p14:creationId xmlns:p14="http://schemas.microsoft.com/office/powerpoint/2010/main" val="395130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" y="431117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Dear students ,come in front of  the class by turns.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3152775" cy="23104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1905000" cy="3172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5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9563"/>
            <a:ext cx="7704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Dear students, show your hands.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5290" y="661762"/>
            <a:ext cx="3884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Show your feet.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98" y="853312"/>
            <a:ext cx="3879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Show your eyes.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9015" y="1143000"/>
            <a:ext cx="3983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Show your head.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26" y="1526692"/>
            <a:ext cx="4267200" cy="3376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14" y="1989402"/>
            <a:ext cx="2999786" cy="450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8"/>
          <a:stretch/>
        </p:blipFill>
        <p:spPr>
          <a:xfrm>
            <a:off x="2941014" y="2209800"/>
            <a:ext cx="3711642" cy="3325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07" y="2534910"/>
            <a:ext cx="4557479" cy="30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9556" y="86993"/>
            <a:ext cx="3749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What is this?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8"/>
          <a:stretch/>
        </p:blipFill>
        <p:spPr>
          <a:xfrm>
            <a:off x="2438400" y="1447800"/>
            <a:ext cx="3924300" cy="2201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5678" y="3810000"/>
            <a:ext cx="3389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This is foot.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0940" y="483012"/>
            <a:ext cx="47131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What are these?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953000"/>
            <a:ext cx="8493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When we say foot, it means one leg.</a:t>
            </a:r>
          </a:p>
          <a:p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When we say feet, it means two legs.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1"/>
          <a:stretch/>
        </p:blipFill>
        <p:spPr>
          <a:xfrm>
            <a:off x="2595926" y="1600200"/>
            <a:ext cx="3609248" cy="2195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0788" y="4114800"/>
            <a:ext cx="4349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These are feet.</a:t>
            </a:r>
          </a:p>
        </p:txBody>
      </p:sp>
    </p:spTree>
    <p:extLst>
      <p:ext uri="{BB962C8B-B14F-4D97-AF65-F5344CB8AC3E}">
        <p14:creationId xmlns:p14="http://schemas.microsoft.com/office/powerpoint/2010/main" val="6262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9" y="1600200"/>
            <a:ext cx="2747541" cy="1538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/>
          <a:stretch/>
        </p:blipFill>
        <p:spPr>
          <a:xfrm>
            <a:off x="5560080" y="1600200"/>
            <a:ext cx="2441631" cy="1538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85936"/>
            <a:ext cx="28956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8" t="326" r="3158" b="7135"/>
          <a:stretch/>
        </p:blipFill>
        <p:spPr>
          <a:xfrm>
            <a:off x="6324600" y="3904047"/>
            <a:ext cx="1677112" cy="2164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52400"/>
            <a:ext cx="69349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Dear students, listen to me again,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say the words  after 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8020" y="3294446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hands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6863" y="5961446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eyes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8005" y="3119345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feet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2272" y="6096000"/>
            <a:ext cx="144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head</a:t>
            </a:r>
          </a:p>
        </p:txBody>
      </p:sp>
    </p:spTree>
    <p:extLst>
      <p:ext uri="{BB962C8B-B14F-4D97-AF65-F5344CB8AC3E}">
        <p14:creationId xmlns:p14="http://schemas.microsoft.com/office/powerpoint/2010/main" val="156011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52DF6-BACB-4B1E-ACC4-021714465E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42436" r="542" b="740"/>
          <a:stretch/>
        </p:blipFill>
        <p:spPr>
          <a:xfrm>
            <a:off x="94957" y="923192"/>
            <a:ext cx="8954087" cy="50116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F4BCA5-8520-451A-9581-476FECCE3C57}"/>
              </a:ext>
            </a:extLst>
          </p:cNvPr>
          <p:cNvSpPr txBox="1"/>
          <p:nvPr/>
        </p:nvSpPr>
        <p:spPr>
          <a:xfrm>
            <a:off x="2819401" y="2701449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WELCOME TO ALL</a:t>
            </a:r>
          </a:p>
        </p:txBody>
      </p:sp>
    </p:spTree>
    <p:extLst>
      <p:ext uri="{BB962C8B-B14F-4D97-AF65-F5344CB8AC3E}">
        <p14:creationId xmlns:p14="http://schemas.microsoft.com/office/powerpoint/2010/main" val="694254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87" y="112693"/>
            <a:ext cx="7207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Dear students follow me carefully.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4"/>
          <a:stretch/>
        </p:blipFill>
        <p:spPr>
          <a:xfrm>
            <a:off x="2343159" y="2057399"/>
            <a:ext cx="2735948" cy="2514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65" y="1905000"/>
            <a:ext cx="3429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94" y="2285998"/>
            <a:ext cx="3149341" cy="2362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18" y="2285998"/>
            <a:ext cx="4358833" cy="26775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725269"/>
            <a:ext cx="4381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Touch your hands.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8187" y="662744"/>
            <a:ext cx="402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Touch your foot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8187" y="896034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Touch your eyes 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7131" y="1051411"/>
            <a:ext cx="4126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Touch your head.</a:t>
            </a:r>
          </a:p>
        </p:txBody>
      </p:sp>
    </p:spTree>
    <p:extLst>
      <p:ext uri="{BB962C8B-B14F-4D97-AF65-F5344CB8AC3E}">
        <p14:creationId xmlns:p14="http://schemas.microsoft.com/office/powerpoint/2010/main" val="38492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0" grpId="1"/>
      <p:bldP spid="12" grpId="0"/>
      <p:bldP spid="12" grpId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75" y="1600199"/>
            <a:ext cx="2229932" cy="1670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70" y="1600199"/>
            <a:ext cx="2930343" cy="1894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Every body, open your book . Page no </a:t>
            </a:r>
            <a:r>
              <a:rPr lang="en-US" sz="3200" dirty="0">
                <a:solidFill>
                  <a:srgbClr val="7030A0"/>
                </a:solidFill>
                <a:cs typeface="NikoshBAN" pitchFamily="2" charset="0"/>
              </a:rPr>
              <a:t>26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Dear students , again say after 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3676" y="5464314"/>
            <a:ext cx="144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head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37" y="4188492"/>
            <a:ext cx="1972563" cy="11085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43701" y="5464314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eyes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2" y="3886200"/>
            <a:ext cx="1764192" cy="13231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042" y="5464314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hands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0685" y="5447119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feet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41" y="4133512"/>
            <a:ext cx="1762129" cy="11841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15" y="4259026"/>
            <a:ext cx="2260609" cy="107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053998"/>
            <a:ext cx="2400300" cy="1613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36" y="759402"/>
            <a:ext cx="2645064" cy="1983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19642" y="3025914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hands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0" y="2949714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feet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6047" y="5867400"/>
            <a:ext cx="144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head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4" y="4114747"/>
            <a:ext cx="3441733" cy="1637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11" y="4038600"/>
            <a:ext cx="3003189" cy="16877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0" y="5866748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eyes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246414"/>
            <a:ext cx="7045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Discuss and say about the pictures in groups.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31174" cy="83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10" y="314980"/>
            <a:ext cx="771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Discuss and say about the pictures in pairs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43000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3895725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>
          <a:xfrm>
            <a:off x="6360864" y="3276600"/>
            <a:ext cx="2004113" cy="2448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4642" y="2949714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hands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0376" y="5769114"/>
            <a:ext cx="144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head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769114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eyes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26" y="94962"/>
            <a:ext cx="1144174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3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25386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52255"/>
            <a:ext cx="3062721" cy="2041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378" y="391818"/>
            <a:ext cx="6994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Discuss about the pictures lonely.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91818"/>
            <a:ext cx="1445194" cy="827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3870" y="4648200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feet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4494069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eyes</a:t>
            </a:r>
          </a:p>
        </p:txBody>
      </p:sp>
    </p:spTree>
    <p:extLst>
      <p:ext uri="{BB962C8B-B14F-4D97-AF65-F5344CB8AC3E}">
        <p14:creationId xmlns:p14="http://schemas.microsoft.com/office/powerpoint/2010/main" val="21073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5671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Evaluation ( oral 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9642" y="3733800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hands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3710446"/>
            <a:ext cx="100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feet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1993" y="5943600"/>
            <a:ext cx="119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head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35384"/>
            <a:ext cx="2824969" cy="1344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35384"/>
            <a:ext cx="2465013" cy="13853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1845" y="5892225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eyes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1066800"/>
            <a:ext cx="8515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Everybody say name of the following pictures.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61621"/>
            <a:ext cx="2154465" cy="14478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2374161" cy="17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006571" cy="2642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95792"/>
            <a:ext cx="3977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Home task.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181" y="4772561"/>
            <a:ext cx="83808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Dear students, you will read the </a:t>
            </a:r>
          </a:p>
          <a:p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today’s lesson at your home.</a:t>
            </a:r>
          </a:p>
        </p:txBody>
      </p:sp>
    </p:spTree>
    <p:extLst>
      <p:ext uri="{BB962C8B-B14F-4D97-AF65-F5344CB8AC3E}">
        <p14:creationId xmlns:p14="http://schemas.microsoft.com/office/powerpoint/2010/main" val="33321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C01B945-EE9E-4C4C-B4BF-8C2C26EF2FF9}"/>
              </a:ext>
            </a:extLst>
          </p:cNvPr>
          <p:cNvGrpSpPr/>
          <p:nvPr/>
        </p:nvGrpSpPr>
        <p:grpSpPr>
          <a:xfrm>
            <a:off x="174088" y="1017912"/>
            <a:ext cx="8795825" cy="4931285"/>
            <a:chOff x="232117" y="214216"/>
            <a:chExt cx="11727766" cy="657504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1A09D0B-B8B6-4D12-A656-CC623A6ACC9D}"/>
                </a:ext>
              </a:extLst>
            </p:cNvPr>
            <p:cNvGrpSpPr/>
            <p:nvPr/>
          </p:nvGrpSpPr>
          <p:grpSpPr>
            <a:xfrm>
              <a:off x="1601372" y="282954"/>
              <a:ext cx="8710245" cy="6117846"/>
              <a:chOff x="77372" y="-21846"/>
              <a:chExt cx="8710245" cy="6117846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59A126A-A1DE-48B6-ADD7-F4280874FBBB}"/>
                  </a:ext>
                </a:extLst>
              </p:cNvPr>
              <p:cNvSpPr/>
              <p:nvPr/>
            </p:nvSpPr>
            <p:spPr>
              <a:xfrm>
                <a:off x="457200" y="152400"/>
                <a:ext cx="8229600" cy="59436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3270109-6DE5-4FA5-93AC-3DFD27C3CB53}"/>
                  </a:ext>
                </a:extLst>
              </p:cNvPr>
              <p:cNvGrpSpPr/>
              <p:nvPr/>
            </p:nvGrpSpPr>
            <p:grpSpPr>
              <a:xfrm>
                <a:off x="77372" y="-21846"/>
                <a:ext cx="8710245" cy="6096827"/>
                <a:chOff x="77372" y="-21846"/>
                <a:chExt cx="8710245" cy="6096827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9F3B24AB-D407-4275-A727-9F4EA1C40E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86" t="14283" r="4373" b="6100"/>
                <a:stretch/>
              </p:blipFill>
              <p:spPr>
                <a:xfrm>
                  <a:off x="77372" y="-21846"/>
                  <a:ext cx="8710245" cy="6096827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BC7950A4-E804-4628-885D-3A86C0E874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7190" y="3962400"/>
                  <a:ext cx="2199409" cy="1625600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424ECBB4-F0E9-4B03-A16B-39CF23CA2A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676400" y="3934691"/>
                  <a:ext cx="2130136" cy="1625600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8926B66-59A8-497F-A291-36627BD54961}"/>
                    </a:ext>
                  </a:extLst>
                </p:cNvPr>
                <p:cNvSpPr/>
                <p:nvPr/>
              </p:nvSpPr>
              <p:spPr>
                <a:xfrm>
                  <a:off x="4479622" y="2319942"/>
                  <a:ext cx="184752" cy="923329"/>
                </a:xfrm>
                <a:prstGeom prst="rect">
                  <a:avLst/>
                </a:prstGeom>
                <a:noFill/>
              </p:spPr>
              <p:txBody>
                <a:bodyPr wrap="none" lIns="68580" tIns="34290" rIns="68580" bIns="34290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4050" b="1" dirty="0">
                    <a:ln/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93A629CF-8DFB-441B-AA3B-352990306BD5}"/>
                </a:ext>
              </a:extLst>
            </p:cNvPr>
            <p:cNvSpPr/>
            <p:nvPr/>
          </p:nvSpPr>
          <p:spPr>
            <a:xfrm>
              <a:off x="232117" y="214216"/>
              <a:ext cx="11727766" cy="6575046"/>
            </a:xfrm>
            <a:prstGeom prst="frame">
              <a:avLst>
                <a:gd name="adj1" fmla="val 1588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5ECB89B-8476-49F2-B659-AD32AE7D6797}"/>
              </a:ext>
            </a:extLst>
          </p:cNvPr>
          <p:cNvSpPr txBox="1"/>
          <p:nvPr/>
        </p:nvSpPr>
        <p:spPr>
          <a:xfrm>
            <a:off x="717453" y="1416442"/>
            <a:ext cx="4557932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</a:t>
            </a:r>
          </a:p>
          <a:p>
            <a:pPr algn="l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4E8EEA-56AF-44C3-9D98-1ED4BAB7C0E4}"/>
              </a:ext>
            </a:extLst>
          </p:cNvPr>
          <p:cNvSpPr txBox="1"/>
          <p:nvPr/>
        </p:nvSpPr>
        <p:spPr>
          <a:xfrm>
            <a:off x="6830903" y="4136335"/>
            <a:ext cx="2086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36915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3A89F37-007B-4933-BAAA-DC282BFB142F}"/>
              </a:ext>
            </a:extLst>
          </p:cNvPr>
          <p:cNvGrpSpPr/>
          <p:nvPr/>
        </p:nvGrpSpPr>
        <p:grpSpPr>
          <a:xfrm>
            <a:off x="168813" y="2228851"/>
            <a:ext cx="3243091" cy="3608363"/>
            <a:chOff x="23949" y="117566"/>
            <a:chExt cx="3548139" cy="357426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D723A4B-300A-48CD-BCC3-F660B8FB443F}"/>
                </a:ext>
              </a:extLst>
            </p:cNvPr>
            <p:cNvGrpSpPr/>
            <p:nvPr/>
          </p:nvGrpSpPr>
          <p:grpSpPr>
            <a:xfrm>
              <a:off x="228600" y="152400"/>
              <a:ext cx="3048000" cy="3539431"/>
              <a:chOff x="152400" y="248529"/>
              <a:chExt cx="3048000" cy="353943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E4E9868-A7FB-498E-8477-585BA6791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248529"/>
                <a:ext cx="3048000" cy="3539431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D93EC5A-63E3-4EF6-80E4-F0E92FF9F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0" y="867875"/>
                <a:ext cx="1752600" cy="2300738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D7B302-DBC9-43CE-B829-83FBF5B4A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7" y="117566"/>
              <a:ext cx="3539431" cy="353943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54924E-0F71-432B-B8B3-D8AA717E8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9" y="152399"/>
              <a:ext cx="3539431" cy="353943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9C37FEE-E65D-46ED-8A0B-45BBB9F6AE66}"/>
              </a:ext>
            </a:extLst>
          </p:cNvPr>
          <p:cNvSpPr txBox="1"/>
          <p:nvPr/>
        </p:nvSpPr>
        <p:spPr>
          <a:xfrm>
            <a:off x="2628900" y="1192983"/>
            <a:ext cx="5086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E4AAA-3601-49E6-A3D5-C839F14D3439}"/>
              </a:ext>
            </a:extLst>
          </p:cNvPr>
          <p:cNvSpPr txBox="1"/>
          <p:nvPr/>
        </p:nvSpPr>
        <p:spPr>
          <a:xfrm>
            <a:off x="3555343" y="2907994"/>
            <a:ext cx="5555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NAHIDA AKHTER </a:t>
            </a:r>
          </a:p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KALIKACCHA NORTH GOVT. PRIMARY SCHOOL</a:t>
            </a:r>
          </a:p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SARAIL,BRAHMANBARIA.</a:t>
            </a:r>
          </a:p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: nahidaakhter99@gmail.com</a:t>
            </a:r>
          </a:p>
        </p:txBody>
      </p:sp>
    </p:spTree>
    <p:extLst>
      <p:ext uri="{BB962C8B-B14F-4D97-AF65-F5344CB8AC3E}">
        <p14:creationId xmlns:p14="http://schemas.microsoft.com/office/powerpoint/2010/main" val="707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A2A107-524F-4738-A0BE-1C64361115AA}"/>
              </a:ext>
            </a:extLst>
          </p:cNvPr>
          <p:cNvSpPr/>
          <p:nvPr/>
        </p:nvSpPr>
        <p:spPr>
          <a:xfrm>
            <a:off x="2971800" y="1028701"/>
            <a:ext cx="36004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LEASSON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E315A6-75ED-4F41-A56D-CDC6A327EB97}"/>
              </a:ext>
            </a:extLst>
          </p:cNvPr>
          <p:cNvGrpSpPr/>
          <p:nvPr/>
        </p:nvGrpSpPr>
        <p:grpSpPr>
          <a:xfrm>
            <a:off x="4171951" y="2162620"/>
            <a:ext cx="3600450" cy="3643820"/>
            <a:chOff x="4181622" y="1198543"/>
            <a:chExt cx="4800600" cy="48584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7226D4-F3EC-47FB-8050-330769BA4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622" y="1198543"/>
              <a:ext cx="4800600" cy="48584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F2664F-6C7D-4506-8251-06376E5FF45D}"/>
                </a:ext>
              </a:extLst>
            </p:cNvPr>
            <p:cNvSpPr txBox="1"/>
            <p:nvPr/>
          </p:nvSpPr>
          <p:spPr>
            <a:xfrm>
              <a:off x="4611859" y="2243208"/>
              <a:ext cx="368573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3CAFB11-9874-3E59-40D9-FD7CBE371EA7}"/>
              </a:ext>
            </a:extLst>
          </p:cNvPr>
          <p:cNvSpPr txBox="1"/>
          <p:nvPr/>
        </p:nvSpPr>
        <p:spPr>
          <a:xfrm>
            <a:off x="4494629" y="2861145"/>
            <a:ext cx="34766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Class:- One</a:t>
            </a:r>
          </a:p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Unite: 13 ( Rhyme )</a:t>
            </a:r>
          </a:p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1-3 (A)</a:t>
            </a:r>
          </a:p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45 minutes</a:t>
            </a:r>
          </a:p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AB6C4-D4A7-48A1-5F11-4F4DACC11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/>
          <a:stretch/>
        </p:blipFill>
        <p:spPr>
          <a:xfrm>
            <a:off x="1071716" y="2162620"/>
            <a:ext cx="2909442" cy="376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4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8C10C0-3EC8-4558-B09C-8C3F7CED8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19" y="857250"/>
            <a:ext cx="4215032" cy="14097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AFF3E8-B3AA-4099-8E5B-086F6B0899C2}"/>
              </a:ext>
            </a:extLst>
          </p:cNvPr>
          <p:cNvSpPr/>
          <p:nvPr/>
        </p:nvSpPr>
        <p:spPr>
          <a:xfrm>
            <a:off x="849279" y="1004962"/>
            <a:ext cx="7760150" cy="5078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3F4F49-4525-40A5-8F07-38C8595604E2}"/>
              </a:ext>
            </a:extLst>
          </p:cNvPr>
          <p:cNvSpPr txBox="1"/>
          <p:nvPr/>
        </p:nvSpPr>
        <p:spPr>
          <a:xfrm>
            <a:off x="319662" y="3013468"/>
            <a:ext cx="19402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6CF6DE-828D-415E-A4D8-2D1957660328}"/>
              </a:ext>
            </a:extLst>
          </p:cNvPr>
          <p:cNvSpPr txBox="1"/>
          <p:nvPr/>
        </p:nvSpPr>
        <p:spPr>
          <a:xfrm>
            <a:off x="561062" y="3653934"/>
            <a:ext cx="1010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English sounds by</a:t>
            </a:r>
          </a:p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listening to common English words.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2ACA9F-7F06-4D5D-8E1B-B1E560074451}"/>
              </a:ext>
            </a:extLst>
          </p:cNvPr>
          <p:cNvSpPr txBox="1"/>
          <p:nvPr/>
        </p:nvSpPr>
        <p:spPr>
          <a:xfrm>
            <a:off x="274206" y="4514143"/>
            <a:ext cx="2693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5C18F-A77A-4383-84B9-4F8E35D9B27B}"/>
              </a:ext>
            </a:extLst>
          </p:cNvPr>
          <p:cNvSpPr txBox="1"/>
          <p:nvPr/>
        </p:nvSpPr>
        <p:spPr>
          <a:xfrm>
            <a:off x="335622" y="5018499"/>
            <a:ext cx="897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Repeat after the teacher simple words and phrases.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simple words and phrases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7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3777" y="4353178"/>
            <a:ext cx="3429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350" dirty="0">
                <a:hlinkClick r:id="rId2"/>
              </a:rPr>
              <a:t>https://www.youtube.com/results?search_query=animal+in+zoo</a:t>
            </a:r>
            <a:endParaRPr lang="en-IN" sz="135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9CAE81-97DF-4F1D-812E-75DCF9CF4FB5}"/>
              </a:ext>
            </a:extLst>
          </p:cNvPr>
          <p:cNvGrpSpPr/>
          <p:nvPr/>
        </p:nvGrpSpPr>
        <p:grpSpPr>
          <a:xfrm>
            <a:off x="549596" y="1144888"/>
            <a:ext cx="7118638" cy="1994962"/>
            <a:chOff x="732794" y="439788"/>
            <a:chExt cx="9491517" cy="2659948"/>
          </a:xfrm>
        </p:grpSpPr>
        <p:sp>
          <p:nvSpPr>
            <p:cNvPr id="3" name="TextBox 2"/>
            <p:cNvSpPr txBox="1"/>
            <p:nvPr/>
          </p:nvSpPr>
          <p:spPr>
            <a:xfrm>
              <a:off x="3305435" y="2299518"/>
              <a:ext cx="4824536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/>
                <a:t>Let’s enjoy a video</a:t>
              </a:r>
              <a:endParaRPr lang="en-IN" sz="3300" b="1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E67F36-7D68-42E1-B028-3322485D0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794" y="439788"/>
              <a:ext cx="9491517" cy="1754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494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46482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6200"/>
            <a:ext cx="8800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Look at the picture and think about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9059" y="725269"/>
            <a:ext cx="6417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What about is the picture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6019800"/>
            <a:ext cx="828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The picture is about a human body. </a:t>
            </a:r>
          </a:p>
        </p:txBody>
      </p:sp>
    </p:spTree>
    <p:extLst>
      <p:ext uri="{BB962C8B-B14F-4D97-AF65-F5344CB8AC3E}">
        <p14:creationId xmlns:p14="http://schemas.microsoft.com/office/powerpoint/2010/main" val="35940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0"/>
            <a:ext cx="797846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Today’s lesson is—</a:t>
            </a:r>
          </a:p>
          <a:p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Hands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feet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eyes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head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7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2" y="954339"/>
            <a:ext cx="3026192" cy="2017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73" y="1066800"/>
            <a:ext cx="2667000" cy="177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2723123" cy="19641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 b="7332"/>
          <a:stretch/>
        </p:blipFill>
        <p:spPr>
          <a:xfrm>
            <a:off x="5961946" y="3886200"/>
            <a:ext cx="2420054" cy="2053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0" y="76200"/>
            <a:ext cx="5412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Look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listen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and 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say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3124200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hands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1821" y="3042138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feet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0921" y="6096000"/>
            <a:ext cx="144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head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2701" y="6019800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eyes</a:t>
            </a:r>
          </a:p>
        </p:txBody>
      </p:sp>
    </p:spTree>
    <p:extLst>
      <p:ext uri="{BB962C8B-B14F-4D97-AF65-F5344CB8AC3E}">
        <p14:creationId xmlns:p14="http://schemas.microsoft.com/office/powerpoint/2010/main" val="1130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431</Words>
  <Application>Microsoft Office PowerPoint</Application>
  <PresentationFormat>On-screen Show (4:3)</PresentationFormat>
  <Paragraphs>99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Nahida Akhter</cp:lastModifiedBy>
  <cp:revision>46</cp:revision>
  <dcterms:created xsi:type="dcterms:W3CDTF">2006-08-16T00:00:00Z</dcterms:created>
  <dcterms:modified xsi:type="dcterms:W3CDTF">2022-11-28T01:14:42Z</dcterms:modified>
</cp:coreProperties>
</file>