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8" r:id="rId5"/>
    <p:sldId id="291" r:id="rId6"/>
    <p:sldId id="261" r:id="rId7"/>
    <p:sldId id="290" r:id="rId8"/>
    <p:sldId id="259" r:id="rId9"/>
    <p:sldId id="262" r:id="rId10"/>
    <p:sldId id="260" r:id="rId11"/>
    <p:sldId id="287" r:id="rId12"/>
    <p:sldId id="28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3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3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3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00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5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6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30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8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12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E7495-7CFE-4A93-8D4B-17BA249C8CC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fif"/><Relationship Id="rId5" Type="http://schemas.openxmlformats.org/officeDocument/2006/relationships/image" Target="../media/image16.jpg"/><Relationship Id="rId4" Type="http://schemas.openxmlformats.org/officeDocument/2006/relationships/image" Target="../media/image15.jf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606" y="1463854"/>
            <a:ext cx="6074465" cy="462519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74256" y="510044"/>
            <a:ext cx="384592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 err="1">
                <a:ln w="0"/>
                <a:solidFill>
                  <a:srgbClr val="FF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>
                <a:ln w="0"/>
                <a:solidFill>
                  <a:srgbClr val="FF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solidFill>
                  <a:srgbClr val="FF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5400" dirty="0">
                <a:ln w="0"/>
                <a:solidFill>
                  <a:srgbClr val="FF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342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9">
            <a:extLst>
              <a:ext uri="{FF2B5EF4-FFF2-40B4-BE49-F238E27FC236}">
                <a16:creationId xmlns="" xmlns:a16="http://schemas.microsoft.com/office/drawing/2014/main" id="{4530706A-EE52-4842-B8D8-588DA870FE8B}"/>
              </a:ext>
            </a:extLst>
          </p:cNvPr>
          <p:cNvSpPr/>
          <p:nvPr/>
        </p:nvSpPr>
        <p:spPr>
          <a:xfrm>
            <a:off x="4378540" y="654570"/>
            <a:ext cx="3222885" cy="629587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82000"/>
            </a:schemeClr>
          </a:solidFill>
          <a:ln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 কাজ 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: Rounded Corners 8">
            <a:extLst>
              <a:ext uri="{FF2B5EF4-FFF2-40B4-BE49-F238E27FC236}">
                <a16:creationId xmlns="" xmlns:a16="http://schemas.microsoft.com/office/drawing/2014/main" id="{971C8570-BBAA-4EA8-B1E6-5A27252D3634}"/>
              </a:ext>
            </a:extLst>
          </p:cNvPr>
          <p:cNvSpPr/>
          <p:nvPr/>
        </p:nvSpPr>
        <p:spPr>
          <a:xfrm>
            <a:off x="1007816" y="4152708"/>
            <a:ext cx="10732956" cy="629587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82000"/>
            </a:schemeClr>
          </a:solidFill>
          <a:ln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 দুর্যোগ মোকাবেলায় যোগাযোগ ব্যবস্থার ভুমিকা ব্যাখ্যা কর ?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37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04215" y="486488"/>
            <a:ext cx="356059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 কাজ  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202" y="1594484"/>
            <a:ext cx="5236936" cy="3261723"/>
          </a:xfrm>
          <a:prstGeom prst="rect">
            <a:avLst/>
          </a:prstGeom>
          <a:solidFill>
            <a:schemeClr val="accent6"/>
          </a:solidFill>
        </p:spPr>
      </p:pic>
      <p:sp>
        <p:nvSpPr>
          <p:cNvPr id="7" name="TextBox 6"/>
          <p:cNvSpPr txBox="1"/>
          <p:nvPr/>
        </p:nvSpPr>
        <p:spPr>
          <a:xfrm>
            <a:off x="1584960" y="5256317"/>
            <a:ext cx="906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B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যোগাযোগ ব্যবস্থার গুরুত্ব আলোচনা কর ।</a:t>
            </a:r>
          </a:p>
        </p:txBody>
      </p:sp>
    </p:spTree>
    <p:extLst>
      <p:ext uri="{BB962C8B-B14F-4D97-AF65-F5344CB8AC3E}">
        <p14:creationId xmlns:p14="http://schemas.microsoft.com/office/powerpoint/2010/main" val="223458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1" y="5690586"/>
            <a:ext cx="12025789" cy="10431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607" y="1882662"/>
            <a:ext cx="6274786" cy="36045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815986" y="742711"/>
            <a:ext cx="19239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7129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1" y="5690586"/>
            <a:ext cx="12025789" cy="10431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02038" y="314471"/>
            <a:ext cx="1806905" cy="830997"/>
          </a:xfrm>
          <a:prstGeom prst="rect">
            <a:avLst/>
          </a:prstGeom>
          <a:gradFill>
            <a:gsLst>
              <a:gs pos="98000">
                <a:schemeClr val="bg1"/>
              </a:gs>
              <a:gs pos="100000">
                <a:schemeClr val="accent1">
                  <a:lumMod val="45000"/>
                  <a:lumOff val="55000"/>
                </a:schemeClr>
              </a:gs>
              <a:gs pos="98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443318"/>
            <a:ext cx="1762125" cy="39713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814" y="222737"/>
            <a:ext cx="2567962" cy="24297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23573" y="2762058"/>
            <a:ext cx="4294431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শাহ আলম </a:t>
            </a: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প্রভাষক অর্থনীতি</a:t>
            </a: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মোজাদ্দেদীয়া ইসলামিয়া আলিম মাদ্রাসা </a:t>
            </a: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কালিয়াকৈর , গাজীপুর ।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1" y="5690586"/>
            <a:ext cx="12025789" cy="10431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09" y="141536"/>
            <a:ext cx="2326577" cy="11641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418281" y="-48004"/>
            <a:ext cx="1468769" cy="18478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406" y="508182"/>
            <a:ext cx="1762125" cy="185888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002720" y="2875250"/>
            <a:ext cx="2665027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r>
              <a:rPr lang="bn-BD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২য় বর্ষ</a:t>
            </a:r>
          </a:p>
          <a:p>
            <a:pPr algn="ctr"/>
            <a:r>
              <a:rPr lang="bn-BD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আলিম ২য় পত্র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bn-BD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7629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53653" y="381864"/>
            <a:ext cx="25955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 লক্ষ কর  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589" y="1537252"/>
            <a:ext cx="2373064" cy="15505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293" y="1537251"/>
            <a:ext cx="2332384" cy="15505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318" y="1537251"/>
            <a:ext cx="2452577" cy="15505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2405709" y="3289038"/>
            <a:ext cx="14221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ডাক বিভাগ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33821" y="3289038"/>
            <a:ext cx="965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রেডিও</a:t>
            </a:r>
            <a:r>
              <a:rPr lang="as-IN" dirty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225960" y="3365982"/>
            <a:ext cx="12298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টেলিগ্রাফ</a:t>
            </a:r>
            <a:r>
              <a:rPr lang="as-IN" dirty="0"/>
              <a:t>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358787" y="4810539"/>
            <a:ext cx="9574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ডাক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রেডিও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টেলিফোন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9377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5526" y="676560"/>
            <a:ext cx="29722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2027022C-89C8-4A6F-9C81-2BD9BE53E1EA}"/>
              </a:ext>
            </a:extLst>
          </p:cNvPr>
          <p:cNvCxnSpPr>
            <a:cxnSpLocks/>
          </p:cNvCxnSpPr>
          <p:nvPr/>
        </p:nvCxnSpPr>
        <p:spPr>
          <a:xfrm>
            <a:off x="2595525" y="604877"/>
            <a:ext cx="0" cy="974361"/>
          </a:xfrm>
          <a:prstGeom prst="line">
            <a:avLst/>
          </a:prstGeom>
          <a:ln w="76200">
            <a:solidFill>
              <a:srgbClr val="FF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2027022C-89C8-4A6F-9C81-2BD9BE53E1EA}"/>
              </a:ext>
            </a:extLst>
          </p:cNvPr>
          <p:cNvCxnSpPr>
            <a:cxnSpLocks/>
          </p:cNvCxnSpPr>
          <p:nvPr/>
        </p:nvCxnSpPr>
        <p:spPr>
          <a:xfrm>
            <a:off x="3518343" y="1915060"/>
            <a:ext cx="0" cy="974361"/>
          </a:xfrm>
          <a:prstGeom prst="line">
            <a:avLst/>
          </a:prstGeom>
          <a:ln w="76200">
            <a:solidFill>
              <a:srgbClr val="FF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613658" y="2017519"/>
            <a:ext cx="79848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525" y="3094582"/>
            <a:ext cx="3871535" cy="319126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060" y="3094581"/>
            <a:ext cx="3771347" cy="3191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1709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7.40741E-7 L 0.27734 0.0030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67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49 -0.01736 L 0.66276 -0.016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9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81192" y="445287"/>
            <a:ext cx="292608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3418" y="1721571"/>
            <a:ext cx="45416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............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F:\school\Images\left_logo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560" y="269898"/>
            <a:ext cx="1663909" cy="15911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8" name="Horizontal Scroll 7"/>
          <p:cNvSpPr/>
          <p:nvPr/>
        </p:nvSpPr>
        <p:spPr>
          <a:xfrm>
            <a:off x="1045596" y="2130922"/>
            <a:ext cx="9805284" cy="3299827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র্কে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অর্থনীতিতে যোগাযোগ ব্যবস্থার গুরুত্ব বলতে 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রেডিও ও টেলিভিশনে ইসলামী ভাবধারার গুরুত্ব বলতে পারবে 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1976627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64709" y="87976"/>
            <a:ext cx="34916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 লক্ষ কর  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04016" y="472696"/>
            <a:ext cx="46618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12" y="1209614"/>
            <a:ext cx="3175138" cy="24050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725" y="1209614"/>
            <a:ext cx="3309786" cy="24050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607" y="1209614"/>
            <a:ext cx="2820193" cy="24050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080" y="4073572"/>
            <a:ext cx="3597290" cy="235774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717" y="4073572"/>
            <a:ext cx="3464243" cy="235774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452843" y="3597233"/>
            <a:ext cx="2037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টেলিফোন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14950" y="3597232"/>
            <a:ext cx="2026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34943" y="3597232"/>
            <a:ext cx="2255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69005" y="6396335"/>
            <a:ext cx="2377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সাবমেরিন ক্যাবল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69918" y="6396335"/>
            <a:ext cx="2529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ভূ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উপগ্রহ </a:t>
            </a:r>
            <a:r>
              <a:rPr lang="as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কেন্দ্র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85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orizontal Scroll 8"/>
          <p:cNvSpPr/>
          <p:nvPr/>
        </p:nvSpPr>
        <p:spPr>
          <a:xfrm>
            <a:off x="2639519" y="3886138"/>
            <a:ext cx="7905811" cy="152073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91590" y="4323338"/>
            <a:ext cx="7553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প্রাচীনতম যোগাযোগ মাধ্যম কোনটি 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Scroll: Horizontal 6">
            <a:extLst>
              <a:ext uri="{FF2B5EF4-FFF2-40B4-BE49-F238E27FC236}">
                <a16:creationId xmlns="" xmlns:a16="http://schemas.microsoft.com/office/drawing/2014/main" id="{FC800E0A-F763-47B6-9353-E4E04AE98B2A}"/>
              </a:ext>
            </a:extLst>
          </p:cNvPr>
          <p:cNvSpPr/>
          <p:nvPr/>
        </p:nvSpPr>
        <p:spPr>
          <a:xfrm>
            <a:off x="4788608" y="220910"/>
            <a:ext cx="2998034" cy="1184222"/>
          </a:xfrm>
          <a:prstGeom prst="horizontalScroll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1887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666" y="1221508"/>
            <a:ext cx="4798705" cy="3189945"/>
          </a:xfrm>
          <a:prstGeom prst="rect">
            <a:avLst/>
          </a:prstGeom>
          <a:scene3d>
            <a:camera prst="orthographicFront"/>
            <a:lightRig rig="threePt" dir="t"/>
          </a:scene3d>
          <a:sp3d z="6350"/>
        </p:spPr>
      </p:pic>
      <p:sp>
        <p:nvSpPr>
          <p:cNvPr id="8" name="Rectangle 7"/>
          <p:cNvSpPr/>
          <p:nvPr/>
        </p:nvSpPr>
        <p:spPr>
          <a:xfrm>
            <a:off x="4266552" y="304800"/>
            <a:ext cx="263693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0261" y="4668321"/>
            <a:ext cx="9263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বিভি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ন্ন প্রকার যোগাযোগ ব্যবস্থার বিবরন দাও 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826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9">
            <a:extLst>
              <a:ext uri="{FF2B5EF4-FFF2-40B4-BE49-F238E27FC236}">
                <a16:creationId xmlns="" xmlns:a16="http://schemas.microsoft.com/office/drawing/2014/main" id="{4530706A-EE52-4842-B8D8-588DA870FE8B}"/>
              </a:ext>
            </a:extLst>
          </p:cNvPr>
          <p:cNvSpPr/>
          <p:nvPr/>
        </p:nvSpPr>
        <p:spPr>
          <a:xfrm>
            <a:off x="3588430" y="0"/>
            <a:ext cx="3894410" cy="1143750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82000"/>
            </a:schemeClr>
          </a:solidFill>
          <a:ln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7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: Rounded Corners 8">
            <a:extLst>
              <a:ext uri="{FF2B5EF4-FFF2-40B4-BE49-F238E27FC236}">
                <a16:creationId xmlns="" xmlns:a16="http://schemas.microsoft.com/office/drawing/2014/main" id="{971C8570-BBAA-4EA8-B1E6-5A27252D3634}"/>
              </a:ext>
            </a:extLst>
          </p:cNvPr>
          <p:cNvSpPr/>
          <p:nvPr/>
        </p:nvSpPr>
        <p:spPr>
          <a:xfrm>
            <a:off x="443936" y="3429000"/>
            <a:ext cx="10925104" cy="2118360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82000"/>
            </a:schemeClr>
          </a:solidFill>
          <a:ln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টেলিভিশন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প্রতিষ্ঠিত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কতটি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ভু-উপগ্রহ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BTCL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পূর্নরুপ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pPr algn="ctr"/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5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156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29</cp:revision>
  <dcterms:created xsi:type="dcterms:W3CDTF">2022-07-01T02:58:05Z</dcterms:created>
  <dcterms:modified xsi:type="dcterms:W3CDTF">2022-11-03T02:16:08Z</dcterms:modified>
</cp:coreProperties>
</file>