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  <p:sldId id="272" r:id="rId3"/>
    <p:sldId id="259" r:id="rId4"/>
    <p:sldId id="270" r:id="rId5"/>
    <p:sldId id="258" r:id="rId6"/>
    <p:sldId id="260" r:id="rId7"/>
    <p:sldId id="267" r:id="rId8"/>
    <p:sldId id="276" r:id="rId9"/>
    <p:sldId id="268" r:id="rId10"/>
    <p:sldId id="269" r:id="rId11"/>
    <p:sldId id="264" r:id="rId12"/>
    <p:sldId id="277" r:id="rId13"/>
    <p:sldId id="263" r:id="rId14"/>
    <p:sldId id="265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91" autoAdjust="0"/>
    <p:restoredTop sz="94660"/>
  </p:normalViewPr>
  <p:slideViewPr>
    <p:cSldViewPr>
      <p:cViewPr>
        <p:scale>
          <a:sx n="68" d="100"/>
          <a:sy n="68" d="100"/>
        </p:scale>
        <p:origin x="-1206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5BE-0607-4555-BCE0-35E550F0604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5BE-0607-4555-BCE0-35E550F0604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5BE-0607-4555-BCE0-35E550F0604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5BE-0607-4555-BCE0-35E550F0604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5BE-0607-4555-BCE0-35E550F0604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5BE-0607-4555-BCE0-35E550F0604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5BE-0607-4555-BCE0-35E550F0604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5BE-0607-4555-BCE0-35E550F0604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5BE-0607-4555-BCE0-35E550F0604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5BE-0607-4555-BCE0-35E550F0604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5BE-0607-4555-BCE0-35E550F0604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F75BE-0607-4555-BCE0-35E550F0604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jpg 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628900"/>
            <a:ext cx="5562600" cy="2400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52600" y="1219200"/>
            <a:ext cx="579120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1"/>
            <a:ext cx="6019800" cy="3276599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581400"/>
            <a:ext cx="5181600" cy="76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বালু</a:t>
            </a:r>
            <a:r>
              <a:rPr lang="bn-BD" sz="4000" b="1" dirty="0" smtClean="0"/>
              <a:t> </a:t>
            </a:r>
            <a:endParaRPr lang="en-US" sz="4000" b="1" dirty="0"/>
          </a:p>
        </p:txBody>
      </p:sp>
      <p:pic>
        <p:nvPicPr>
          <p:cNvPr id="3074" name="Picture 2" descr="C:\Users\Icon Computer\Desktop\jhkjhkjh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685800"/>
            <a:ext cx="6029326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305800" cy="1447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305800" cy="2362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খনিজ সস্পদ বলিতে </a:t>
            </a:r>
            <a:r>
              <a:rPr lang="bn-IN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 </a:t>
            </a:r>
            <a:r>
              <a:rPr lang="bn-BD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বু</a:t>
            </a:r>
            <a:r>
              <a:rPr lang="bn-IN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ঝায় । </a:t>
            </a:r>
            <a:r>
              <a:rPr lang="bn-BD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শ্বেত মৃত্তিকা বলিতে </a:t>
            </a:r>
            <a:r>
              <a:rPr lang="bn-IN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 </a:t>
            </a:r>
            <a:r>
              <a:rPr lang="bn-BD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বু</a:t>
            </a:r>
            <a:r>
              <a:rPr lang="bn-IN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ঝায়  ।</a:t>
            </a:r>
          </a:p>
          <a:p>
            <a:pPr algn="ctr"/>
            <a:r>
              <a:rPr lang="bn-IN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 আনবিক খনিজ পদার্থ বলতে কী বুঝায় ।</a:t>
            </a:r>
            <a:endParaRPr lang="bn-BD" sz="44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524000"/>
            <a:ext cx="7504176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886200"/>
            <a:ext cx="6019800" cy="1676400"/>
          </a:xfrm>
        </p:spPr>
        <p:txBody>
          <a:bodyPr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579" t="-937" r="30350" b="937"/>
          <a:stretch/>
        </p:blipFill>
        <p:spPr>
          <a:xfrm>
            <a:off x="1371600" y="3505200"/>
            <a:ext cx="6629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5943600"/>
            <a:ext cx="59436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খনিজ কী 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458200" cy="2057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বাংলাদেশের প্রধান প্রধান খনিজ সস্পদের </a:t>
            </a:r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তালিকা তৈরি করে বর্ননা   কর ।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5200" y="990600"/>
            <a:ext cx="3048000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04332"/>
            <a:ext cx="2743200" cy="13292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838200"/>
            <a:ext cx="21336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676400"/>
            <a:ext cx="335280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8382000" cy="2895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বাংলাদেশের অর্থনৈতিক উন্নয়নে প্রকৃতিক গ্যাসের ভুমিকা আলোচনা </a:t>
            </a:r>
            <a:r>
              <a:rPr lang="bn-IN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 ।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												</a:t>
            </a:r>
          </a:p>
          <a:p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50" t="3955" b="16225"/>
          <a:stretch/>
        </p:blipFill>
        <p:spPr>
          <a:xfrm>
            <a:off x="6629400" y="1524000"/>
            <a:ext cx="1828800" cy="1524000"/>
          </a:xfrm>
          <a:prstGeom prst="rect">
            <a:avLst/>
          </a:prstGeom>
        </p:spPr>
      </p:pic>
      <p:pic>
        <p:nvPicPr>
          <p:cNvPr id="6" name="Picture 5" descr="download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524000"/>
            <a:ext cx="22860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0" y="4800600"/>
            <a:ext cx="33528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r>
              <a:rPr lang="bn-IN" sz="4000" b="1" dirty="0" smtClean="0">
                <a:solidFill>
                  <a:srgbClr val="FF0000"/>
                </a:solidFill>
              </a:rPr>
              <a:t>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jpg 1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524000"/>
            <a:ext cx="6172199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09600"/>
            <a:ext cx="8183880" cy="91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  পরিচিতি </a:t>
            </a:r>
            <a:endParaRPr lang="en-US" dirty="0"/>
          </a:p>
        </p:txBody>
      </p:sp>
      <p:pic>
        <p:nvPicPr>
          <p:cNvPr id="5" name="Picture 2" descr="C:\Users\STC\Downloads\119535416_125360239295049_672561933020657816_o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76400"/>
            <a:ext cx="3429000" cy="3657599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1600201"/>
            <a:ext cx="4953000" cy="3657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মোঃ শাহ আলম</a:t>
            </a:r>
          </a:p>
          <a:p>
            <a:pPr algn="ctr"/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প্রভাষক  </a:t>
            </a:r>
            <a:r>
              <a:rPr lang="bn-IN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অর্থনীতি </a:t>
            </a:r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                                             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মোজাদ্দেদীয়া ইসলমিয়া  আলিম মাদরাসা </a:t>
            </a:r>
          </a:p>
          <a:p>
            <a:pPr algn="ctr"/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কালিয়াকৈর, গাজীপুর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।                 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advTm="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895600"/>
            <a:ext cx="7086600" cy="1981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অর্থনীতি ২য় পত্র </a:t>
            </a:r>
            <a:br>
              <a:rPr lang="bn-IN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আলিম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২য়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বর্ষ </a:t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২য় অধ্যায়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066800"/>
            <a:ext cx="65532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  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990600"/>
            <a:ext cx="5105400" cy="3048000"/>
          </a:xfrm>
        </p:spPr>
        <p:txBody>
          <a:bodyPr/>
          <a:lstStyle/>
          <a:p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4098" name="Picture 2" descr="C:\Users\Icon Computer\Desktop\indexhh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990600"/>
            <a:ext cx="6172200" cy="304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0" y="4724400"/>
            <a:ext cx="387380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খনিজ সম্পদ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828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বাংলাদেশের খনিজ সস্পদ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1219200"/>
            <a:ext cx="57912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7400"/>
            <a:ext cx="8001000" cy="3886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এই পাঠ থেকে শিক্ষার্থীরা......</a:t>
            </a:r>
            <a:br>
              <a:rPr lang="bn-BD" sz="4800" dirty="0" smtClean="0"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 smtClean="0"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খনিজ সস্পদ কাকে বলে বলতে পারবে ।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 smtClean="0"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 ধাতব খনিজ কাহাকে বলে বলতে পারবে ।</a:t>
            </a:r>
            <a:br>
              <a:rPr lang="bn-BD" sz="4400" dirty="0" smtClean="0"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৩। অধাতব খনিজ কাহাকে বলে বলতে পারবে 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609600"/>
            <a:ext cx="47244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5334000" cy="2667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810000"/>
            <a:ext cx="5181600" cy="68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খনিজ দ্রব্য</a:t>
            </a:r>
            <a:endParaRPr lang="en-US" sz="3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Icon Computer\Pictures\indexjkhjd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838200"/>
            <a:ext cx="54102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5032"/>
            <a:ext cx="5791200" cy="91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কয়লা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khnij কয়ল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762000"/>
            <a:ext cx="58674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457199"/>
            <a:ext cx="4953000" cy="314325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962400"/>
            <a:ext cx="5334000" cy="76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পাথর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2050" name="Picture 2" descr="C:\Users\Icon Computer\Desktop\indexkjhdj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"/>
            <a:ext cx="6705600" cy="326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91</Words>
  <Application>Microsoft Office PowerPoint</Application>
  <PresentationFormat>On-screen Show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শিক্ষক  পরিচিতি </vt:lpstr>
      <vt:lpstr>অর্থনীতি ২য় পত্র  আলিম ২য় বর্ষ  ২য় অধ্যায় </vt:lpstr>
      <vt:lpstr> </vt:lpstr>
      <vt:lpstr>বাংলাদেশের খনিজ সস্পদ </vt:lpstr>
      <vt:lpstr>এই পাঠ থেকে শিক্ষার্থীরা......  ১। খনিজ সস্পদ কাকে বলে বলতে পারবে । ২। ধাতব খনিজ কাহাকে বলে বলতে পারবে । ৩। অধাতব খনিজ কাহাকে বলে বলতে পারবে ।</vt:lpstr>
      <vt:lpstr>Slide 7</vt:lpstr>
      <vt:lpstr>Slide 8</vt:lpstr>
      <vt:lpstr>Slide 9</vt:lpstr>
      <vt:lpstr> </vt:lpstr>
      <vt:lpstr>মূল্যায়ন </vt:lpstr>
      <vt:lpstr>একক কাজ</vt:lpstr>
      <vt:lpstr>  ১। বাংলাদেশের প্রধান প্রধান খনিজ সস্পদের তালিকা তৈরি করে বর্ননা   কর । </vt:lpstr>
      <vt:lpstr>বাড়ীর কাজ 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Icon Computer</dc:creator>
  <cp:lastModifiedBy>kc</cp:lastModifiedBy>
  <cp:revision>184</cp:revision>
  <dcterms:created xsi:type="dcterms:W3CDTF">2016-01-10T01:25:33Z</dcterms:created>
  <dcterms:modified xsi:type="dcterms:W3CDTF">2021-05-22T12:02:52Z</dcterms:modified>
</cp:coreProperties>
</file>