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80" r:id="rId4"/>
    <p:sldId id="258" r:id="rId5"/>
    <p:sldId id="303" r:id="rId6"/>
    <p:sldId id="304" r:id="rId7"/>
    <p:sldId id="289" r:id="rId8"/>
    <p:sldId id="279" r:id="rId9"/>
    <p:sldId id="271" r:id="rId10"/>
    <p:sldId id="305" r:id="rId11"/>
    <p:sldId id="306" r:id="rId12"/>
    <p:sldId id="295" r:id="rId13"/>
    <p:sldId id="274" r:id="rId14"/>
    <p:sldId id="307" r:id="rId15"/>
    <p:sldId id="308" r:id="rId16"/>
    <p:sldId id="309" r:id="rId17"/>
    <p:sldId id="310" r:id="rId18"/>
    <p:sldId id="277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66"/>
    <a:srgbClr val="101C2A"/>
    <a:srgbClr val="182A40"/>
    <a:srgbClr val="3607BB"/>
    <a:srgbClr val="0033CC"/>
    <a:srgbClr val="A50021"/>
    <a:srgbClr val="FF0000"/>
    <a:srgbClr val="CC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4" autoAdjust="0"/>
  </p:normalViewPr>
  <p:slideViewPr>
    <p:cSldViewPr>
      <p:cViewPr varScale="1">
        <p:scale>
          <a:sx n="91" d="100"/>
          <a:sy n="91" d="100"/>
        </p:scale>
        <p:origin x="78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022C8-1643-48EC-AFB4-8F23293F1347}" type="datetimeFigureOut">
              <a:rPr lang="en-US" smtClean="0"/>
              <a:pPr/>
              <a:t>09/10/2022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80965-182C-45C7-B518-A314C3ED9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80965-182C-45C7-B518-A314C3ED90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80965-182C-45C7-B518-A314C3ED90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0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5143500"/>
          </a:xfrm>
          <a:prstGeom prst="bevel">
            <a:avLst>
              <a:gd name="adj" fmla="val 21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ATAUR\Desktop\12814787_218125375205541_1536327434624473256_n.jpg">
            <a:extLst>
              <a:ext uri="{FF2B5EF4-FFF2-40B4-BE49-F238E27FC236}">
                <a16:creationId xmlns:a16="http://schemas.microsoft.com/office/drawing/2014/main" id="{77B24CCF-E224-4309-9F81-E075E81A7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3350"/>
            <a:ext cx="86868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FA62A1-0A99-4568-A1D5-87B433B88A2A}"/>
              </a:ext>
            </a:extLst>
          </p:cNvPr>
          <p:cNvSpPr txBox="1"/>
          <p:nvPr/>
        </p:nvSpPr>
        <p:spPr>
          <a:xfrm>
            <a:off x="5524500" y="2066746"/>
            <a:ext cx="35052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n>
                  <a:solidFill>
                    <a:srgbClr val="FF0000"/>
                  </a:solidFill>
                  <a:prstDash val="sysDash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শুভেচ্ছা </a:t>
            </a:r>
            <a:endParaRPr lang="en-US" sz="7200" dirty="0">
              <a:ln>
                <a:solidFill>
                  <a:srgbClr val="FF0000"/>
                </a:solidFill>
                <a:prstDash val="sysDash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320697-AB0B-4303-B3CF-670BDAF31136}"/>
              </a:ext>
            </a:extLst>
          </p:cNvPr>
          <p:cNvSpPr txBox="1"/>
          <p:nvPr/>
        </p:nvSpPr>
        <p:spPr>
          <a:xfrm>
            <a:off x="381000" y="2566877"/>
            <a:ext cx="28956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>
                  <a:solidFill>
                    <a:srgbClr val="FF0000"/>
                  </a:solidFill>
                  <a:prstDash val="sysDash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7200" dirty="0">
              <a:ln>
                <a:solidFill>
                  <a:srgbClr val="FF0000"/>
                </a:solidFill>
                <a:prstDash val="sysDash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FA62A1-0A99-4568-A1D5-87B433B88A2A}"/>
              </a:ext>
            </a:extLst>
          </p:cNvPr>
          <p:cNvSpPr txBox="1"/>
          <p:nvPr/>
        </p:nvSpPr>
        <p:spPr>
          <a:xfrm>
            <a:off x="5753100" y="3145938"/>
            <a:ext cx="31623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ln>
                  <a:solidFill>
                    <a:srgbClr val="FF0000"/>
                  </a:solidFill>
                  <a:prstDash val="sysDash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7200" dirty="0" smtClean="0">
                <a:ln>
                  <a:solidFill>
                    <a:srgbClr val="FF0000"/>
                  </a:solidFill>
                  <a:prstDash val="sysDash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dirty="0" err="1" smtClean="0">
                <a:ln>
                  <a:solidFill>
                    <a:srgbClr val="FF0000"/>
                  </a:solidFill>
                  <a:prstDash val="sysDash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7200" dirty="0" smtClean="0">
                <a:ln>
                  <a:solidFill>
                    <a:srgbClr val="FF0000"/>
                  </a:solidFill>
                  <a:prstDash val="sysDash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n>
                <a:solidFill>
                  <a:srgbClr val="FF0000"/>
                </a:solidFill>
                <a:prstDash val="sysDash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70E3FB-C5A0-A2F2-5D59-8665BA752159}"/>
              </a:ext>
            </a:extLst>
          </p:cNvPr>
          <p:cNvSpPr txBox="1"/>
          <p:nvPr/>
        </p:nvSpPr>
        <p:spPr>
          <a:xfrm>
            <a:off x="762000" y="326907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GB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GB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দেখাই</a:t>
            </a:r>
            <a:r>
              <a:rPr lang="en-GB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GB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504" y="895350"/>
            <a:ext cx="4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শ্ব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89392" y="1834526"/>
            <a:ext cx="37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ষ্ট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49384" y="2570307"/>
            <a:ext cx="582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ন্ম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77062" y="3378220"/>
            <a:ext cx="54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ণ্ড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23703" y="4186134"/>
            <a:ext cx="63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স্ক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438400" y="936300"/>
            <a:ext cx="533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B050"/>
                </a:solidFill>
              </a:rPr>
              <a:t>শ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328737" y="1123950"/>
            <a:ext cx="829989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290636" y="1978518"/>
            <a:ext cx="829989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318924" y="2729310"/>
            <a:ext cx="829989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328736" y="3494096"/>
            <a:ext cx="829989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311512" y="4348664"/>
            <a:ext cx="829989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57295" y="920644"/>
            <a:ext cx="49230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/>
              <a:t>ব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438400" y="1744986"/>
            <a:ext cx="49230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B050"/>
                </a:solidFill>
              </a:rPr>
              <a:t>ষ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3450" y="1746723"/>
            <a:ext cx="533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/>
                </a:solidFill>
              </a:rPr>
              <a:t>ট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7851" y="2550587"/>
            <a:ext cx="533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B050"/>
                </a:solidFill>
              </a:rPr>
              <a:t>ন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9084" y="4139799"/>
            <a:ext cx="533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B050"/>
                </a:solidFill>
              </a:rPr>
              <a:t>স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26533" y="3301689"/>
            <a:ext cx="49230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B050"/>
                </a:solidFill>
              </a:rPr>
              <a:t>ণ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64116" y="2550586"/>
            <a:ext cx="49230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/>
              <a:t>ম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3258347" y="3329475"/>
            <a:ext cx="533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ড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58347" y="4133338"/>
            <a:ext cx="49230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/>
              <a:t>ক</a:t>
            </a:r>
            <a:endParaRPr lang="en-US" sz="3600" dirty="0"/>
          </a:p>
        </p:txBody>
      </p:sp>
      <p:sp>
        <p:nvSpPr>
          <p:cNvPr id="24" name="Equal 23"/>
          <p:cNvSpPr/>
          <p:nvPr/>
        </p:nvSpPr>
        <p:spPr>
          <a:xfrm>
            <a:off x="4178396" y="1009649"/>
            <a:ext cx="685800" cy="41773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Equal 24"/>
          <p:cNvSpPr/>
          <p:nvPr/>
        </p:nvSpPr>
        <p:spPr>
          <a:xfrm>
            <a:off x="4166766" y="1859285"/>
            <a:ext cx="685800" cy="41773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Equal 25"/>
          <p:cNvSpPr/>
          <p:nvPr/>
        </p:nvSpPr>
        <p:spPr>
          <a:xfrm>
            <a:off x="4166766" y="2564389"/>
            <a:ext cx="685800" cy="41773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Equal 26"/>
          <p:cNvSpPr/>
          <p:nvPr/>
        </p:nvSpPr>
        <p:spPr>
          <a:xfrm>
            <a:off x="4131258" y="3443774"/>
            <a:ext cx="685800" cy="41773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Equal 27"/>
          <p:cNvSpPr/>
          <p:nvPr/>
        </p:nvSpPr>
        <p:spPr>
          <a:xfrm>
            <a:off x="4131258" y="4201344"/>
            <a:ext cx="685800" cy="41773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54698" y="911682"/>
            <a:ext cx="79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বিশ্ব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7036820" y="93629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অশ্ব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5410200" y="1797413"/>
            <a:ext cx="79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স্রষ্টা</a:t>
            </a:r>
            <a:endParaRPr lang="en-US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7036820" y="1769652"/>
            <a:ext cx="1137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খ্রিষ্টাব্দ</a:t>
            </a:r>
            <a:endParaRPr lang="en-US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5379008" y="2480857"/>
            <a:ext cx="967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প্রজন্ম</a:t>
            </a:r>
            <a:endParaRPr lang="en-US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7036820" y="2443744"/>
            <a:ext cx="1033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জন্ম</a:t>
            </a:r>
            <a:endParaRPr lang="en-US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5347816" y="3329473"/>
            <a:ext cx="79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কাণ্ড</a:t>
            </a:r>
            <a:endParaRPr lang="en-US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7009705" y="328523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খণ্ড</a:t>
            </a:r>
            <a:endParaRPr lang="en-US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5297574" y="4087043"/>
            <a:ext cx="1255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বহিস্কার</a:t>
            </a:r>
            <a:endParaRPr lang="en-US" sz="3600" dirty="0"/>
          </a:p>
        </p:txBody>
      </p:sp>
      <p:sp>
        <p:nvSpPr>
          <p:cNvPr id="38" name="TextBox 37"/>
          <p:cNvSpPr txBox="1"/>
          <p:nvPr/>
        </p:nvSpPr>
        <p:spPr>
          <a:xfrm>
            <a:off x="7009704" y="4024551"/>
            <a:ext cx="1296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তিরস্কার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677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1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09550"/>
            <a:ext cx="3373524" cy="646331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পাঠ।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2205" y="1200150"/>
            <a:ext cx="5857038" cy="646331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2204" y="2152650"/>
            <a:ext cx="6946395" cy="646331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181350"/>
            <a:ext cx="6946395" cy="646331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6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3C6EBDE-3A08-4359-B3E3-C83BF8100C5F}"/>
              </a:ext>
            </a:extLst>
          </p:cNvPr>
          <p:cNvSpPr txBox="1"/>
          <p:nvPr/>
        </p:nvSpPr>
        <p:spPr>
          <a:xfrm>
            <a:off x="4932677" y="498241"/>
            <a:ext cx="2077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8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06ED40-31B2-4138-948C-A5B39387719E}"/>
              </a:ext>
            </a:extLst>
          </p:cNvPr>
          <p:cNvSpPr txBox="1"/>
          <p:nvPr/>
        </p:nvSpPr>
        <p:spPr>
          <a:xfrm>
            <a:off x="1839544" y="514255"/>
            <a:ext cx="183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69E336-A371-4323-AF8B-DF235F2F1F03}"/>
              </a:ext>
            </a:extLst>
          </p:cNvPr>
          <p:cNvSpPr txBox="1"/>
          <p:nvPr/>
        </p:nvSpPr>
        <p:spPr>
          <a:xfrm>
            <a:off x="198308" y="58193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24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>
                <a:latin typeface="NikoshBAN" pitchFamily="2" charset="0"/>
                <a:cs typeface="NikoshBAN" pitchFamily="2" charset="0"/>
              </a:rPr>
              <a:t>শব্দ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C90713-C85A-4243-B053-C46B8941F87C}"/>
              </a:ext>
            </a:extLst>
          </p:cNvPr>
          <p:cNvSpPr txBox="1"/>
          <p:nvPr/>
        </p:nvSpPr>
        <p:spPr>
          <a:xfrm>
            <a:off x="209128" y="1003503"/>
            <a:ext cx="12954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বেণুবন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C69539-D4A0-41F8-A468-9F2683B84EBF}"/>
              </a:ext>
            </a:extLst>
          </p:cNvPr>
          <p:cNvSpPr txBox="1"/>
          <p:nvPr/>
        </p:nvSpPr>
        <p:spPr>
          <a:xfrm>
            <a:off x="4346950" y="1120409"/>
            <a:ext cx="461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বেণুবনের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শাখায়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গলাগলি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A38005D-A9D1-423D-BB90-3DF7F8D71CF7}"/>
              </a:ext>
            </a:extLst>
          </p:cNvPr>
          <p:cNvGrpSpPr/>
          <p:nvPr/>
        </p:nvGrpSpPr>
        <p:grpSpPr>
          <a:xfrm>
            <a:off x="1692422" y="1034281"/>
            <a:ext cx="2466634" cy="523220"/>
            <a:chOff x="457200" y="2647950"/>
            <a:chExt cx="1371600" cy="6045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9A1759-E8E2-41EB-8E0D-430AB24E8B6D}"/>
                </a:ext>
              </a:extLst>
            </p:cNvPr>
            <p:cNvSpPr txBox="1"/>
            <p:nvPr/>
          </p:nvSpPr>
          <p:spPr>
            <a:xfrm>
              <a:off x="457200" y="2647950"/>
              <a:ext cx="1066800" cy="604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বাঁশ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বাগান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Pentagon 13">
              <a:extLst>
                <a:ext uri="{FF2B5EF4-FFF2-40B4-BE49-F238E27FC236}">
                  <a16:creationId xmlns:a16="http://schemas.microsoft.com/office/drawing/2014/main" id="{C85FCD4D-E562-4531-B140-5B9DAC1EDFF7}"/>
                </a:ext>
              </a:extLst>
            </p:cNvPr>
            <p:cNvSpPr/>
            <p:nvPr/>
          </p:nvSpPr>
          <p:spPr>
            <a:xfrm>
              <a:off x="457200" y="26479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EC723F65-011C-4451-BA15-1779BF944ADB}"/>
              </a:ext>
            </a:extLst>
          </p:cNvPr>
          <p:cNvSpPr txBox="1"/>
          <p:nvPr/>
        </p:nvSpPr>
        <p:spPr>
          <a:xfrm>
            <a:off x="1143000" y="-8965"/>
            <a:ext cx="6776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জানবো</a:t>
            </a:r>
            <a:r>
              <a:rPr lang="en-US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5FF225-6EF6-486E-8596-F70D2378DB34}"/>
              </a:ext>
            </a:extLst>
          </p:cNvPr>
          <p:cNvSpPr txBox="1"/>
          <p:nvPr/>
        </p:nvSpPr>
        <p:spPr>
          <a:xfrm>
            <a:off x="152400" y="1772960"/>
            <a:ext cx="12954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তট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69BB0A-411A-4D93-A7CB-6D5719E9A33A}"/>
              </a:ext>
            </a:extLst>
          </p:cNvPr>
          <p:cNvSpPr txBox="1"/>
          <p:nvPr/>
        </p:nvSpPr>
        <p:spPr>
          <a:xfrm>
            <a:off x="152400" y="2647950"/>
            <a:ext cx="12954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ডিঙি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9B17FE6-87A7-4014-9BD0-1E1DAFCC4E9B}"/>
              </a:ext>
            </a:extLst>
          </p:cNvPr>
          <p:cNvSpPr txBox="1"/>
          <p:nvPr/>
        </p:nvSpPr>
        <p:spPr>
          <a:xfrm>
            <a:off x="4310007" y="1884061"/>
            <a:ext cx="4423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তটে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লোকজন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CBFD621-E368-4C8F-AC6E-5F2A1727358F}"/>
              </a:ext>
            </a:extLst>
          </p:cNvPr>
          <p:cNvSpPr txBox="1"/>
          <p:nvPr/>
        </p:nvSpPr>
        <p:spPr>
          <a:xfrm>
            <a:off x="4300482" y="2647950"/>
            <a:ext cx="461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ঘাটে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ভিড়ানো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জেলেদের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ডিঙ্গি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1F85468-82FC-4FA5-9E0E-B29E6E6C8EC9}"/>
              </a:ext>
            </a:extLst>
          </p:cNvPr>
          <p:cNvGrpSpPr/>
          <p:nvPr/>
        </p:nvGrpSpPr>
        <p:grpSpPr>
          <a:xfrm>
            <a:off x="1621309" y="1772960"/>
            <a:ext cx="2642825" cy="660748"/>
            <a:chOff x="457200" y="2647950"/>
            <a:chExt cx="1126925" cy="204869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D14C196-0099-4E20-AA21-D2A9D9466E19}"/>
                </a:ext>
              </a:extLst>
            </p:cNvPr>
            <p:cNvSpPr txBox="1"/>
            <p:nvPr/>
          </p:nvSpPr>
          <p:spPr>
            <a:xfrm>
              <a:off x="457200" y="2647950"/>
              <a:ext cx="1066800" cy="1502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নদীর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তীরে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0" name="Pentagon 13">
              <a:extLst>
                <a:ext uri="{FF2B5EF4-FFF2-40B4-BE49-F238E27FC236}">
                  <a16:creationId xmlns:a16="http://schemas.microsoft.com/office/drawing/2014/main" id="{A4AF85E3-3859-4F3B-A6D6-9E684A33BB2D}"/>
                </a:ext>
              </a:extLst>
            </p:cNvPr>
            <p:cNvSpPr/>
            <p:nvPr/>
          </p:nvSpPr>
          <p:spPr>
            <a:xfrm>
              <a:off x="495392" y="2647950"/>
              <a:ext cx="1088733" cy="2048699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0D1C4D2-5939-4522-902C-FDDD2F87899F}"/>
              </a:ext>
            </a:extLst>
          </p:cNvPr>
          <p:cNvGrpSpPr/>
          <p:nvPr/>
        </p:nvGrpSpPr>
        <p:grpSpPr>
          <a:xfrm>
            <a:off x="1672776" y="2617723"/>
            <a:ext cx="2642821" cy="660749"/>
            <a:chOff x="457200" y="2647950"/>
            <a:chExt cx="1293792" cy="76341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C0B151C-7F2E-42C2-AA55-FE2BA1849C90}"/>
                </a:ext>
              </a:extLst>
            </p:cNvPr>
            <p:cNvSpPr txBox="1"/>
            <p:nvPr/>
          </p:nvSpPr>
          <p:spPr>
            <a:xfrm>
              <a:off x="457200" y="2647950"/>
              <a:ext cx="1066800" cy="604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ছোট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নৌকা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3" name="Pentagon 13">
              <a:extLst>
                <a:ext uri="{FF2B5EF4-FFF2-40B4-BE49-F238E27FC236}">
                  <a16:creationId xmlns:a16="http://schemas.microsoft.com/office/drawing/2014/main" id="{D039A3AF-8B81-41B4-8557-8F2B834C3138}"/>
                </a:ext>
              </a:extLst>
            </p:cNvPr>
            <p:cNvSpPr/>
            <p:nvPr/>
          </p:nvSpPr>
          <p:spPr>
            <a:xfrm>
              <a:off x="457200" y="2647951"/>
              <a:ext cx="1293792" cy="763417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269BB0A-411A-4D93-A7CB-6D5719E9A33A}"/>
              </a:ext>
            </a:extLst>
          </p:cNvPr>
          <p:cNvSpPr txBox="1"/>
          <p:nvPr/>
        </p:nvSpPr>
        <p:spPr>
          <a:xfrm>
            <a:off x="190500" y="3528482"/>
            <a:ext cx="12954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নির্জন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F85468-82FC-4FA5-9E0E-B29E6E6C8EC9}"/>
              </a:ext>
            </a:extLst>
          </p:cNvPr>
          <p:cNvGrpSpPr/>
          <p:nvPr/>
        </p:nvGrpSpPr>
        <p:grpSpPr>
          <a:xfrm>
            <a:off x="1548175" y="3488915"/>
            <a:ext cx="2642825" cy="660748"/>
            <a:chOff x="457200" y="2647950"/>
            <a:chExt cx="1126925" cy="204869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14C196-0099-4E20-AA21-D2A9D9466E19}"/>
                </a:ext>
              </a:extLst>
            </p:cNvPr>
            <p:cNvSpPr txBox="1"/>
            <p:nvPr/>
          </p:nvSpPr>
          <p:spPr>
            <a:xfrm>
              <a:off x="457200" y="2647950"/>
              <a:ext cx="1066800" cy="1622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NikoshBAN" pitchFamily="2" charset="0"/>
                  <a:cs typeface="NikoshBAN" pitchFamily="2" charset="0"/>
                </a:rPr>
                <a:t>জনশূন্য</a:t>
              </a:r>
              <a:r>
                <a:rPr lang="en-GB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2800" dirty="0" err="1" smtClean="0">
                  <a:latin typeface="NikoshBAN" pitchFamily="2" charset="0"/>
                  <a:cs typeface="NikoshBAN" pitchFamily="2" charset="0"/>
                </a:rPr>
                <a:t>স্থান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Pentagon 13">
              <a:extLst>
                <a:ext uri="{FF2B5EF4-FFF2-40B4-BE49-F238E27FC236}">
                  <a16:creationId xmlns:a16="http://schemas.microsoft.com/office/drawing/2014/main" id="{A4AF85E3-3859-4F3B-A6D6-9E684A33BB2D}"/>
                </a:ext>
              </a:extLst>
            </p:cNvPr>
            <p:cNvSpPr/>
            <p:nvPr/>
          </p:nvSpPr>
          <p:spPr>
            <a:xfrm>
              <a:off x="495392" y="2647950"/>
              <a:ext cx="1088733" cy="2048699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CBFD621-E368-4C8F-AC6E-5F2A1727358F}"/>
              </a:ext>
            </a:extLst>
          </p:cNvPr>
          <p:cNvSpPr txBox="1"/>
          <p:nvPr/>
        </p:nvSpPr>
        <p:spPr>
          <a:xfrm>
            <a:off x="4280567" y="3548029"/>
            <a:ext cx="461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নির্জনে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9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 animBg="1"/>
      <p:bldP spid="19" grpId="0"/>
      <p:bldP spid="40" grpId="0"/>
      <p:bldP spid="41" grpId="0" animBg="1"/>
      <p:bldP spid="42" grpId="0" animBg="1"/>
      <p:bldP spid="45" grpId="0"/>
      <p:bldP spid="46" grpId="0"/>
      <p:bldP spid="23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F75C0-E5AD-ED32-ADB5-2CE9DE6390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28" y="1581150"/>
            <a:ext cx="4038339" cy="121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270094"/>
            <a:ext cx="1981200" cy="646331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74956"/>
            <a:ext cx="4580328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209550"/>
            <a:ext cx="1981200" cy="646331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809750"/>
            <a:ext cx="48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৪/৫ 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শোনাবে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3350"/>
            <a:ext cx="3019425" cy="485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4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063"/>
            <a:ext cx="8382000" cy="4714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4235052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2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275F05-B4B9-66DE-B3DF-DCDBA1DC01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61950"/>
            <a:ext cx="1865586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38573"/>
            <a:ext cx="6858000" cy="418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193" y="1911719"/>
            <a:ext cx="6611007" cy="431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694" y="2515212"/>
            <a:ext cx="6463106" cy="437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269" y="3198895"/>
            <a:ext cx="6434531" cy="363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3712963"/>
            <a:ext cx="4876800" cy="45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9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42950"/>
            <a:ext cx="805464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flowerskj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41" y="3775521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78" y="2639946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" y="3390511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42" y="1918052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56" y="257693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388" y="197535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20" y="1605230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5642" y="745959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6904" y="252055"/>
            <a:ext cx="6777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071" y="1833830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67" y="726926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236" y="3299579"/>
            <a:ext cx="362905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শরফুদ্দিন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মৃধা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IN" sz="2400" dirty="0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৪১নং </a:t>
            </a:r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লক্ষীপুর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সপ্রাবি</a:t>
            </a:r>
            <a:r>
              <a:rPr lang="en-GB" sz="2400" dirty="0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2400" dirty="0" err="1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মতলব</a:t>
            </a:r>
            <a:r>
              <a:rPr lang="en-US" sz="2400" dirty="0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2400" dirty="0">
              <a:solidFill>
                <a:srgbClr val="1D0AA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4915" y="181280"/>
            <a:ext cx="261108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67" y="996888"/>
            <a:ext cx="1203566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0829" y="596778"/>
            <a:ext cx="100373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579131"/>
            <a:ext cx="1232338" cy="4077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</a:bodyPr>
          <a:lstStyle/>
          <a:p>
            <a:pPr algn="ctr" defTabSz="990393"/>
            <a:r>
              <a:rPr lang="en-US" sz="2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41A3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2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41A36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43" y="2447909"/>
            <a:ext cx="2028462" cy="26353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16983" y="1187320"/>
            <a:ext cx="34290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1৮, 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কবিতা-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(6)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33" y="1020047"/>
            <a:ext cx="2044837" cy="2256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95250"/>
            <a:ext cx="9144000" cy="523875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9426" y="57150"/>
            <a:ext cx="668514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অনুকুল</a:t>
            </a:r>
            <a:r>
              <a:rPr lang="en-US" sz="3600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GB" sz="3600" i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943350"/>
            <a:ext cx="668514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দেখবো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855366"/>
              </p:ext>
            </p:extLst>
          </p:nvPr>
        </p:nvGraphicFramePr>
        <p:xfrm>
          <a:off x="3657600" y="4419600"/>
          <a:ext cx="14335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Packager Shell Object" showAsIcon="1" r:id="rId3" imgW="1433160" imgH="437760" progId="Package">
                  <p:embed/>
                </p:oleObj>
              </mc:Choice>
              <mc:Fallback>
                <p:oleObj name="Packager Shell Object" showAsIcon="1" r:id="rId3" imgW="14331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4419600"/>
                        <a:ext cx="1433513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400ADFA-EFB8-4349-B9D0-950461848B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18066"/>
            <a:ext cx="5181600" cy="31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6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9F04674-91C9-492A-A634-24E6FDE89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17905"/>
            <a:ext cx="8230080" cy="370769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A9C9740-8B18-4194-8ECC-EE196701E202}"/>
              </a:ext>
            </a:extLst>
          </p:cNvPr>
          <p:cNvSpPr txBox="1"/>
          <p:nvPr/>
        </p:nvSpPr>
        <p:spPr>
          <a:xfrm>
            <a:off x="6781800" y="3638550"/>
            <a:ext cx="1296360" cy="50474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5A2C58-05C1-486F-8E4D-DF3184819781}"/>
              </a:ext>
            </a:extLst>
          </p:cNvPr>
          <p:cNvSpPr txBox="1"/>
          <p:nvPr/>
        </p:nvSpPr>
        <p:spPr>
          <a:xfrm>
            <a:off x="457200" y="171122"/>
            <a:ext cx="3330086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FCFEC2-4196-4DD0-B8D7-E647BC4B6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95350"/>
            <a:ext cx="8382000" cy="4159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634603-1E7F-4D0F-A11D-DBEF82CAF14A}"/>
              </a:ext>
            </a:extLst>
          </p:cNvPr>
          <p:cNvSpPr txBox="1"/>
          <p:nvPr/>
        </p:nvSpPr>
        <p:spPr>
          <a:xfrm rot="21448756">
            <a:off x="7379968" y="3743013"/>
            <a:ext cx="1296360" cy="50474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ওপার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5A2C58-05C1-486F-8E4D-DF3184819781}"/>
              </a:ext>
            </a:extLst>
          </p:cNvPr>
          <p:cNvSpPr txBox="1"/>
          <p:nvPr/>
        </p:nvSpPr>
        <p:spPr>
          <a:xfrm>
            <a:off x="533400" y="133350"/>
            <a:ext cx="40386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600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99003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59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A17CF0-782F-41DB-A162-9CD6CFFE6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85750"/>
            <a:ext cx="2594248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02" y="2800350"/>
            <a:ext cx="8484595" cy="2209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B8D56E-D3C0-87F3-F654-C70028161702}"/>
              </a:ext>
            </a:extLst>
          </p:cNvPr>
          <p:cNvSpPr/>
          <p:nvPr/>
        </p:nvSpPr>
        <p:spPr>
          <a:xfrm>
            <a:off x="644026" y="304800"/>
            <a:ext cx="4461373" cy="2114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এসো আজ আমরা </a:t>
            </a:r>
            <a:r>
              <a:rPr lang="en-GB" sz="44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GB" sz="4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GB" sz="4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4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GB" sz="4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8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0839A-FEEC-4927-BB43-4148D3BE5296}"/>
              </a:ext>
            </a:extLst>
          </p:cNvPr>
          <p:cNvSpPr txBox="1"/>
          <p:nvPr/>
        </p:nvSpPr>
        <p:spPr>
          <a:xfrm>
            <a:off x="1460021" y="57150"/>
            <a:ext cx="6464779" cy="9144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6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আজকের পাঠ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78BFD7-C727-4AF8-91AB-05E1F6BF1F98}"/>
              </a:ext>
            </a:extLst>
          </p:cNvPr>
          <p:cNvSpPr txBox="1"/>
          <p:nvPr/>
        </p:nvSpPr>
        <p:spPr>
          <a:xfrm>
            <a:off x="1600200" y="1123950"/>
            <a:ext cx="26670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তীরে</a:t>
            </a:r>
            <a:endParaRPr lang="en-US" sz="3200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8B371-CDCB-4F58-9E50-DE9E1A80BB1B}"/>
              </a:ext>
            </a:extLst>
          </p:cNvPr>
          <p:cNvSpPr txBox="1"/>
          <p:nvPr/>
        </p:nvSpPr>
        <p:spPr>
          <a:xfrm>
            <a:off x="457200" y="4216512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06,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 ৯৩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506F8-8ACD-442F-8652-AF2EA82B2C9E}"/>
              </a:ext>
            </a:extLst>
          </p:cNvPr>
          <p:cNvSpPr txBox="1"/>
          <p:nvPr/>
        </p:nvSpPr>
        <p:spPr>
          <a:xfrm>
            <a:off x="4343400" y="1047750"/>
            <a:ext cx="3437652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endParaRPr lang="en-US" sz="3600" dirty="0">
              <a:solidFill>
                <a:srgbClr val="9900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17143E-89F1-4F26-9373-2AB12AEF5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64684"/>
            <a:ext cx="2171700" cy="210502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7221288-6609-49F7-AE06-E2B93206E6F0}"/>
              </a:ext>
            </a:extLst>
          </p:cNvPr>
          <p:cNvGrpSpPr/>
          <p:nvPr/>
        </p:nvGrpSpPr>
        <p:grpSpPr>
          <a:xfrm>
            <a:off x="1354765" y="1859795"/>
            <a:ext cx="4278058" cy="2007354"/>
            <a:chOff x="1354765" y="1859795"/>
            <a:chExt cx="4278058" cy="200735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7CF34C-A6B2-4E79-8BCF-4FE2EF005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1400" y="1861124"/>
              <a:ext cx="2041230" cy="20060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8285D9-4820-47F6-BE57-46B353B03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4765" y="1859795"/>
              <a:ext cx="2171700" cy="199138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59BB00-74E3-4AA3-9F52-D99B530B9A83}"/>
                </a:ext>
              </a:extLst>
            </p:cNvPr>
            <p:cNvSpPr txBox="1"/>
            <p:nvPr/>
          </p:nvSpPr>
          <p:spPr>
            <a:xfrm rot="19693972">
              <a:off x="2478226" y="3201025"/>
              <a:ext cx="1087402" cy="36933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নদীর</a:t>
              </a:r>
              <a:r>
                <a:rPr lang="en-US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এ </a:t>
              </a:r>
              <a:r>
                <a:rPr lang="en-US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পার</a:t>
              </a:r>
              <a:endPara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E63459-FD4F-40FF-B808-21E88EEE1F27}"/>
                </a:ext>
              </a:extLst>
            </p:cNvPr>
            <p:cNvSpPr txBox="1"/>
            <p:nvPr/>
          </p:nvSpPr>
          <p:spPr>
            <a:xfrm rot="2079833">
              <a:off x="4545421" y="2112306"/>
              <a:ext cx="1087402" cy="36933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নদীর</a:t>
              </a:r>
              <a:r>
                <a:rPr lang="en-US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ওপার</a:t>
              </a:r>
              <a:endPara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05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1150" y="104727"/>
            <a:ext cx="17526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650" y="684238"/>
            <a:ext cx="251460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320039"/>
            <a:ext cx="4296977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1.2.1, 1.3.১, 1.3.3, 1.3.6, 2.1.2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  <a:p>
            <a:r>
              <a:rPr lang="en-US" sz="16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:  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১.1.2, 1.3.3, 2.1.1, 2.2.1, 2.2.2, 2.2.3, 2.5.3, 4.1.2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1.3.2, 1.5.1, 2.1.2, 2.2.1, 2.2.2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1.4.3, 1.6.1, 1.8.1, 2.1.4, 2.3.12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-95250"/>
            <a:ext cx="9144000" cy="523875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32-Point Star 12"/>
          <p:cNvSpPr/>
          <p:nvPr/>
        </p:nvSpPr>
        <p:spPr>
          <a:xfrm>
            <a:off x="7010400" y="169775"/>
            <a:ext cx="691660" cy="687242"/>
          </a:xfrm>
          <a:prstGeom prst="star32">
            <a:avLst>
              <a:gd name="adj" fmla="val 27043"/>
            </a:avLst>
          </a:prstGeom>
          <a:solidFill>
            <a:srgbClr val="ED661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Purple-Tuli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63" y="1144478"/>
            <a:ext cx="1600200" cy="1600200"/>
          </a:xfrm>
          <a:prstGeom prst="rect">
            <a:avLst/>
          </a:prstGeom>
        </p:spPr>
      </p:pic>
      <p:pic>
        <p:nvPicPr>
          <p:cNvPr id="16" name="Picture 15" descr="_res__red_flower_decoration_png_by_hanabell1-d6lcbj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4163" y="3221667"/>
            <a:ext cx="1524000" cy="15254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9086559">
            <a:off x="4079440" y="1744524"/>
            <a:ext cx="251460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5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1" y="285750"/>
            <a:ext cx="44958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৯৩ </a:t>
            </a:r>
            <a:r>
              <a:rPr lang="en-US" sz="28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8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9900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19" y="884121"/>
            <a:ext cx="4916214" cy="3805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0" y="285750"/>
            <a:ext cx="38100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GB" sz="2800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GB" sz="2800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GB" sz="2800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GB" sz="2800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99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3402" y="888716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বিশ্বকবি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292452" y="1494865"/>
            <a:ext cx="1478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সুরস্রষ্টা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233002" y="289022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ভাণ্ডার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196545" y="2159552"/>
            <a:ext cx="160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জন্মগ্রহণ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7762875" y="884121"/>
            <a:ext cx="4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শ্ব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7788371" y="1554152"/>
            <a:ext cx="37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ষ্ট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7762875" y="2196488"/>
            <a:ext cx="582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ন্ম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776136" y="2890219"/>
            <a:ext cx="54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ণ্ড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5273402" y="363855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পুরস্কার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7772400" y="3678808"/>
            <a:ext cx="63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স্ক</a:t>
            </a:r>
            <a:endParaRPr lang="en-US" sz="36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37A0A20-DFD2-C694-F218-059127EAB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50" y="958698"/>
            <a:ext cx="1049512" cy="3659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7A0A20-DFD2-C694-F218-059127EAB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50" y="1637425"/>
            <a:ext cx="1049512" cy="3659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463A6F-8BF0-A14C-CE81-63607217DC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86" y="2973863"/>
            <a:ext cx="1256016" cy="4351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463A6F-8BF0-A14C-CE81-63607217DC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452" y="3719112"/>
            <a:ext cx="1256016" cy="435198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>
            <a:off x="6582881" y="2298492"/>
            <a:ext cx="1158025" cy="406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4136</TotalTime>
  <Words>318</Words>
  <Application>Microsoft Office PowerPoint</Application>
  <PresentationFormat>On-screen Show (16:9)</PresentationFormat>
  <Paragraphs>97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WALTON</cp:lastModifiedBy>
  <cp:revision>425</cp:revision>
  <dcterms:created xsi:type="dcterms:W3CDTF">2006-08-16T00:00:00Z</dcterms:created>
  <dcterms:modified xsi:type="dcterms:W3CDTF">2022-09-10T08:41:25Z</dcterms:modified>
</cp:coreProperties>
</file>