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F76F-6617-3CA6-8DD3-3A9FCE034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E61B2-B1A5-8186-D0E3-B4A14C6B6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D3164-596D-2536-35D2-09DF3C2D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3761-F65E-7646-8171-D8A32D79521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D5F3E-5D75-80A3-D1FC-ED9C6A60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CC9F2-5D89-C11D-3B75-FE32BCB7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C18-94D8-5049-A2E4-2CB8F383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FEBC-2374-833D-A564-CF0407AD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22BD2-1883-B7A0-0904-B13DEDA7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B2912-D81C-6363-D131-F850F3B3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3761-F65E-7646-8171-D8A32D79521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CBCF3-ADFA-D3FE-C67C-4AAA6ED4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F07D-3DD8-046F-A063-22A6CC0D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C18-94D8-5049-A2E4-2CB8F383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855CE-2109-9E17-BF06-03F97BF5F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DA3B0-D457-1F6D-C4DA-4C55A0232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C8C00-40D3-9529-E0EC-FD8B18FB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3761-F65E-7646-8171-D8A32D79521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136C4-27D8-E83C-0E24-401B3232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C4AF3-29A9-BD7B-F9E8-69129CC6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C18-94D8-5049-A2E4-2CB8F383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4FCF-60F0-1D20-FD1D-91A7D7BB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53612-5C8D-49F1-1642-833B1E72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362C3-288D-3922-C951-66CDF48F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3761-F65E-7646-8171-D8A32D79521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A466D-E7FC-0815-F9FA-9BB86806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35BF-CE3E-0924-E059-A58CE813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C18-94D8-5049-A2E4-2CB8F383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653D-992A-422A-3ACA-0B61B261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06C69-01F0-9B48-B49B-1AA4B2052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3D50C-8312-DA28-E4B4-E32A680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3761-F65E-7646-8171-D8A32D79521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9DE0B-E224-0E7E-6D0C-1880435C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4DC39-CAAD-31D5-2F76-78F39A64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C18-94D8-5049-A2E4-2CB8F383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0452F-583A-D883-D085-FF47CFAD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57319-1880-4E12-1CF2-702B4311F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70948-239C-41BB-766A-ED2DBCBCD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2139C-6341-5DFA-84B7-57A37419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3761-F65E-7646-8171-D8A32D79521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A1EAF-C639-8CF0-2722-53C91605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EC8D4-F9AD-3C36-507C-99792A94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C18-94D8-5049-A2E4-2CB8F383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3777-6757-2C80-7088-7F9FBCB2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C0FB-9A14-8A7A-4089-D419D585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6C348-5AF5-B2E5-F49C-2E55AB8C8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B5773-A5A4-772B-AC81-653102927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2F3075-23C5-9D8F-CCE8-1D016F2FF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E1FEEB-9D02-BAC4-81C3-485A8A54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3761-F65E-7646-8171-D8A32D79521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099A17-FA9F-E939-300C-F9B8CD36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BA4BA9-E969-0A19-8E95-97C83841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C18-94D8-5049-A2E4-2CB8F383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766B-27A8-69A4-0066-F14A7E01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996FC-6F76-3D99-8004-B912DD5F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3761-F65E-7646-8171-D8A32D79521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BE457-FA00-6D30-B351-9CF307A9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E3B41-0D66-03A7-5672-B5F91F67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C18-94D8-5049-A2E4-2CB8F383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D6770-0F16-DD22-BF18-44A80DFA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3761-F65E-7646-8171-D8A32D79521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ED729-365A-78DA-9166-9BC6E06F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33D5D-81C9-471C-4750-5B565EA9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C18-94D8-5049-A2E4-2CB8F383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4DF8-CDE0-BA43-3819-B9376FF7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208E5-A454-BDDC-F9FC-76201F7D3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BBE77-B723-A24C-1264-B008674A2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5D52A-9078-F819-B4D4-3E9EFB43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3761-F65E-7646-8171-D8A32D79521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F7047-C629-3874-5745-D24A1237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A506B-616B-3337-6DD6-2F08B8BC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C18-94D8-5049-A2E4-2CB8F383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0978-EEA7-F93A-364B-5842E7C5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009EB-6A69-02DB-F696-76AD1B2AC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5BC69-BE57-9BB6-134B-38E521751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C9B20-BB76-0E66-AA9D-E9029BB8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3761-F65E-7646-8171-D8A32D79521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78C6-B662-E7E2-B068-C2456650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4E30B-9C37-BE5B-CADA-AD4A970E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C18-94D8-5049-A2E4-2CB8F383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785E-80F3-E54F-ACB8-EC842FAF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8C732-173B-F692-2EFE-A148433A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B70A2-E21F-3DB9-F329-55C93F9FA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3761-F65E-7646-8171-D8A32D79521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BF94B-DF92-15F1-BEEE-1F09CBEF8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7A7DF-B8FD-504E-6670-457309743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35C18-94D8-5049-A2E4-2CB8F383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B3FC3-A4F5-9132-5D82-F9D5EA1F5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A6C368-73FF-F4B2-C867-2D6AF56DE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-1537" r="151" b="1537"/>
          <a:stretch/>
        </p:blipFill>
        <p:spPr>
          <a:xfrm>
            <a:off x="0" y="1105123"/>
            <a:ext cx="12388070" cy="57528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ECAE95-A193-C6CF-39CE-7A54850506FB}"/>
              </a:ext>
            </a:extLst>
          </p:cNvPr>
          <p:cNvSpPr txBox="1"/>
          <p:nvPr/>
        </p:nvSpPr>
        <p:spPr>
          <a:xfrm>
            <a:off x="2370667" y="0"/>
            <a:ext cx="11835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                              </a:t>
            </a:r>
            <a:r>
              <a:rPr lang="en-US" sz="6000"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0820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F3D0-D3C8-4D0B-DFFF-E1C1082AFA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7C0A-2409-11AF-7363-DAB119C7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                   </a:t>
            </a:r>
            <a:r>
              <a:rPr lang="en-US">
                <a:solidFill>
                  <a:srgbClr val="FF0000"/>
                </a:solidFill>
              </a:rPr>
              <a:t>Fill in the blanks.</a:t>
            </a:r>
          </a:p>
          <a:p>
            <a:pPr marL="514350" indent="-514350">
              <a:buAutoNum type="alphaLcParenBoth"/>
            </a:pPr>
            <a:r>
              <a:rPr lang="en-US">
                <a:solidFill>
                  <a:srgbClr val="002060"/>
                </a:solidFill>
              </a:rPr>
              <a:t>The day of ‘Pahela Boishakh’ is a --------.</a:t>
            </a:r>
          </a:p>
          <a:p>
            <a:pPr marL="514350" indent="-514350">
              <a:buAutoNum type="alphaLcParenBoth"/>
            </a:pPr>
            <a:r>
              <a:rPr lang="en-US">
                <a:solidFill>
                  <a:srgbClr val="002060"/>
                </a:solidFill>
              </a:rPr>
              <a:t>On this occasion, People are in a --------mood.</a:t>
            </a:r>
          </a:p>
          <a:p>
            <a:pPr marL="514350" indent="-514350">
              <a:buAutoNum type="alphaLcParenBoth"/>
            </a:pPr>
            <a:r>
              <a:rPr lang="en-US">
                <a:solidFill>
                  <a:srgbClr val="002060"/>
                </a:solidFill>
              </a:rPr>
              <a:t>Pahela Boishakh is a day of------.</a:t>
            </a:r>
          </a:p>
          <a:p>
            <a:pPr marL="514350" indent="-514350">
              <a:buAutoNum type="alphaLcParenBoth"/>
            </a:pPr>
            <a:r>
              <a:rPr lang="en-US">
                <a:solidFill>
                  <a:srgbClr val="002060"/>
                </a:solidFill>
              </a:rPr>
              <a:t>The word ‘ traditional’ means-------.</a:t>
            </a:r>
          </a:p>
          <a:p>
            <a:pPr marL="514350" indent="-514350">
              <a:buAutoNum type="alphaLcParenBoth"/>
            </a:pPr>
            <a:r>
              <a:rPr lang="en-US">
                <a:solidFill>
                  <a:srgbClr val="002060"/>
                </a:solidFill>
              </a:rPr>
              <a:t>The day is-------all over the country.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7878-C776-EF54-1B6D-A54FD871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77" y="4224421"/>
            <a:ext cx="10515600" cy="2633579"/>
          </a:xfrm>
        </p:spPr>
        <p:txBody>
          <a:bodyPr>
            <a:normAutofit fontScale="90000"/>
          </a:bodyPr>
          <a:lstStyle/>
          <a:p>
            <a:r>
              <a:rPr lang="en-US"/>
              <a:t>Describe your own cultural or religious festival that you celebrate using the following words.</a:t>
            </a:r>
            <a:br>
              <a:rPr lang="en-US"/>
            </a:br>
            <a:r>
              <a:rPr lang="en-US"/>
              <a:t>Colour – special- traditional- religious-dance-cultural-flowers-food-songs-festive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CC6E88-A5AF-7A4F-A009-66E839D5B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91" y="0"/>
            <a:ext cx="5434308" cy="435133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89394D-4D3D-8549-AF51-004AEBB48BC7}"/>
              </a:ext>
            </a:extLst>
          </p:cNvPr>
          <p:cNvSpPr/>
          <p:nvPr/>
        </p:nvSpPr>
        <p:spPr>
          <a:xfrm>
            <a:off x="5230418" y="50491"/>
            <a:ext cx="6961582" cy="353224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FF00"/>
                </a:solidFill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16839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1CEE-EE88-F769-1644-320D0CD2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34" y="0"/>
            <a:ext cx="10515600" cy="13255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/>
              <a:t>   Introduction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49AFCAA-3A92-5EC2-9ECC-0F9929DB97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42" y="1697371"/>
            <a:ext cx="3467069" cy="5153945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ED3DF23-F77F-0734-D2E6-553E2FD3E85C}"/>
              </a:ext>
            </a:extLst>
          </p:cNvPr>
          <p:cNvSpPr/>
          <p:nvPr/>
        </p:nvSpPr>
        <p:spPr>
          <a:xfrm>
            <a:off x="4053221" y="1690688"/>
            <a:ext cx="2399269" cy="5160628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Assistant English Teacher of BANGALA KAZI SYDHUR RAHMAN SMRITY HIGH SCHOOL.</a:t>
            </a:r>
          </a:p>
          <a:p>
            <a:pPr algn="ctr"/>
            <a:r>
              <a:rPr lang="en-US"/>
              <a:t>ULLAPARA, SIRAJGONJ.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4B2A4F-D234-997F-0CEB-3280960600DD}"/>
              </a:ext>
            </a:extLst>
          </p:cNvPr>
          <p:cNvSpPr/>
          <p:nvPr/>
        </p:nvSpPr>
        <p:spPr>
          <a:xfrm>
            <a:off x="6452491" y="1697372"/>
            <a:ext cx="3128043" cy="516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Subject: English</a:t>
            </a:r>
          </a:p>
          <a:p>
            <a:pPr algn="ctr"/>
            <a:r>
              <a:rPr lang="en-US"/>
              <a:t>Class: Nine-Ten</a:t>
            </a:r>
          </a:p>
          <a:p>
            <a:pPr algn="ctr"/>
            <a:r>
              <a:rPr lang="en-US"/>
              <a:t>Time: 50 minutes</a:t>
            </a:r>
          </a:p>
          <a:p>
            <a:pPr algn="ctr"/>
            <a:r>
              <a:rPr lang="en-US"/>
              <a:t>03/06/2022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0DE3CDE5-3432-3BA6-3848-AE8E1F0835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68265" y="2329830"/>
            <a:ext cx="5181600" cy="3861372"/>
          </a:xfrm>
        </p:spPr>
      </p:pic>
    </p:spTree>
    <p:extLst>
      <p:ext uri="{BB962C8B-B14F-4D97-AF65-F5344CB8AC3E}">
        <p14:creationId xmlns:p14="http://schemas.microsoft.com/office/powerpoint/2010/main" val="2124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55E2-EB5B-4126-1DDE-0D5EEB2B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00345" y="3245048"/>
            <a:ext cx="10821035" cy="3244265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What do you see in the picture?</a:t>
            </a:r>
            <a:br>
              <a:rPr lang="en-US">
                <a:solidFill>
                  <a:srgbClr val="0070C0"/>
                </a:solidFill>
              </a:rPr>
            </a:br>
            <a:br>
              <a:rPr lang="en-US">
                <a:solidFill>
                  <a:srgbClr val="0070C0"/>
                </a:solidFill>
              </a:rPr>
            </a:br>
            <a:r>
              <a:rPr lang="en-US">
                <a:solidFill>
                  <a:srgbClr val="FF0000"/>
                </a:solidFill>
              </a:rPr>
              <a:t>So, today’s lesson is about ‘</a:t>
            </a:r>
            <a:r>
              <a:rPr lang="en-US">
                <a:solidFill>
                  <a:srgbClr val="00B050"/>
                </a:solidFill>
              </a:rPr>
              <a:t> Pahela Boishakh’</a:t>
            </a:r>
            <a:br>
              <a:rPr lang="en-US">
                <a:solidFill>
                  <a:srgbClr val="00B050"/>
                </a:solidFill>
              </a:rPr>
            </a:br>
            <a:endParaRPr lang="en-US">
              <a:solidFill>
                <a:srgbClr val="0070C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551BB32-ED64-B4E3-D5CA-0FEC2CB196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7" y="266283"/>
            <a:ext cx="5846456" cy="2942139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9577A72-E37D-9A4D-C9A8-7CE66178EA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72" y="266283"/>
            <a:ext cx="6033614" cy="2590396"/>
          </a:xfrm>
        </p:spPr>
      </p:pic>
    </p:spTree>
    <p:extLst>
      <p:ext uri="{BB962C8B-B14F-4D97-AF65-F5344CB8AC3E}">
        <p14:creationId xmlns:p14="http://schemas.microsoft.com/office/powerpoint/2010/main" val="14563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BD4C-7F09-55D2-D90A-A42432B5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</a:rPr>
              <a:t>Learning Outcomes: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By the end of the lesson the learners will be able to… .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60C94-6D5F-CA69-2A91-937F7C2E7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42445"/>
          </a:xfr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Talk about festivals</a:t>
            </a:r>
          </a:p>
          <a:p>
            <a:r>
              <a:rPr lang="en-US"/>
              <a:t>Read the text and identify some new words</a:t>
            </a:r>
          </a:p>
          <a:p>
            <a:r>
              <a:rPr lang="en-US"/>
              <a:t>Ask and answer questions</a:t>
            </a:r>
          </a:p>
          <a:p>
            <a:r>
              <a:rPr lang="en-US"/>
              <a:t>Use suitable words in the blanks</a:t>
            </a:r>
          </a:p>
          <a:p>
            <a:r>
              <a:rPr lang="en-US"/>
              <a:t>Describe a festival</a:t>
            </a:r>
          </a:p>
        </p:txBody>
      </p:sp>
    </p:spTree>
    <p:extLst>
      <p:ext uri="{BB962C8B-B14F-4D97-AF65-F5344CB8AC3E}">
        <p14:creationId xmlns:p14="http://schemas.microsoft.com/office/powerpoint/2010/main" val="16960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6F3B-4D29-AF5B-93DE-33652B82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2" y="5338178"/>
            <a:ext cx="10515600" cy="1325563"/>
          </a:xfrm>
        </p:spPr>
        <p:txBody>
          <a:bodyPr/>
          <a:lstStyle/>
          <a:p>
            <a:r>
              <a:rPr lang="en-US"/>
              <a:t>What can you tell me about the pictures?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D3A0B4-F215-5AB7-1A68-4D1102D0E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0807" cy="308364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CAC7A14-797E-D088-217A-1AE04A161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58" y="194260"/>
            <a:ext cx="5197960" cy="288939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75095A7-5C00-57C2-1D1E-2D0D9A4B7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00" y="2945045"/>
            <a:ext cx="5953405" cy="287225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C0B380F-1BB5-4EB2-75ED-BDFB1D942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8" y="3083649"/>
            <a:ext cx="5433040" cy="26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17B8-13FE-C4D0-4B26-1502B592594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Read the text silently.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264270-BB14-62C0-CEC7-C26EF7FD1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0944280" cy="500243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60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ED60-DB1E-1DA4-0788-CC5BFAEB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7367" y="0"/>
            <a:ext cx="12682228" cy="169068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/>
              <a:t>Vocabulary /Synonym/Antonym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CF02A8-7FA7-DDAE-BB43-D4D0551DF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CA6B4-2D54-059D-4273-1B32EA136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7D0B9D-4810-2F00-EA65-B476CE6E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BB3F0-1BEC-84F4-5578-86F175B0F6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8E2370C0-0C07-2D56-B1D0-BFED46640A14}"/>
              </a:ext>
            </a:extLst>
          </p:cNvPr>
          <p:cNvSpPr/>
          <p:nvPr/>
        </p:nvSpPr>
        <p:spPr>
          <a:xfrm>
            <a:off x="-267367" y="1681163"/>
            <a:ext cx="12191999" cy="555115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Root Word-----Bengali Meaning------Synonym----Antonym</a:t>
            </a:r>
          </a:p>
          <a:p>
            <a:pPr algn="ctr"/>
            <a:endParaRPr lang="en-US" sz="3200">
              <a:solidFill>
                <a:srgbClr val="FF0000"/>
              </a:solidFill>
            </a:endParaRPr>
          </a:p>
          <a:p>
            <a:pPr algn="ctr"/>
            <a:r>
              <a:rPr lang="en-US" sz="3200"/>
              <a:t>Significance (N)-----তাৎপর্য-----Implication-----Insignificance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Renowned (Adj.)-------বিখ্যাত---------Famous-----Obscure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Celebrate (V)-----উদযাপন-----Observe------Critisize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Procession(N)----------মিছিল----------Succession-----Disorder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Fascinating (Adj.)---------আকর্ষণীয়-----Interesting------Boring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9EFA-358C-A1A9-7F64-E5B2F7563D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rgbClr val="00B050"/>
                </a:solidFill>
              </a:rPr>
              <a:t>Pair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D39F2-038D-0699-AC8A-BFFFCB0F5836}"/>
              </a:ext>
            </a:extLst>
          </p:cNvPr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/>
              <a:t>Ask and answer these questions:</a:t>
            </a:r>
          </a:p>
          <a:p>
            <a:pPr marL="0" indent="0">
              <a:buNone/>
            </a:pPr>
            <a:r>
              <a:rPr lang="en-US"/>
              <a:t>. What is the Bengali New Year’s Day?</a:t>
            </a:r>
          </a:p>
          <a:p>
            <a:r>
              <a:rPr lang="en-US"/>
              <a:t>How do they celebrate the day?</a:t>
            </a:r>
          </a:p>
          <a:p>
            <a:r>
              <a:rPr lang="en-US"/>
              <a:t>Why is Pahela Boishakh so special?</a:t>
            </a:r>
          </a:p>
        </p:txBody>
      </p:sp>
    </p:spTree>
    <p:extLst>
      <p:ext uri="{BB962C8B-B14F-4D97-AF65-F5344CB8AC3E}">
        <p14:creationId xmlns:p14="http://schemas.microsoft.com/office/powerpoint/2010/main" val="168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build="p" animBg="1"/>
      <p:bldP spid="4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2E95-FBE5-1C37-132D-7FA00908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75" y="2299011"/>
            <a:ext cx="12192000" cy="6127193"/>
          </a:xfrm>
        </p:spPr>
        <p:txBody>
          <a:bodyPr>
            <a:normAutofit/>
          </a:bodyPr>
          <a:lstStyle/>
          <a:p>
            <a:pPr rtl="0" eaLnBrk="1" fontAlgn="t" latinLnBrk="0" hangingPunct="1"/>
            <a:r>
              <a:rPr lang="en-US" sz="2800"/>
              <a:t>Pahela Boishakh is a traditional (a)-------that is celebrated all over the country every year. It (b)--------people to begin a new (c)-------with new expectations. Everyone wears (d)----------clothes and eats traditional food on this day. Different organizations arrange different (e)--------programmes throughout the country.</a:t>
            </a:r>
            <a:br>
              <a:rPr lang="en-US" sz="2800"/>
            </a:br>
            <a:r>
              <a:rPr lang="en-US" sz="2800"/>
              <a:t>Answers</a:t>
            </a:r>
            <a:r>
              <a:rPr lang="en-US" sz="2800">
                <a:sym typeface="Wingdings" pitchFamily="2" charset="2"/>
              </a:rPr>
              <a:t>: (a) festival (b) encourages (c) life (d) traditional (e) cultural</a:t>
            </a:r>
            <a:endParaRPr lang="en-US" sz="28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0A184A-CE21-8DC1-00EE-A29EBE73D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824046"/>
              </p:ext>
            </p:extLst>
          </p:nvPr>
        </p:nvGraphicFramePr>
        <p:xfrm>
          <a:off x="338667" y="1782098"/>
          <a:ext cx="11853333" cy="219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111">
                  <a:extLst>
                    <a:ext uri="{9D8B030D-6E8A-4147-A177-3AD203B41FA5}">
                      <a16:colId xmlns:a16="http://schemas.microsoft.com/office/drawing/2014/main" val="1393547490"/>
                    </a:ext>
                  </a:extLst>
                </a:gridCol>
                <a:gridCol w="3951111">
                  <a:extLst>
                    <a:ext uri="{9D8B030D-6E8A-4147-A177-3AD203B41FA5}">
                      <a16:colId xmlns:a16="http://schemas.microsoft.com/office/drawing/2014/main" val="4135556973"/>
                    </a:ext>
                  </a:extLst>
                </a:gridCol>
                <a:gridCol w="3951111">
                  <a:extLst>
                    <a:ext uri="{9D8B030D-6E8A-4147-A177-3AD203B41FA5}">
                      <a16:colId xmlns:a16="http://schemas.microsoft.com/office/drawing/2014/main" val="2957831150"/>
                    </a:ext>
                  </a:extLst>
                </a:gridCol>
              </a:tblGrid>
              <a:tr h="768714">
                <a:tc>
                  <a:txBody>
                    <a:bodyPr/>
                    <a:lstStyle/>
                    <a:p>
                      <a:r>
                        <a:rPr lang="en-US" sz="3200"/>
                        <a:t>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tradional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451568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r>
                        <a:rPr lang="en-US" sz="3200"/>
                        <a:t>festival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encourages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01246"/>
                  </a:ext>
                </a:extLst>
              </a:tr>
              <a:tr h="6624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657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3A64C4-2098-BC80-0374-B0875069E595}"/>
              </a:ext>
            </a:extLst>
          </p:cNvPr>
          <p:cNvSpPr txBox="1"/>
          <p:nvPr/>
        </p:nvSpPr>
        <p:spPr>
          <a:xfrm>
            <a:off x="3048000" y="32465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AE26C61C-6E3D-5027-8EA9-56F26F08BAE2}"/>
              </a:ext>
            </a:extLst>
          </p:cNvPr>
          <p:cNvSpPr/>
          <p:nvPr/>
        </p:nvSpPr>
        <p:spPr>
          <a:xfrm rot="10800000" flipV="1">
            <a:off x="-1069474" y="24957"/>
            <a:ext cx="12192000" cy="1623718"/>
          </a:xfrm>
          <a:prstGeom prst="mathMinus">
            <a:avLst>
              <a:gd name="adj1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Individual Work</a:t>
            </a:r>
          </a:p>
          <a:p>
            <a:pPr algn="ctr"/>
            <a:r>
              <a:rPr lang="en-US" sz="3200">
                <a:solidFill>
                  <a:srgbClr val="FF0000"/>
                </a:solidFill>
              </a:rPr>
              <a:t>Complete the passage using suitable words.</a:t>
            </a:r>
          </a:p>
        </p:txBody>
      </p:sp>
    </p:spTree>
    <p:extLst>
      <p:ext uri="{BB962C8B-B14F-4D97-AF65-F5344CB8AC3E}">
        <p14:creationId xmlns:p14="http://schemas.microsoft.com/office/powerpoint/2010/main" val="35567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   Introduction</vt:lpstr>
      <vt:lpstr>What do you see in the picture?  So, today’s lesson is about ‘ Pahela Boishakh’ </vt:lpstr>
      <vt:lpstr>Learning Outcomes: By the end of the lesson the learners will be able to… . </vt:lpstr>
      <vt:lpstr>What can you tell me about the pictures?</vt:lpstr>
      <vt:lpstr>Read the text silently. </vt:lpstr>
      <vt:lpstr>Vocabulary /Synonym/Antonym</vt:lpstr>
      <vt:lpstr>Pair Work</vt:lpstr>
      <vt:lpstr>Pahela Boishakh is a traditional (a)-------that is celebrated all over the country every year. It (b)--------people to begin a new (c)-------with new expectations. Everyone wears (d)----------clothes and eats traditional food on this day. Different organizations arrange different (e)--------programmes throughout the country. Answers: (a) festival (b) encourages (c) life (d) traditional (e) cultural</vt:lpstr>
      <vt:lpstr>Evaluation</vt:lpstr>
      <vt:lpstr>Describe your own cultural or religious festival that you celebrate using the following words. Colour – special- traditional- religious-dance-cultural-flowers-food-songs-festive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8801743071062</cp:lastModifiedBy>
  <cp:revision>8</cp:revision>
  <dcterms:created xsi:type="dcterms:W3CDTF">2022-06-03T16:41:50Z</dcterms:created>
  <dcterms:modified xsi:type="dcterms:W3CDTF">2022-11-03T09:13:39Z</dcterms:modified>
</cp:coreProperties>
</file>