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4" r:id="rId3"/>
    <p:sldId id="258" r:id="rId4"/>
    <p:sldId id="259" r:id="rId5"/>
    <p:sldId id="27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8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1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6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9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2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6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9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A4B2-0747-4394-97DA-8ABE80D0FE38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43A2-BD0E-446F-8A8B-0E9FB141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fif"/><Relationship Id="rId4" Type="http://schemas.openxmlformats.org/officeDocument/2006/relationships/image" Target="../media/image15.jf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2533650" y="219075"/>
            <a:ext cx="6886575" cy="1990725"/>
          </a:xfrm>
          <a:prstGeom prst="ellipseRibbon2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</a:rPr>
              <a:t>স্বাগতম</a:t>
            </a:r>
            <a:endParaRPr lang="en-US" sz="66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6" y="2286000"/>
            <a:ext cx="9239250" cy="434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9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5">
                    <a:lumMod val="50000"/>
                  </a:schemeClr>
                </a:solidFill>
              </a:rPr>
              <a:t>একক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50000"/>
                  </a:schemeClr>
                </a:solidFill>
              </a:rPr>
              <a:t>কাজ</a:t>
            </a:r>
            <a:endParaRPr 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1825624"/>
            <a:ext cx="5495925" cy="39655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হিমশীতল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অগ্নিপিন্ড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শব্দের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অর্থ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ও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বাক্য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রচনা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8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272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</a:rPr>
              <a:t>মূল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</a:rPr>
              <a:t>বিষয়বস্তু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প্রার্থী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কবিতাটি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সুকান্ত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ভট্টাচার্যের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ছাড়পত্র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কাব্যগ্রন্থ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থেকে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নেওয়া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হয়েছে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। </a:t>
            </a:r>
          </a:p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b="1" dirty="0" err="1" smtClean="0">
                <a:solidFill>
                  <a:schemeClr val="accent2"/>
                </a:solidFill>
              </a:rPr>
              <a:t>আমাদের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পৃথিবীর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শক্তির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মূল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উৎস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সূর্য</a:t>
            </a:r>
            <a:r>
              <a:rPr lang="en-US" b="1" dirty="0" smtClean="0">
                <a:solidFill>
                  <a:schemeClr val="accent2"/>
                </a:solidFill>
              </a:rPr>
              <a:t>।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*</a:t>
            </a:r>
            <a:r>
              <a:rPr lang="en-US" b="1" dirty="0" err="1" smtClean="0">
                <a:solidFill>
                  <a:srgbClr val="002060"/>
                </a:solidFill>
              </a:rPr>
              <a:t>প্রচন্ড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শীতে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বস্ত্রহীন,আশ্রয়হীন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মানুষ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খুব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কষ্ট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পায়</a:t>
            </a:r>
            <a:r>
              <a:rPr lang="en-US" b="1" dirty="0" smtClean="0">
                <a:solidFill>
                  <a:srgbClr val="002060"/>
                </a:solidFill>
              </a:rPr>
              <a:t> ।</a:t>
            </a:r>
            <a:r>
              <a:rPr lang="en-US" b="1" dirty="0" err="1" smtClean="0">
                <a:solidFill>
                  <a:srgbClr val="002060"/>
                </a:solidFill>
              </a:rPr>
              <a:t>তারা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সূর্যের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তাপের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জন্য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অপেক্ষা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করে</a:t>
            </a:r>
            <a:r>
              <a:rPr lang="en-US" b="1" dirty="0" smtClean="0">
                <a:solidFill>
                  <a:srgbClr val="002060"/>
                </a:solidFill>
              </a:rPr>
              <a:t>।</a:t>
            </a:r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*</a:t>
            </a:r>
            <a:r>
              <a:rPr lang="en-US" b="1" dirty="0" err="1" smtClean="0">
                <a:solidFill>
                  <a:srgbClr val="7030A0"/>
                </a:solidFill>
              </a:rPr>
              <a:t>কবি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সমাজের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নিম্ন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শ্রেনীর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মানুষের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জন্য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সূর্যের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উত্তাপ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প্রার্থনা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করেছেন</a:t>
            </a:r>
            <a:r>
              <a:rPr lang="en-US" b="1" dirty="0" smtClean="0">
                <a:solidFill>
                  <a:srgbClr val="7030A0"/>
                </a:solidFill>
              </a:rPr>
              <a:t>।</a:t>
            </a:r>
          </a:p>
          <a:p>
            <a:pPr lvl="1" algn="just"/>
            <a:r>
              <a:rPr lang="en-US" b="1" dirty="0" err="1" smtClean="0">
                <a:solidFill>
                  <a:srgbClr val="00B050"/>
                </a:solidFill>
              </a:rPr>
              <a:t>সূর্যের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অবদান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থেকে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প্রেরনা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নিয়ে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কবি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অবহেলিত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বঞ্চিত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শিশুর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জন্য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কাজ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করতে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চেয়েছেন</a:t>
            </a:r>
            <a:r>
              <a:rPr lang="en-US" b="1" dirty="0" smtClean="0">
                <a:solidFill>
                  <a:srgbClr val="00B050"/>
                </a:solidFill>
              </a:rPr>
              <a:t>।</a:t>
            </a:r>
          </a:p>
          <a:p>
            <a:pPr lvl="1" algn="just"/>
            <a:r>
              <a:rPr lang="en-US" b="1" dirty="0" smtClean="0">
                <a:solidFill>
                  <a:srgbClr val="00B050"/>
                </a:solidFill>
              </a:rPr>
              <a:t>*</a:t>
            </a:r>
            <a:r>
              <a:rPr lang="en-US" b="1" dirty="0" err="1" smtClean="0">
                <a:solidFill>
                  <a:srgbClr val="00B0F0"/>
                </a:solidFill>
              </a:rPr>
              <a:t>কবি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এমন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সমাজ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গড়তে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চান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যেখানে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অসহায়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মানুষের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দু:খ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চিরতরে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দূর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হবে</a:t>
            </a:r>
            <a:r>
              <a:rPr lang="en-US" b="1" dirty="0" smtClean="0">
                <a:solidFill>
                  <a:srgbClr val="00B050"/>
                </a:solidFill>
              </a:rPr>
              <a:t>।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95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</a:rPr>
              <a:t>জোড়ায়</a:t>
            </a:r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</a:rPr>
              <a:t>কাজ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1325563"/>
            <a:ext cx="5591175" cy="493236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সকালের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এক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টুকরো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রোদ্দুর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এক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টুকরো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সোনার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চেয়ে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দামি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মনে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হয়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</a:p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কথাটি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দ্বারা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কবি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কি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বোঝাতে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চেয়েছেন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075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886075" y="238125"/>
            <a:ext cx="6943725" cy="1495425"/>
          </a:xfrm>
          <a:prstGeom prst="flowChartTermina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অবহেলিত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বঞিত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মানুষের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কিছু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চিত্র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900" y="2133599"/>
            <a:ext cx="3195637" cy="30098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2" y="2040731"/>
            <a:ext cx="3162300" cy="2219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4933949"/>
            <a:ext cx="4186238" cy="1543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356" y="1733550"/>
            <a:ext cx="2957513" cy="26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8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00B050"/>
                </a:solidFill>
              </a:rPr>
              <a:t>দলীয়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</a:rPr>
              <a:t>কাজ</a:t>
            </a:r>
            <a:endParaRPr lang="en-US" sz="4800" b="1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1690688"/>
            <a:ext cx="5572125" cy="44862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অবহেলিত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বঞ্চিত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মানুষের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জন্য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কবি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কি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প্রার্থনা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করেছেন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বর্ণনা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কর</a:t>
            </a:r>
            <a:r>
              <a:rPr lang="en-US" sz="3200" b="1" dirty="0" smtClean="0">
                <a:solidFill>
                  <a:srgbClr val="002060"/>
                </a:solidFill>
              </a:rPr>
              <a:t>।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9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150" y="-28257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70C0"/>
                </a:solidFill>
              </a:rPr>
              <a:t>মূল্যায়ন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*১।সুকান্ত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ভট্টাচার্য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কত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বছর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বয়সে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মারা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যান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২</a:t>
            </a:r>
            <a:r>
              <a:rPr lang="en-US" b="1" dirty="0" smtClean="0">
                <a:solidFill>
                  <a:srgbClr val="7030A0"/>
                </a:solidFill>
              </a:rPr>
              <a:t>।অগ্নিপিন্ড </a:t>
            </a:r>
            <a:r>
              <a:rPr lang="en-US" b="1" dirty="0" err="1" smtClean="0">
                <a:solidFill>
                  <a:srgbClr val="7030A0"/>
                </a:solidFill>
              </a:rPr>
              <a:t>শব্দের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অর্থ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কি</a:t>
            </a:r>
            <a:r>
              <a:rPr lang="en-US" b="1" dirty="0" smtClean="0">
                <a:solidFill>
                  <a:srgbClr val="7030A0"/>
                </a:solidFill>
              </a:rPr>
              <a:t>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৩।আমরা </a:t>
            </a:r>
            <a:r>
              <a:rPr lang="en-US" b="1" dirty="0" err="1" smtClean="0">
                <a:solidFill>
                  <a:srgbClr val="00B050"/>
                </a:solidFill>
              </a:rPr>
              <a:t>কার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কাছে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উত্তাপ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পায়</a:t>
            </a:r>
            <a:r>
              <a:rPr lang="en-US" b="1" dirty="0" smtClean="0">
                <a:solidFill>
                  <a:srgbClr val="00B050"/>
                </a:solidFill>
              </a:rPr>
              <a:t>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৪।কবি </a:t>
            </a:r>
            <a:r>
              <a:rPr lang="en-US" b="1" dirty="0" err="1" smtClean="0">
                <a:solidFill>
                  <a:srgbClr val="0070C0"/>
                </a:solidFill>
              </a:rPr>
              <a:t>কাদের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জন্য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সূর্যের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উত্তাপ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প্রার্থনা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করেছেন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705100" y="180975"/>
            <a:ext cx="6210300" cy="1143000"/>
          </a:xfrm>
          <a:prstGeom prst="flowChartTermina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</a:rPr>
              <a:t>বাড়ির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</a:rPr>
              <a:t>কাজ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19325" y="1552575"/>
            <a:ext cx="7038975" cy="4857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সমাজের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অসহায়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মানুষের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কল্যাণে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তুমি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কি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করতে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চাও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৫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টি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বাক্যে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লিখ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75" y="333375"/>
            <a:ext cx="9144000" cy="1233488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7030A0"/>
                </a:solidFill>
              </a:rPr>
              <a:t>ধন্যবাদ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1782762"/>
            <a:ext cx="9144000" cy="464661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1782762"/>
            <a:ext cx="9020175" cy="45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90925" y="-28575"/>
            <a:ext cx="4552950" cy="15525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পরিচিতি</a:t>
            </a:r>
            <a:endParaRPr lang="en-US" sz="5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-85726" y="1905000"/>
            <a:ext cx="5838825" cy="3695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শিক্ষক</a:t>
            </a:r>
            <a:r>
              <a:rPr lang="en-US" b="1" dirty="0" smtClean="0"/>
              <a:t> </a:t>
            </a:r>
            <a:r>
              <a:rPr lang="en-US" b="1" dirty="0" err="1" smtClean="0"/>
              <a:t>পরিচিতি</a:t>
            </a:r>
            <a:endParaRPr lang="en-US" b="1" dirty="0" smtClean="0"/>
          </a:p>
          <a:p>
            <a:pPr algn="ctr"/>
            <a:r>
              <a:rPr lang="en-US" b="1" dirty="0" err="1" smtClean="0"/>
              <a:t>নাজনীন</a:t>
            </a:r>
            <a:r>
              <a:rPr lang="en-US" b="1" dirty="0" smtClean="0"/>
              <a:t> </a:t>
            </a:r>
            <a:r>
              <a:rPr lang="en-US" b="1" dirty="0" err="1" smtClean="0"/>
              <a:t>নাহার</a:t>
            </a:r>
            <a:endParaRPr lang="en-US" b="1" dirty="0" smtClean="0"/>
          </a:p>
          <a:p>
            <a:pPr algn="ctr"/>
            <a:r>
              <a:rPr lang="en-US" b="1" dirty="0" err="1" smtClean="0"/>
              <a:t>করিশা</a:t>
            </a:r>
            <a:r>
              <a:rPr lang="en-US" b="1" dirty="0" smtClean="0"/>
              <a:t> </a:t>
            </a:r>
            <a:r>
              <a:rPr lang="en-US" b="1" dirty="0" err="1" smtClean="0"/>
              <a:t>উচ্চ</a:t>
            </a:r>
            <a:r>
              <a:rPr lang="en-US" b="1" dirty="0" smtClean="0"/>
              <a:t> </a:t>
            </a:r>
            <a:r>
              <a:rPr lang="en-US" b="1" dirty="0" err="1" smtClean="0"/>
              <a:t>বিদ্যালয়</a:t>
            </a:r>
            <a:endParaRPr lang="en-US" b="1" dirty="0" smtClean="0"/>
          </a:p>
          <a:p>
            <a:pPr algn="ctr"/>
            <a:r>
              <a:rPr lang="en-US" b="1" dirty="0" err="1" smtClean="0"/>
              <a:t>মোহনপুর</a:t>
            </a:r>
            <a:r>
              <a:rPr lang="en-US" b="1" dirty="0" smtClean="0"/>
              <a:t>, </a:t>
            </a:r>
            <a:r>
              <a:rPr lang="en-US" b="1" dirty="0" err="1" smtClean="0"/>
              <a:t>রাজশাহী</a:t>
            </a:r>
            <a:r>
              <a:rPr lang="en-US" b="1" dirty="0" smtClean="0"/>
              <a:t>।</a:t>
            </a:r>
          </a:p>
          <a:p>
            <a:pPr algn="ctr"/>
            <a:r>
              <a:rPr lang="en-US" b="1" dirty="0" smtClean="0"/>
              <a:t>ফোন:০১৭২৪২৪৬৯২৪</a:t>
            </a:r>
          </a:p>
          <a:p>
            <a:pPr algn="ctr"/>
            <a:r>
              <a:rPr lang="en-US" b="1" dirty="0" smtClean="0"/>
              <a:t>Email:nazninnahar17@gmail.com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6334125" y="1524000"/>
            <a:ext cx="5448300" cy="3838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পাঠ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পরিচিতি</a:t>
            </a:r>
            <a:endParaRPr lang="en-US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পাঠশিরোনাম:প্রার্থী</a:t>
            </a:r>
            <a:endParaRPr lang="en-US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কবি:সুকান্ত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ভট্রাচার্য</a:t>
            </a:r>
            <a:endParaRPr lang="en-US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শ্রেণি:৮ম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952750"/>
            <a:ext cx="1354931" cy="135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00B050"/>
                </a:solidFill>
                <a:latin typeface="SonkhoMJ" pitchFamily="2" charset="0"/>
              </a:rPr>
              <a:t>Qwe‡Z</a:t>
            </a:r>
            <a:r>
              <a:rPr lang="en-US" sz="7200" b="1" dirty="0" smtClean="0">
                <a:solidFill>
                  <a:srgbClr val="00B050"/>
                </a:solidFill>
                <a:latin typeface="SonkhoMJ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SonkhoMJ" pitchFamily="2" charset="0"/>
              </a:rPr>
              <a:t>wK</a:t>
            </a:r>
            <a:r>
              <a:rPr lang="en-US" sz="7200" b="1" dirty="0">
                <a:solidFill>
                  <a:srgbClr val="00B050"/>
                </a:solidFill>
                <a:latin typeface="SonkhoMJ" pitchFamily="2" charset="0"/>
              </a:rPr>
              <a:t> </a:t>
            </a:r>
            <a:r>
              <a:rPr lang="en-US" sz="7200" b="1" dirty="0" smtClean="0">
                <a:solidFill>
                  <a:srgbClr val="00B050"/>
                </a:solidFill>
                <a:latin typeface="SonkhoMJ" pitchFamily="2" charset="0"/>
              </a:rPr>
              <a:t>†`L‡Z </a:t>
            </a:r>
            <a:r>
              <a:rPr lang="en-US" sz="7200" b="1" dirty="0" err="1" smtClean="0">
                <a:solidFill>
                  <a:srgbClr val="00B050"/>
                </a:solidFill>
                <a:latin typeface="SonkhoMJ" pitchFamily="2" charset="0"/>
              </a:rPr>
              <a:t>cv‡”Qv</a:t>
            </a:r>
            <a:r>
              <a:rPr lang="en-US" sz="7200" b="1" dirty="0" smtClean="0">
                <a:solidFill>
                  <a:srgbClr val="00B050"/>
                </a:solidFill>
                <a:latin typeface="SonkhoMJ" pitchFamily="2" charset="0"/>
              </a:rPr>
              <a:t>?</a:t>
            </a:r>
            <a:endParaRPr lang="en-US" sz="7200" b="1" dirty="0">
              <a:solidFill>
                <a:srgbClr val="00B050"/>
              </a:solidFill>
              <a:latin typeface="Sonkho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766887"/>
            <a:ext cx="5153025" cy="487203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1766888"/>
            <a:ext cx="5238750" cy="4872036"/>
          </a:xfrm>
        </p:spPr>
      </p:pic>
    </p:spTree>
    <p:extLst>
      <p:ext uri="{BB962C8B-B14F-4D97-AF65-F5344CB8AC3E}">
        <p14:creationId xmlns:p14="http://schemas.microsoft.com/office/powerpoint/2010/main" val="40501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200400" y="200025"/>
            <a:ext cx="5038725" cy="1133475"/>
          </a:xfrm>
          <a:prstGeom prst="flowChartTerminator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SonkhoMJ" pitchFamily="2" charset="0"/>
              </a:rPr>
              <a:t>AvR‡Ki</a:t>
            </a:r>
            <a:r>
              <a:rPr lang="en-US" sz="5400" b="1" dirty="0" smtClean="0">
                <a:latin typeface="SonkhoMJ" pitchFamily="2" charset="0"/>
              </a:rPr>
              <a:t> </a:t>
            </a:r>
            <a:r>
              <a:rPr lang="en-US" sz="5400" b="1" dirty="0" err="1" smtClean="0">
                <a:latin typeface="SonkhoMJ" pitchFamily="2" charset="0"/>
              </a:rPr>
              <a:t>cvV</a:t>
            </a:r>
            <a:endParaRPr lang="en-US" sz="5400" b="1" dirty="0">
              <a:latin typeface="Sonkh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85950" y="1457325"/>
            <a:ext cx="7096125" cy="492442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SonkhoMJ" pitchFamily="2" charset="0"/>
              </a:rPr>
              <a:t>প্রার্থী</a:t>
            </a:r>
            <a:endParaRPr lang="en-US" sz="5400" b="1" dirty="0" smtClean="0">
              <a:solidFill>
                <a:srgbClr val="00B050"/>
              </a:solidFill>
              <a:latin typeface="SonkhoMJ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SonkhoMJ" pitchFamily="2" charset="0"/>
              </a:rPr>
              <a:t>সুকান্ত</a:t>
            </a:r>
            <a:r>
              <a:rPr lang="en-US" sz="5400" b="1" dirty="0" smtClean="0">
                <a:solidFill>
                  <a:srgbClr val="00B050"/>
                </a:solidFill>
                <a:latin typeface="Sonkho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onkhoMJ" pitchFamily="2" charset="0"/>
              </a:rPr>
              <a:t>ভট্রাচার্য</a:t>
            </a:r>
            <a:endParaRPr lang="en-US" sz="5400" b="1" dirty="0" smtClean="0">
              <a:solidFill>
                <a:srgbClr val="00B050"/>
              </a:solidFill>
              <a:latin typeface="Sonkh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7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562350" y="0"/>
            <a:ext cx="4991100" cy="10287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শিখনফল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962150" y="1304925"/>
            <a:ext cx="8515350" cy="52959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আজকের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পাঠ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শেষে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শিক্ষার্থীরা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১।কবি </a:t>
            </a:r>
            <a:r>
              <a:rPr lang="en-US" sz="2400" b="1" dirty="0" err="1" smtClean="0">
                <a:solidFill>
                  <a:schemeClr val="tx1"/>
                </a:solidFill>
              </a:rPr>
              <a:t>সুকান্ত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ভট্টাচার্য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সম্পর্কে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বলতে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পারবে</a:t>
            </a:r>
            <a:r>
              <a:rPr lang="en-US" sz="2400" b="1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২।প্রার্থী </a:t>
            </a:r>
            <a:r>
              <a:rPr lang="en-US" sz="2400" b="1" dirty="0" err="1" smtClean="0">
                <a:solidFill>
                  <a:schemeClr val="tx1"/>
                </a:solidFill>
              </a:rPr>
              <a:t>কবিতাটি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শুদ্ধ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উচ্চারণে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পড়তে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পারবে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৩।কবিতাটির </a:t>
            </a:r>
            <a:r>
              <a:rPr lang="en-US" sz="2400" b="1" dirty="0" err="1" smtClean="0">
                <a:solidFill>
                  <a:schemeClr val="tx1"/>
                </a:solidFill>
              </a:rPr>
              <a:t>অন্তর্গত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শব্দের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অর্থ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বলতে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পারবে</a:t>
            </a:r>
            <a:r>
              <a:rPr lang="en-US" sz="2400" b="1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৪।কবিতাটির </a:t>
            </a:r>
            <a:r>
              <a:rPr lang="en-US" sz="2400" b="1" dirty="0" err="1" smtClean="0">
                <a:solidFill>
                  <a:schemeClr val="tx1"/>
                </a:solidFill>
              </a:rPr>
              <a:t>মূল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বক্তব্য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ব্যাখা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করতে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পারবে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3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771775" y="95250"/>
            <a:ext cx="6105525" cy="1238250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Kwe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cwiwPwZ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SonkhoMJ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081586" y="1333500"/>
            <a:ext cx="2090737" cy="19050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B0F0"/>
                </a:solidFill>
                <a:latin typeface="SonkhoMJ" pitchFamily="2" charset="0"/>
              </a:rPr>
              <a:t>Rb</a:t>
            </a:r>
            <a:r>
              <a:rPr lang="en-US" sz="2400" b="1" dirty="0" smtClean="0">
                <a:solidFill>
                  <a:srgbClr val="00B0F0"/>
                </a:solidFill>
                <a:latin typeface="SonkhoMJ" pitchFamily="2" charset="0"/>
              </a:rPr>
              <a:t>¥:1926 </a:t>
            </a:r>
            <a:r>
              <a:rPr lang="en-US" sz="2400" b="1" dirty="0" err="1" smtClean="0">
                <a:solidFill>
                  <a:srgbClr val="00B0F0"/>
                </a:solidFill>
                <a:latin typeface="SonkhoMJ" pitchFamily="2" charset="0"/>
              </a:rPr>
              <a:t>wLªóv‡ã</a:t>
            </a:r>
            <a:r>
              <a:rPr lang="en-US" sz="2400" b="1" dirty="0" smtClean="0">
                <a:solidFill>
                  <a:srgbClr val="00B0F0"/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SonkhoMJ" pitchFamily="2" charset="0"/>
              </a:rPr>
              <a:t>KjKvZvq</a:t>
            </a:r>
            <a:endParaRPr lang="en-US" sz="2400" b="1" dirty="0">
              <a:solidFill>
                <a:srgbClr val="00B0F0"/>
              </a:solidFill>
              <a:latin typeface="SonkhoMJ" pitchFamily="2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7172323" y="2095500"/>
            <a:ext cx="2124075" cy="1985962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‰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cZ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…©K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wbevm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†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MvcvjM‡Äi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†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KvUvwicvovq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SonkhoMJ" pitchFamily="2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2962274" y="2095500"/>
            <a:ext cx="1943100" cy="199548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SonkhoMJ" pitchFamily="2" charset="0"/>
              </a:rPr>
              <a:t>1947 </a:t>
            </a:r>
            <a:r>
              <a:rPr lang="en-US" sz="2400" b="1" dirty="0" err="1" smtClean="0">
                <a:solidFill>
                  <a:srgbClr val="FFFF00"/>
                </a:solidFill>
                <a:latin typeface="SonkhoMJ" pitchFamily="2" charset="0"/>
              </a:rPr>
              <a:t>mv‡j</a:t>
            </a:r>
            <a:r>
              <a:rPr lang="en-US" sz="2400" b="1" dirty="0" smtClean="0">
                <a:solidFill>
                  <a:srgbClr val="FFFF00"/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SonkhoMJ" pitchFamily="2" charset="0"/>
              </a:rPr>
              <a:t>KjKvZvq</a:t>
            </a:r>
            <a:r>
              <a:rPr lang="en-US" sz="2400" b="1" dirty="0" smtClean="0">
                <a:solidFill>
                  <a:srgbClr val="FFFF00"/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SonkhoMJ" pitchFamily="2" charset="0"/>
              </a:rPr>
              <a:t>g„Zz¨eiY</a:t>
            </a:r>
            <a:r>
              <a:rPr lang="en-US" sz="2400" b="1" dirty="0" smtClean="0">
                <a:solidFill>
                  <a:srgbClr val="FFFF00"/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SonkhoMJ" pitchFamily="2" charset="0"/>
              </a:rPr>
              <a:t>K‡ib</a:t>
            </a:r>
            <a:endParaRPr lang="en-US" sz="2400" b="1" dirty="0">
              <a:solidFill>
                <a:srgbClr val="FFFF00"/>
              </a:solidFill>
              <a:latin typeface="SonkhoMJ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7391399" y="4191000"/>
            <a:ext cx="2114549" cy="2033587"/>
          </a:xfrm>
          <a:prstGeom prst="flowChart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evgcwš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’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wecøex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Kwe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wn‡m‡e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L¨vwZ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AR©b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SonkhoMJ" pitchFamily="2" charset="0"/>
              </a:rPr>
              <a:t>K‡ib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SonkhoMJ" pitchFamily="2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2600325" y="4191000"/>
            <a:ext cx="2190749" cy="2133600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21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eQi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eq‡m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hÿvq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AvµvšÍ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onkhoMJ" pitchFamily="2" charset="0"/>
              </a:rPr>
              <a:t>nb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SonkhoMJ" pitchFamily="2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5072061" y="5124450"/>
            <a:ext cx="2038350" cy="1952625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SonkhoMJ" pitchFamily="2" charset="0"/>
              </a:rPr>
              <a:t>QvocÎ,Nyg‡bB,c~e©vfvm,Awfhvb,niZvj</a:t>
            </a:r>
            <a:r>
              <a:rPr lang="en-US" dirty="0" smtClean="0">
                <a:solidFill>
                  <a:srgbClr val="FFFF00"/>
                </a:solidFill>
                <a:latin typeface="Sonkho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onkhoMJ" pitchFamily="2" charset="0"/>
              </a:rPr>
              <a:t>BZ¨vw</a:t>
            </a:r>
            <a:r>
              <a:rPr lang="en-US" dirty="0" smtClean="0">
                <a:solidFill>
                  <a:srgbClr val="FFFF00"/>
                </a:solidFill>
                <a:latin typeface="SonkhoMJ" pitchFamily="2" charset="0"/>
              </a:rPr>
              <a:t>` </a:t>
            </a:r>
            <a:r>
              <a:rPr lang="en-US" dirty="0" err="1" smtClean="0">
                <a:solidFill>
                  <a:srgbClr val="FFFF00"/>
                </a:solidFill>
                <a:latin typeface="SonkhoMJ" pitchFamily="2" charset="0"/>
              </a:rPr>
              <a:t>D‡jøL‡hvM</a:t>
            </a:r>
            <a:r>
              <a:rPr lang="en-US" dirty="0" smtClean="0">
                <a:solidFill>
                  <a:srgbClr val="FFFF00"/>
                </a:solidFill>
                <a:latin typeface="Sonkho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onkhoMJ" pitchFamily="2" charset="0"/>
              </a:rPr>
              <a:t>iPbv</a:t>
            </a:r>
            <a:endParaRPr lang="en-US" dirty="0">
              <a:solidFill>
                <a:srgbClr val="FFFF00"/>
              </a:solidFill>
              <a:latin typeface="Sonkho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4" y="3259931"/>
            <a:ext cx="2266949" cy="186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90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66950" y="152400"/>
            <a:ext cx="6829425" cy="2352675"/>
          </a:xfrm>
          <a:prstGeom prst="horizontalScroll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B050"/>
                </a:solidFill>
              </a:rPr>
              <a:t>আদর্শ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</a:rPr>
              <a:t>পাঠ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19875" y="2505075"/>
            <a:ext cx="5048250" cy="42195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হে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সূর্য!শীতের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সূর্য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!</a:t>
            </a:r>
          </a:p>
          <a:p>
            <a:pPr algn="ctr"/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হিমশীতল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সুদীর্ঘ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রাত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তোমার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প্রতীক্ষায়</a:t>
            </a: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……………………………</a:t>
            </a:r>
          </a:p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…………………………….</a:t>
            </a:r>
          </a:p>
          <a:p>
            <a:pPr algn="ctr"/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আজ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কিন্তু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আমরা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তোমার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অকৃপণ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উত্তাপের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প্রার্থী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।।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2505075"/>
            <a:ext cx="52292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38875" y="123825"/>
            <a:ext cx="5486400" cy="53435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rgbClr val="0070C0"/>
                </a:solidFill>
              </a:rPr>
              <a:t>সরব</a:t>
            </a:r>
            <a:r>
              <a:rPr lang="en-US" sz="11500" dirty="0" smtClean="0">
                <a:solidFill>
                  <a:srgbClr val="0070C0"/>
                </a:solidFill>
              </a:rPr>
              <a:t> </a:t>
            </a:r>
            <a:r>
              <a:rPr lang="en-US" sz="11500" dirty="0" err="1" smtClean="0">
                <a:solidFill>
                  <a:srgbClr val="0070C0"/>
                </a:solidFill>
              </a:rPr>
              <a:t>পাঠ</a:t>
            </a:r>
            <a:endParaRPr lang="en-US" sz="115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825"/>
            <a:ext cx="582930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7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714375" y="400050"/>
            <a:ext cx="1962150" cy="7810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শব্দ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9210674" y="600075"/>
            <a:ext cx="1762125" cy="6286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অর্থ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809625" y="1890712"/>
            <a:ext cx="16383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প্রার্থী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9601201" y="1781175"/>
            <a:ext cx="1657350" cy="80962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প্রার্থনাকারী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900113" y="3438525"/>
            <a:ext cx="1638300" cy="7429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হিমশীতল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601201" y="3019425"/>
            <a:ext cx="1781175" cy="10191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তুষারের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মত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ঠান্ডা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109662" y="4764883"/>
            <a:ext cx="1590675" cy="78105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অগ্নিপিন্ড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567863" y="4683917"/>
            <a:ext cx="1847850" cy="108109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আগুনের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গোলা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62500" y="1657349"/>
            <a:ext cx="2228850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1624011"/>
            <a:ext cx="2228850" cy="1304925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800600" y="3348037"/>
            <a:ext cx="2190750" cy="923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8" y="3207545"/>
            <a:ext cx="2307432" cy="1250155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4700587" y="4764883"/>
            <a:ext cx="235267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7" y="4783933"/>
            <a:ext cx="2514600" cy="9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1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327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SonkhoMJ</vt:lpstr>
      <vt:lpstr>Office Theme</vt:lpstr>
      <vt:lpstr>PowerPoint Presentation</vt:lpstr>
      <vt:lpstr>PowerPoint Presentation</vt:lpstr>
      <vt:lpstr>Qwe‡Z wK †`L‡Z cv‡”Qv?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মূল বিষয়বস্তু</vt:lpstr>
      <vt:lpstr>জোড়ায় কাজ</vt:lpstr>
      <vt:lpstr>PowerPoint Presentation</vt:lpstr>
      <vt:lpstr>দলীয় কাজ</vt:lpstr>
      <vt:lpstr>মূল্যায়ন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User</dc:creator>
  <cp:lastModifiedBy>User</cp:lastModifiedBy>
  <cp:revision>28</cp:revision>
  <dcterms:created xsi:type="dcterms:W3CDTF">2022-09-27T13:55:51Z</dcterms:created>
  <dcterms:modified xsi:type="dcterms:W3CDTF">2022-10-12T16:14:37Z</dcterms:modified>
</cp:coreProperties>
</file>