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53EB"/>
    <a:srgbClr val="5840E8"/>
    <a:srgbClr val="2D5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49BAA4-DAEA-43AA-A998-6F6DC55D2EE0}" type="doc">
      <dgm:prSet loTypeId="urn:microsoft.com/office/officeart/2005/8/layout/venn3" loCatId="relationship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E01DA2-98AC-403E-B6B9-200998023304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8000" b="1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শি</a:t>
          </a:r>
          <a:r>
            <a:rPr lang="bn-IN" sz="6600" b="0" dirty="0">
              <a:ln w="12700"/>
              <a:effectLst/>
            </a:rPr>
            <a:t>  </a:t>
          </a:r>
          <a:endParaRPr lang="en-US" sz="6600" b="0" dirty="0">
            <a:ln w="12700"/>
            <a:effectLst/>
          </a:endParaRPr>
        </a:p>
      </dgm:t>
    </dgm:pt>
    <dgm:pt modelId="{2BD5B1CD-A3B4-4F6B-9677-147EBD1B09F4}" type="parTrans" cxnId="{0F51949B-BDB7-4248-886F-F027B942EC12}">
      <dgm:prSet/>
      <dgm:spPr/>
      <dgm:t>
        <a:bodyPr/>
        <a:lstStyle/>
        <a:p>
          <a:endParaRPr lang="en-US"/>
        </a:p>
      </dgm:t>
    </dgm:pt>
    <dgm:pt modelId="{48C08E0A-A98A-4363-9AFB-DF48FD178412}" type="sibTrans" cxnId="{0F51949B-BDB7-4248-886F-F027B942EC12}">
      <dgm:prSet/>
      <dgm:spPr/>
      <dgm:t>
        <a:bodyPr/>
        <a:lstStyle/>
        <a:p>
          <a:endParaRPr lang="en-US"/>
        </a:p>
      </dgm:t>
    </dgm:pt>
    <dgm:pt modelId="{2BED67E5-DB33-4144-BE65-7DC23A726395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8000" b="1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খ</a:t>
          </a:r>
          <a:r>
            <a:rPr lang="bn-IN" sz="6600" b="0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6600" b="0" dirty="0">
            <a:ln w="12700"/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6E32F1-D330-48D9-867A-22EB1E9375D0}" type="parTrans" cxnId="{043E86E8-E32E-4EF3-9D2C-8BE5EFB8205F}">
      <dgm:prSet/>
      <dgm:spPr/>
      <dgm:t>
        <a:bodyPr/>
        <a:lstStyle/>
        <a:p>
          <a:endParaRPr lang="en-US"/>
        </a:p>
      </dgm:t>
    </dgm:pt>
    <dgm:pt modelId="{3876C7D8-DD6D-4D9E-B694-A54C921CBD09}" type="sibTrans" cxnId="{043E86E8-E32E-4EF3-9D2C-8BE5EFB8205F}">
      <dgm:prSet/>
      <dgm:spPr/>
      <dgm:t>
        <a:bodyPr/>
        <a:lstStyle/>
        <a:p>
          <a:endParaRPr lang="en-US"/>
        </a:p>
      </dgm:t>
    </dgm:pt>
    <dgm:pt modelId="{358E295A-7271-41A5-9633-37271F0454C6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8000" b="1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ন</a:t>
          </a:r>
          <a:r>
            <a:rPr lang="bn-IN" sz="6600" b="0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6600" b="0" dirty="0">
            <a:ln w="12700"/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39AA1F7-88E4-4AF1-ACCF-50519CFBFB79}" type="parTrans" cxnId="{436A2AF6-6541-4188-97A6-26A1A03FE3FE}">
      <dgm:prSet/>
      <dgm:spPr/>
      <dgm:t>
        <a:bodyPr/>
        <a:lstStyle/>
        <a:p>
          <a:endParaRPr lang="en-US"/>
        </a:p>
      </dgm:t>
    </dgm:pt>
    <dgm:pt modelId="{8DA406CF-9527-43B3-8FCA-915784275E02}" type="sibTrans" cxnId="{436A2AF6-6541-4188-97A6-26A1A03FE3FE}">
      <dgm:prSet/>
      <dgm:spPr/>
      <dgm:t>
        <a:bodyPr/>
        <a:lstStyle/>
        <a:p>
          <a:endParaRPr lang="en-US"/>
        </a:p>
      </dgm:t>
    </dgm:pt>
    <dgm:pt modelId="{F71880EA-7A72-4BDC-8220-BA62996B1BE2}">
      <dgm:prSet phldrT="[Text]" custT="1"/>
      <dgm:spPr>
        <a:solidFill>
          <a:srgbClr val="CC0099">
            <a:alpha val="50000"/>
          </a:srgbClr>
        </a:solidFill>
      </dgm:spPr>
      <dgm:t>
        <a:bodyPr/>
        <a:lstStyle/>
        <a:p>
          <a:r>
            <a:rPr lang="bn-IN" sz="8000" b="1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  <a:r>
            <a:rPr lang="bn-IN" sz="6600" b="0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6600" b="0" dirty="0">
            <a:ln w="12700"/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2174541-B911-4671-9447-9E5746BB50B1}" type="parTrans" cxnId="{CA17EE53-EBD7-4893-A3CC-2B9190C3B2A9}">
      <dgm:prSet/>
      <dgm:spPr/>
      <dgm:t>
        <a:bodyPr/>
        <a:lstStyle/>
        <a:p>
          <a:endParaRPr lang="en-US"/>
        </a:p>
      </dgm:t>
    </dgm:pt>
    <dgm:pt modelId="{6D194306-7574-4066-A66F-391353517053}" type="sibTrans" cxnId="{CA17EE53-EBD7-4893-A3CC-2B9190C3B2A9}">
      <dgm:prSet/>
      <dgm:spPr/>
      <dgm:t>
        <a:bodyPr/>
        <a:lstStyle/>
        <a:p>
          <a:endParaRPr lang="en-US"/>
        </a:p>
      </dgm:t>
    </dgm:pt>
    <dgm:pt modelId="{CF0E025D-9871-4891-8C56-EF7830A25323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8000" b="1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ফ</a:t>
          </a:r>
          <a:r>
            <a:rPr lang="bn-IN" sz="6600" b="0" dirty="0">
              <a:ln w="12700"/>
              <a:effectLst/>
            </a:rPr>
            <a:t> </a:t>
          </a:r>
          <a:endParaRPr lang="en-US" sz="6600" b="0" dirty="0">
            <a:ln w="12700"/>
            <a:effectLst/>
          </a:endParaRPr>
        </a:p>
      </dgm:t>
    </dgm:pt>
    <dgm:pt modelId="{4CB3BB7F-B47B-4077-AF24-34A6255DB9D1}" type="parTrans" cxnId="{6C940756-0B9A-4DFC-8E36-F7CAE5F304EF}">
      <dgm:prSet/>
      <dgm:spPr/>
      <dgm:t>
        <a:bodyPr/>
        <a:lstStyle/>
        <a:p>
          <a:endParaRPr lang="en-US"/>
        </a:p>
      </dgm:t>
    </dgm:pt>
    <dgm:pt modelId="{6C899282-FF6C-4FE9-9D66-B0EC998E2167}" type="sibTrans" cxnId="{6C940756-0B9A-4DFC-8E36-F7CAE5F304EF}">
      <dgm:prSet/>
      <dgm:spPr/>
      <dgm:t>
        <a:bodyPr/>
        <a:lstStyle/>
        <a:p>
          <a:endParaRPr lang="en-US"/>
        </a:p>
      </dgm:t>
    </dgm:pt>
    <dgm:pt modelId="{B4A58251-31BE-4746-933D-3DB0FF90FF46}" type="pres">
      <dgm:prSet presAssocID="{4B49BAA4-DAEA-43AA-A998-6F6DC55D2EE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572913-13B8-43A6-BF8B-37A0AADDB574}" type="pres">
      <dgm:prSet presAssocID="{5CE01DA2-98AC-403E-B6B9-200998023304}" presName="Name5" presStyleLbl="vennNode1" presStyleIdx="0" presStyleCnt="5" custLinFactNeighborX="-27641" custLinFactNeighborY="1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94DF51-6E75-4642-890D-86D53382D92F}" type="pres">
      <dgm:prSet presAssocID="{48C08E0A-A98A-4363-9AFB-DF48FD178412}" presName="space" presStyleCnt="0"/>
      <dgm:spPr/>
    </dgm:pt>
    <dgm:pt modelId="{0AE2F68B-F4F0-4CF9-85C3-38B3B23F6968}" type="pres">
      <dgm:prSet presAssocID="{2BED67E5-DB33-4144-BE65-7DC23A726395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6876CE-B805-4766-A3A3-DD359D9ABB46}" type="pres">
      <dgm:prSet presAssocID="{3876C7D8-DD6D-4D9E-B694-A54C921CBD09}" presName="space" presStyleCnt="0"/>
      <dgm:spPr/>
    </dgm:pt>
    <dgm:pt modelId="{B23BD247-D76E-4C55-A6B0-AA0A3AC1574C}" type="pres">
      <dgm:prSet presAssocID="{358E295A-7271-41A5-9633-37271F0454C6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65E2C-95EE-46DE-BE3D-81FC02C27874}" type="pres">
      <dgm:prSet presAssocID="{8DA406CF-9527-43B3-8FCA-915784275E02}" presName="space" presStyleCnt="0"/>
      <dgm:spPr/>
    </dgm:pt>
    <dgm:pt modelId="{FBC7E5CF-F1D0-4813-96A2-CB03EA0B2572}" type="pres">
      <dgm:prSet presAssocID="{F71880EA-7A72-4BDC-8220-BA62996B1BE2}" presName="Name5" presStyleLbl="vennNode1" presStyleIdx="3" presStyleCnt="5" custLinFactX="66030" custLinFactNeighborX="100000" custLinFactNeighborY="-15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4924AB-46C4-4598-AF78-927B69704435}" type="pres">
      <dgm:prSet presAssocID="{6D194306-7574-4066-A66F-391353517053}" presName="space" presStyleCnt="0"/>
      <dgm:spPr/>
    </dgm:pt>
    <dgm:pt modelId="{6CDA1DED-0C1D-48A9-808A-4EF30CA74D28}" type="pres">
      <dgm:prSet presAssocID="{CF0E025D-9871-4891-8C56-EF7830A25323}" presName="Name5" presStyleLbl="vennNode1" presStyleIdx="4" presStyleCnt="5" custLinFactX="-66129" custLinFactNeighborX="-100000" custLinFactNeighborY="-5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491E75-9190-4600-A5CF-EF023F3B3CCD}" type="presOf" srcId="{5CE01DA2-98AC-403E-B6B9-200998023304}" destId="{4D572913-13B8-43A6-BF8B-37A0AADDB574}" srcOrd="0" destOrd="0" presId="urn:microsoft.com/office/officeart/2005/8/layout/venn3"/>
    <dgm:cxn modelId="{436A2AF6-6541-4188-97A6-26A1A03FE3FE}" srcId="{4B49BAA4-DAEA-43AA-A998-6F6DC55D2EE0}" destId="{358E295A-7271-41A5-9633-37271F0454C6}" srcOrd="2" destOrd="0" parTransId="{A39AA1F7-88E4-4AF1-ACCF-50519CFBFB79}" sibTransId="{8DA406CF-9527-43B3-8FCA-915784275E02}"/>
    <dgm:cxn modelId="{043E86E8-E32E-4EF3-9D2C-8BE5EFB8205F}" srcId="{4B49BAA4-DAEA-43AA-A998-6F6DC55D2EE0}" destId="{2BED67E5-DB33-4144-BE65-7DC23A726395}" srcOrd="1" destOrd="0" parTransId="{DB6E32F1-D330-48D9-867A-22EB1E9375D0}" sibTransId="{3876C7D8-DD6D-4D9E-B694-A54C921CBD09}"/>
    <dgm:cxn modelId="{6C940756-0B9A-4DFC-8E36-F7CAE5F304EF}" srcId="{4B49BAA4-DAEA-43AA-A998-6F6DC55D2EE0}" destId="{CF0E025D-9871-4891-8C56-EF7830A25323}" srcOrd="4" destOrd="0" parTransId="{4CB3BB7F-B47B-4077-AF24-34A6255DB9D1}" sibTransId="{6C899282-FF6C-4FE9-9D66-B0EC998E2167}"/>
    <dgm:cxn modelId="{CA17EE53-EBD7-4893-A3CC-2B9190C3B2A9}" srcId="{4B49BAA4-DAEA-43AA-A998-6F6DC55D2EE0}" destId="{F71880EA-7A72-4BDC-8220-BA62996B1BE2}" srcOrd="3" destOrd="0" parTransId="{12174541-B911-4671-9447-9E5746BB50B1}" sibTransId="{6D194306-7574-4066-A66F-391353517053}"/>
    <dgm:cxn modelId="{0F51949B-BDB7-4248-886F-F027B942EC12}" srcId="{4B49BAA4-DAEA-43AA-A998-6F6DC55D2EE0}" destId="{5CE01DA2-98AC-403E-B6B9-200998023304}" srcOrd="0" destOrd="0" parTransId="{2BD5B1CD-A3B4-4F6B-9677-147EBD1B09F4}" sibTransId="{48C08E0A-A98A-4363-9AFB-DF48FD178412}"/>
    <dgm:cxn modelId="{06B438F3-81F6-41F7-B7A7-B9F7588B76A0}" type="presOf" srcId="{F71880EA-7A72-4BDC-8220-BA62996B1BE2}" destId="{FBC7E5CF-F1D0-4813-96A2-CB03EA0B2572}" srcOrd="0" destOrd="0" presId="urn:microsoft.com/office/officeart/2005/8/layout/venn3"/>
    <dgm:cxn modelId="{13320651-DC67-4BB8-A162-C02C7AAE2F3A}" type="presOf" srcId="{4B49BAA4-DAEA-43AA-A998-6F6DC55D2EE0}" destId="{B4A58251-31BE-4746-933D-3DB0FF90FF46}" srcOrd="0" destOrd="0" presId="urn:microsoft.com/office/officeart/2005/8/layout/venn3"/>
    <dgm:cxn modelId="{162E27BD-D7E0-4D87-BF40-2DBE33AE46DF}" type="presOf" srcId="{358E295A-7271-41A5-9633-37271F0454C6}" destId="{B23BD247-D76E-4C55-A6B0-AA0A3AC1574C}" srcOrd="0" destOrd="0" presId="urn:microsoft.com/office/officeart/2005/8/layout/venn3"/>
    <dgm:cxn modelId="{05757ECA-1F59-4480-A3AC-763DC7A85DE1}" type="presOf" srcId="{CF0E025D-9871-4891-8C56-EF7830A25323}" destId="{6CDA1DED-0C1D-48A9-808A-4EF30CA74D28}" srcOrd="0" destOrd="0" presId="urn:microsoft.com/office/officeart/2005/8/layout/venn3"/>
    <dgm:cxn modelId="{49C97839-3F4F-451C-8C3F-B247163116CD}" type="presOf" srcId="{2BED67E5-DB33-4144-BE65-7DC23A726395}" destId="{0AE2F68B-F4F0-4CF9-85C3-38B3B23F6968}" srcOrd="0" destOrd="0" presId="urn:microsoft.com/office/officeart/2005/8/layout/venn3"/>
    <dgm:cxn modelId="{A35592EE-F0B2-4254-8045-4662F7299B74}" type="presParOf" srcId="{B4A58251-31BE-4746-933D-3DB0FF90FF46}" destId="{4D572913-13B8-43A6-BF8B-37A0AADDB574}" srcOrd="0" destOrd="0" presId="urn:microsoft.com/office/officeart/2005/8/layout/venn3"/>
    <dgm:cxn modelId="{E6958472-92ED-4ED9-9127-D2058A30638B}" type="presParOf" srcId="{B4A58251-31BE-4746-933D-3DB0FF90FF46}" destId="{E494DF51-6E75-4642-890D-86D53382D92F}" srcOrd="1" destOrd="0" presId="urn:microsoft.com/office/officeart/2005/8/layout/venn3"/>
    <dgm:cxn modelId="{ECB34817-6B8F-4EE4-A145-88C00AA06002}" type="presParOf" srcId="{B4A58251-31BE-4746-933D-3DB0FF90FF46}" destId="{0AE2F68B-F4F0-4CF9-85C3-38B3B23F6968}" srcOrd="2" destOrd="0" presId="urn:microsoft.com/office/officeart/2005/8/layout/venn3"/>
    <dgm:cxn modelId="{879F76A4-E8E9-4870-BD05-39CC9DE84A4C}" type="presParOf" srcId="{B4A58251-31BE-4746-933D-3DB0FF90FF46}" destId="{926876CE-B805-4766-A3A3-DD359D9ABB46}" srcOrd="3" destOrd="0" presId="urn:microsoft.com/office/officeart/2005/8/layout/venn3"/>
    <dgm:cxn modelId="{C260F705-B88F-4A68-B874-67BFA7CC5C8B}" type="presParOf" srcId="{B4A58251-31BE-4746-933D-3DB0FF90FF46}" destId="{B23BD247-D76E-4C55-A6B0-AA0A3AC1574C}" srcOrd="4" destOrd="0" presId="urn:microsoft.com/office/officeart/2005/8/layout/venn3"/>
    <dgm:cxn modelId="{429B52D8-8E24-4AD4-8CC9-7C43FBC5B5D1}" type="presParOf" srcId="{B4A58251-31BE-4746-933D-3DB0FF90FF46}" destId="{2EF65E2C-95EE-46DE-BE3D-81FC02C27874}" srcOrd="5" destOrd="0" presId="urn:microsoft.com/office/officeart/2005/8/layout/venn3"/>
    <dgm:cxn modelId="{155A10AC-FAB0-4E11-97F7-FE7CBF98A28C}" type="presParOf" srcId="{B4A58251-31BE-4746-933D-3DB0FF90FF46}" destId="{FBC7E5CF-F1D0-4813-96A2-CB03EA0B2572}" srcOrd="6" destOrd="0" presId="urn:microsoft.com/office/officeart/2005/8/layout/venn3"/>
    <dgm:cxn modelId="{6C2B7998-8BE1-452C-9A0C-A6694415E3FC}" type="presParOf" srcId="{B4A58251-31BE-4746-933D-3DB0FF90FF46}" destId="{564924AB-46C4-4598-AF78-927B69704435}" srcOrd="7" destOrd="0" presId="urn:microsoft.com/office/officeart/2005/8/layout/venn3"/>
    <dgm:cxn modelId="{C44A55FB-5C49-4028-B77F-9C1070A3E33E}" type="presParOf" srcId="{B4A58251-31BE-4746-933D-3DB0FF90FF46}" destId="{6CDA1DED-0C1D-48A9-808A-4EF30CA74D28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81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39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37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43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13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84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36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55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64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93B0A-F7B9-4DBA-8DFB-98AA66C4F0B7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5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7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jpg"/><Relationship Id="rId7" Type="http://schemas.openxmlformats.org/officeDocument/2006/relationships/diagramLayout" Target="../diagrams/layou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microsoft.com/office/2007/relationships/hdphoto" Target="../media/hdphoto1.wdp"/><Relationship Id="rId10" Type="http://schemas.microsoft.com/office/2007/relationships/diagramDrawing" Target="../diagrams/drawing1.xml"/><Relationship Id="rId4" Type="http://schemas.openxmlformats.org/officeDocument/2006/relationships/image" Target="../media/image12.pn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fif"/><Relationship Id="rId4" Type="http://schemas.openxmlformats.org/officeDocument/2006/relationships/image" Target="../media/image15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508" y="986280"/>
            <a:ext cx="7325704" cy="47813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grpSp>
        <p:nvGrpSpPr>
          <p:cNvPr id="8" name="Group 7"/>
          <p:cNvGrpSpPr/>
          <p:nvPr/>
        </p:nvGrpSpPr>
        <p:grpSpPr>
          <a:xfrm>
            <a:off x="1323769" y="471458"/>
            <a:ext cx="9461141" cy="609381"/>
            <a:chOff x="5638800" y="762000"/>
            <a:chExt cx="10744200" cy="762000"/>
          </a:xfrm>
        </p:grpSpPr>
        <p:sp>
          <p:nvSpPr>
            <p:cNvPr id="9" name="Rounded Rectangle 8"/>
            <p:cNvSpPr/>
            <p:nvPr/>
          </p:nvSpPr>
          <p:spPr>
            <a:xfrm>
              <a:off x="5638800" y="762000"/>
              <a:ext cx="10744200" cy="76200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3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769827" y="914400"/>
              <a:ext cx="10416633" cy="38100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3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439260" y="567965"/>
            <a:ext cx="1191015" cy="3545509"/>
            <a:chOff x="1315542" y="1561964"/>
            <a:chExt cx="1191015" cy="3545509"/>
          </a:xfrm>
        </p:grpSpPr>
        <p:grpSp>
          <p:nvGrpSpPr>
            <p:cNvPr id="17" name="Group 16"/>
            <p:cNvGrpSpPr/>
            <p:nvPr/>
          </p:nvGrpSpPr>
          <p:grpSpPr>
            <a:xfrm>
              <a:off x="1315542" y="1561964"/>
              <a:ext cx="1191015" cy="3545509"/>
              <a:chOff x="1315542" y="1561964"/>
              <a:chExt cx="1191015" cy="3545509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315542" y="3947226"/>
                <a:ext cx="1191015" cy="1160247"/>
              </a:xfrm>
              <a:prstGeom prst="ellips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8000" b="1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</a:p>
            </p:txBody>
          </p:sp>
          <p:grpSp>
            <p:nvGrpSpPr>
              <p:cNvPr id="20" name="Group 20"/>
              <p:cNvGrpSpPr/>
              <p:nvPr/>
            </p:nvGrpSpPr>
            <p:grpSpPr>
              <a:xfrm>
                <a:off x="1599309" y="1561964"/>
                <a:ext cx="563252" cy="388143"/>
                <a:chOff x="6528435" y="702020"/>
                <a:chExt cx="685800" cy="685800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6528435" y="702020"/>
                  <a:ext cx="685800" cy="68580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b="1" dirty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6680959" y="863127"/>
                  <a:ext cx="381000" cy="38100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b="1" dirty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cxnSp>
            <p:nvCxnSpPr>
              <p:cNvPr id="21" name="Straight Connector 20"/>
              <p:cNvCxnSpPr>
                <a:cxnSpLocks/>
                <a:stCxn id="22" idx="4"/>
                <a:endCxn id="18" idx="5"/>
              </p:cNvCxnSpPr>
              <p:nvPr/>
            </p:nvCxnSpPr>
            <p:spPr>
              <a:xfrm flipH="1">
                <a:off x="1861001" y="1950107"/>
                <a:ext cx="19934" cy="2009964"/>
              </a:xfrm>
              <a:prstGeom prst="lin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</p:grpSp>
        <p:sp>
          <p:nvSpPr>
            <p:cNvPr id="18" name="Freeform 17"/>
            <p:cNvSpPr/>
            <p:nvPr/>
          </p:nvSpPr>
          <p:spPr>
            <a:xfrm>
              <a:off x="1727750" y="3894732"/>
              <a:ext cx="355337" cy="128864"/>
            </a:xfrm>
            <a:custGeom>
              <a:avLst/>
              <a:gdLst>
                <a:gd name="connsiteX0" fmla="*/ 123825 w 279400"/>
                <a:gd name="connsiteY0" fmla="*/ 0 h 225425"/>
                <a:gd name="connsiteX1" fmla="*/ 47625 w 279400"/>
                <a:gd name="connsiteY1" fmla="*/ 190500 h 225425"/>
                <a:gd name="connsiteX2" fmla="*/ 47625 w 279400"/>
                <a:gd name="connsiteY2" fmla="*/ 209550 h 225425"/>
                <a:gd name="connsiteX3" fmla="*/ 276225 w 279400"/>
                <a:gd name="connsiteY3" fmla="*/ 171450 h 225425"/>
                <a:gd name="connsiteX4" fmla="*/ 28575 w 279400"/>
                <a:gd name="connsiteY4" fmla="*/ 38100 h 225425"/>
                <a:gd name="connsiteX5" fmla="*/ 104775 w 279400"/>
                <a:gd name="connsiteY5" fmla="*/ 114300 h 22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400" h="225425">
                  <a:moveTo>
                    <a:pt x="123825" y="0"/>
                  </a:moveTo>
                  <a:cubicBezTo>
                    <a:pt x="98425" y="63500"/>
                    <a:pt x="60325" y="155575"/>
                    <a:pt x="47625" y="190500"/>
                  </a:cubicBezTo>
                  <a:cubicBezTo>
                    <a:pt x="34925" y="225425"/>
                    <a:pt x="9525" y="212725"/>
                    <a:pt x="47625" y="209550"/>
                  </a:cubicBezTo>
                  <a:cubicBezTo>
                    <a:pt x="85725" y="206375"/>
                    <a:pt x="279400" y="200025"/>
                    <a:pt x="276225" y="171450"/>
                  </a:cubicBezTo>
                  <a:cubicBezTo>
                    <a:pt x="273050" y="142875"/>
                    <a:pt x="57150" y="47625"/>
                    <a:pt x="28575" y="38100"/>
                  </a:cubicBezTo>
                  <a:cubicBezTo>
                    <a:pt x="0" y="28575"/>
                    <a:pt x="104775" y="114300"/>
                    <a:pt x="104775" y="114300"/>
                  </a:cubicBezTo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33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671649" y="567965"/>
            <a:ext cx="1191016" cy="3512422"/>
            <a:chOff x="2533737" y="1542557"/>
            <a:chExt cx="1191016" cy="3512422"/>
          </a:xfrm>
        </p:grpSpPr>
        <p:sp>
          <p:nvSpPr>
            <p:cNvPr id="25" name="Oval 24"/>
            <p:cNvSpPr/>
            <p:nvPr/>
          </p:nvSpPr>
          <p:spPr>
            <a:xfrm>
              <a:off x="2533737" y="3894732"/>
              <a:ext cx="1191016" cy="1160247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0" b="1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endParaRPr lang="en-US" sz="8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6" name="Group 46"/>
            <p:cNvGrpSpPr/>
            <p:nvPr/>
          </p:nvGrpSpPr>
          <p:grpSpPr>
            <a:xfrm>
              <a:off x="2955173" y="1844446"/>
              <a:ext cx="355337" cy="2141967"/>
              <a:chOff x="6943725" y="1126623"/>
              <a:chExt cx="279400" cy="3747002"/>
            </a:xfrm>
          </p:grpSpPr>
          <p:cxnSp>
            <p:nvCxnSpPr>
              <p:cNvPr id="30" name="Straight Connector 29"/>
              <p:cNvCxnSpPr>
                <a:cxnSpLocks/>
                <a:stCxn id="29" idx="4"/>
              </p:cNvCxnSpPr>
              <p:nvPr/>
            </p:nvCxnSpPr>
            <p:spPr>
              <a:xfrm flipH="1">
                <a:off x="7085012" y="1126623"/>
                <a:ext cx="14798" cy="3597777"/>
              </a:xfrm>
              <a:prstGeom prst="lin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31" name="Freeform 30"/>
              <p:cNvSpPr/>
              <p:nvPr/>
            </p:nvSpPr>
            <p:spPr>
              <a:xfrm>
                <a:off x="6943725" y="4648200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7" name="Group 20"/>
            <p:cNvGrpSpPr/>
            <p:nvPr/>
          </p:nvGrpSpPr>
          <p:grpSpPr>
            <a:xfrm>
              <a:off x="2872054" y="1542557"/>
              <a:ext cx="563252" cy="388143"/>
              <a:chOff x="6477893" y="667730"/>
              <a:chExt cx="685800" cy="6858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6477893" y="667730"/>
                <a:ext cx="685800" cy="6858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6630293" y="820130"/>
                <a:ext cx="381000" cy="3810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3902991" y="552486"/>
            <a:ext cx="1191016" cy="3502195"/>
            <a:chOff x="3787438" y="1552784"/>
            <a:chExt cx="1191016" cy="3502195"/>
          </a:xfrm>
        </p:grpSpPr>
        <p:sp>
          <p:nvSpPr>
            <p:cNvPr id="33" name="Oval 32"/>
            <p:cNvSpPr/>
            <p:nvPr/>
          </p:nvSpPr>
          <p:spPr>
            <a:xfrm>
              <a:off x="3787438" y="3894732"/>
              <a:ext cx="1191016" cy="1160247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0" b="1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</a:p>
          </p:txBody>
        </p:sp>
        <p:grpSp>
          <p:nvGrpSpPr>
            <p:cNvPr id="34" name="Group 46"/>
            <p:cNvGrpSpPr/>
            <p:nvPr/>
          </p:nvGrpSpPr>
          <p:grpSpPr>
            <a:xfrm>
              <a:off x="4206844" y="1940927"/>
              <a:ext cx="355337" cy="2045486"/>
              <a:chOff x="6943725" y="1295400"/>
              <a:chExt cx="279400" cy="3578225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rot="5400000">
                <a:off x="5371310" y="3009106"/>
                <a:ext cx="3429000" cy="1588"/>
              </a:xfrm>
              <a:prstGeom prst="lin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39" name="Freeform 38"/>
              <p:cNvSpPr/>
              <p:nvPr/>
            </p:nvSpPr>
            <p:spPr>
              <a:xfrm>
                <a:off x="6943725" y="4648200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5" name="Group 20"/>
            <p:cNvGrpSpPr/>
            <p:nvPr/>
          </p:nvGrpSpPr>
          <p:grpSpPr>
            <a:xfrm>
              <a:off x="4120973" y="1552784"/>
              <a:ext cx="563252" cy="388143"/>
              <a:chOff x="6398342" y="685800"/>
              <a:chExt cx="685800" cy="6858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6398342" y="685800"/>
                <a:ext cx="685800" cy="6858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6550742" y="838200"/>
                <a:ext cx="381000" cy="3810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5152418" y="471458"/>
            <a:ext cx="1211305" cy="3488877"/>
            <a:chOff x="5103824" y="1509657"/>
            <a:chExt cx="1211305" cy="3488877"/>
          </a:xfrm>
        </p:grpSpPr>
        <p:sp>
          <p:nvSpPr>
            <p:cNvPr id="41" name="Oval 40"/>
            <p:cNvSpPr/>
            <p:nvPr/>
          </p:nvSpPr>
          <p:spPr>
            <a:xfrm>
              <a:off x="5103824" y="3838287"/>
              <a:ext cx="1211305" cy="1160247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0" b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কে</a:t>
              </a:r>
              <a:endParaRPr lang="en-US" sz="8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42" name="Group 46"/>
            <p:cNvGrpSpPr/>
            <p:nvPr/>
          </p:nvGrpSpPr>
          <p:grpSpPr>
            <a:xfrm>
              <a:off x="5562414" y="1897800"/>
              <a:ext cx="355337" cy="2045486"/>
              <a:chOff x="6943725" y="1295400"/>
              <a:chExt cx="279400" cy="3578225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>
                <a:off x="5371306" y="3009106"/>
                <a:ext cx="3429000" cy="1588"/>
              </a:xfrm>
              <a:prstGeom prst="lin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47" name="Freeform 46"/>
              <p:cNvSpPr/>
              <p:nvPr/>
            </p:nvSpPr>
            <p:spPr>
              <a:xfrm>
                <a:off x="6943725" y="4648200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3" name="Group 20"/>
            <p:cNvGrpSpPr/>
            <p:nvPr/>
          </p:nvGrpSpPr>
          <p:grpSpPr>
            <a:xfrm>
              <a:off x="5477776" y="1509657"/>
              <a:ext cx="563252" cy="388143"/>
              <a:chOff x="6450147" y="685800"/>
              <a:chExt cx="685800" cy="68580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6450147" y="685800"/>
                <a:ext cx="685800" cy="6858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602547" y="838200"/>
                <a:ext cx="381000" cy="3810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6471546" y="567965"/>
            <a:ext cx="1191016" cy="3523617"/>
            <a:chOff x="6420211" y="1531362"/>
            <a:chExt cx="1191016" cy="3523617"/>
          </a:xfrm>
        </p:grpSpPr>
        <p:grpSp>
          <p:nvGrpSpPr>
            <p:cNvPr id="49" name="Group 46"/>
            <p:cNvGrpSpPr/>
            <p:nvPr/>
          </p:nvGrpSpPr>
          <p:grpSpPr>
            <a:xfrm>
              <a:off x="6835354" y="1919505"/>
              <a:ext cx="355337" cy="2066908"/>
              <a:chOff x="6943725" y="1257926"/>
              <a:chExt cx="279400" cy="3615699"/>
            </a:xfrm>
          </p:grpSpPr>
          <p:cxnSp>
            <p:nvCxnSpPr>
              <p:cNvPr id="54" name="Straight Connector 53"/>
              <p:cNvCxnSpPr>
                <a:cxnSpLocks/>
                <a:stCxn id="52" idx="4"/>
              </p:cNvCxnSpPr>
              <p:nvPr/>
            </p:nvCxnSpPr>
            <p:spPr>
              <a:xfrm>
                <a:off x="7082197" y="1257926"/>
                <a:ext cx="2815" cy="3466474"/>
              </a:xfrm>
              <a:prstGeom prst="lin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55" name="Freeform 54"/>
              <p:cNvSpPr/>
              <p:nvPr/>
            </p:nvSpPr>
            <p:spPr>
              <a:xfrm>
                <a:off x="6943725" y="4648200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0" name="Group 20"/>
            <p:cNvGrpSpPr/>
            <p:nvPr/>
          </p:nvGrpSpPr>
          <p:grpSpPr>
            <a:xfrm>
              <a:off x="6729835" y="1531362"/>
              <a:ext cx="563252" cy="388143"/>
              <a:chOff x="6526819" y="647950"/>
              <a:chExt cx="685800" cy="685800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6526819" y="647950"/>
                <a:ext cx="685800" cy="6858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6679219" y="800350"/>
                <a:ext cx="381000" cy="3810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1" name="Oval 50"/>
            <p:cNvSpPr/>
            <p:nvPr/>
          </p:nvSpPr>
          <p:spPr>
            <a:xfrm>
              <a:off x="6420211" y="3894732"/>
              <a:ext cx="1191016" cy="1160247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0" b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8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710918" y="552486"/>
            <a:ext cx="1253701" cy="3547385"/>
            <a:chOff x="7736597" y="1513971"/>
            <a:chExt cx="1253701" cy="3547385"/>
          </a:xfrm>
        </p:grpSpPr>
        <p:grpSp>
          <p:nvGrpSpPr>
            <p:cNvPr id="57" name="Group 46"/>
            <p:cNvGrpSpPr/>
            <p:nvPr/>
          </p:nvGrpSpPr>
          <p:grpSpPr>
            <a:xfrm>
              <a:off x="8149610" y="1897800"/>
              <a:ext cx="369091" cy="2045486"/>
              <a:chOff x="6943725" y="1295400"/>
              <a:chExt cx="279400" cy="3578225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rot="5400000">
                <a:off x="5371306" y="3009106"/>
                <a:ext cx="3429000" cy="1588"/>
              </a:xfrm>
              <a:prstGeom prst="lin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62" name="Freeform 61"/>
              <p:cNvSpPr/>
              <p:nvPr/>
            </p:nvSpPr>
            <p:spPr>
              <a:xfrm>
                <a:off x="6943725" y="4648200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8" name="Oval 57"/>
            <p:cNvSpPr/>
            <p:nvPr/>
          </p:nvSpPr>
          <p:spPr>
            <a:xfrm>
              <a:off x="8065757" y="1513971"/>
              <a:ext cx="585054" cy="38814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33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8195769" y="1600225"/>
              <a:ext cx="325030" cy="215635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33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7736597" y="3901109"/>
              <a:ext cx="1253701" cy="1160247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0" b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8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9242814" y="591274"/>
            <a:ext cx="1191016" cy="3514369"/>
            <a:chOff x="9115668" y="1524731"/>
            <a:chExt cx="1191016" cy="3514369"/>
          </a:xfrm>
        </p:grpSpPr>
        <p:sp>
          <p:nvSpPr>
            <p:cNvPr id="64" name="Oval 63"/>
            <p:cNvSpPr/>
            <p:nvPr/>
          </p:nvSpPr>
          <p:spPr>
            <a:xfrm>
              <a:off x="9115668" y="3878853"/>
              <a:ext cx="1191016" cy="1160247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0" b="1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8000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grpSp>
          <p:nvGrpSpPr>
            <p:cNvPr id="65" name="Group 46"/>
            <p:cNvGrpSpPr/>
            <p:nvPr/>
          </p:nvGrpSpPr>
          <p:grpSpPr>
            <a:xfrm>
              <a:off x="9511299" y="1914067"/>
              <a:ext cx="369091" cy="1988236"/>
              <a:chOff x="6891913" y="1399300"/>
              <a:chExt cx="279400" cy="3478076"/>
            </a:xfrm>
          </p:grpSpPr>
          <p:cxnSp>
            <p:nvCxnSpPr>
              <p:cNvPr id="69" name="Straight Connector 68"/>
              <p:cNvCxnSpPr>
                <a:cxnSpLocks/>
              </p:cNvCxnSpPr>
              <p:nvPr/>
            </p:nvCxnSpPr>
            <p:spPr>
              <a:xfrm flipH="1">
                <a:off x="7035576" y="1399300"/>
                <a:ext cx="5837" cy="3478076"/>
              </a:xfrm>
              <a:prstGeom prst="lin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70" name="Freeform 69"/>
              <p:cNvSpPr/>
              <p:nvPr/>
            </p:nvSpPr>
            <p:spPr>
              <a:xfrm>
                <a:off x="6891913" y="4650289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6" name="Group 20"/>
            <p:cNvGrpSpPr/>
            <p:nvPr/>
          </p:nvGrpSpPr>
          <p:grpSpPr>
            <a:xfrm>
              <a:off x="9434952" y="1524731"/>
              <a:ext cx="563252" cy="388143"/>
              <a:chOff x="6543893" y="788634"/>
              <a:chExt cx="685800" cy="685800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6543893" y="788634"/>
                <a:ext cx="685800" cy="6858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6696293" y="941034"/>
                <a:ext cx="381000" cy="3810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439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215" y="1140216"/>
            <a:ext cx="6833446" cy="4784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837448" y="4049889"/>
            <a:ext cx="9316063" cy="1273136"/>
            <a:chOff x="2587114" y="5291667"/>
            <a:chExt cx="12576686" cy="1718733"/>
          </a:xfrm>
          <a:solidFill>
            <a:schemeClr val="bg1">
              <a:lumMod val="85000"/>
            </a:schemeClr>
          </a:solidFill>
        </p:grpSpPr>
        <p:sp>
          <p:nvSpPr>
            <p:cNvPr id="9" name="Oval 8"/>
            <p:cNvSpPr/>
            <p:nvPr/>
          </p:nvSpPr>
          <p:spPr>
            <a:xfrm>
              <a:off x="2587114" y="5444067"/>
              <a:ext cx="1447799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5638800" y="5444067"/>
              <a:ext cx="1447800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7239000" y="5367866"/>
              <a:ext cx="1472463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err="1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কে</a:t>
              </a:r>
              <a:endParaRPr lang="en-US" sz="8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8919547" y="5444067"/>
              <a:ext cx="1447800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10545624" y="5367865"/>
              <a:ext cx="1524000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err="1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ন্য</a:t>
              </a:r>
              <a:endParaRPr lang="en-US" sz="8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2197238" y="5291667"/>
              <a:ext cx="1447800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err="1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endParaRPr lang="en-US" sz="8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3716000" y="5291667"/>
              <a:ext cx="1447800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4114800" y="5444067"/>
              <a:ext cx="1447800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err="1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endParaRPr lang="en-US" sz="8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806222" y="1001889"/>
            <a:ext cx="9482667" cy="564444"/>
            <a:chOff x="5638800" y="762000"/>
            <a:chExt cx="10744200" cy="762000"/>
          </a:xfrm>
        </p:grpSpPr>
        <p:sp>
          <p:nvSpPr>
            <p:cNvPr id="20" name="Rounded Rectangle 19"/>
            <p:cNvSpPr/>
            <p:nvPr/>
          </p:nvSpPr>
          <p:spPr>
            <a:xfrm>
              <a:off x="5638800" y="762000"/>
              <a:ext cx="10744200" cy="762000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33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769827" y="914400"/>
              <a:ext cx="10416633" cy="38100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33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088445" y="997753"/>
            <a:ext cx="8754410" cy="3277913"/>
            <a:chOff x="3048000" y="1061730"/>
            <a:chExt cx="11449127" cy="4457389"/>
          </a:xfrm>
        </p:grpSpPr>
        <p:grpSp>
          <p:nvGrpSpPr>
            <p:cNvPr id="23" name="Group 22"/>
            <p:cNvGrpSpPr/>
            <p:nvPr/>
          </p:nvGrpSpPr>
          <p:grpSpPr>
            <a:xfrm>
              <a:off x="3150096" y="1606502"/>
              <a:ext cx="11220574" cy="3912617"/>
              <a:chOff x="3150096" y="1606502"/>
              <a:chExt cx="11220574" cy="3912617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3150096" y="1664782"/>
                <a:ext cx="6681048" cy="3854337"/>
                <a:chOff x="3150096" y="1664782"/>
                <a:chExt cx="6681048" cy="3854337"/>
              </a:xfrm>
            </p:grpSpPr>
            <p:grpSp>
              <p:nvGrpSpPr>
                <p:cNvPr id="60" name="Group 46"/>
                <p:cNvGrpSpPr/>
                <p:nvPr/>
              </p:nvGrpSpPr>
              <p:grpSpPr>
                <a:xfrm>
                  <a:off x="3150096" y="1676399"/>
                  <a:ext cx="432648" cy="3842720"/>
                  <a:chOff x="6943725" y="1069070"/>
                  <a:chExt cx="279400" cy="3804555"/>
                </a:xfrm>
              </p:grpSpPr>
              <p:cxnSp>
                <p:nvCxnSpPr>
                  <p:cNvPr id="73" name="Straight Connector 72"/>
                  <p:cNvCxnSpPr>
                    <a:cxnSpLocks/>
                  </p:cNvCxnSpPr>
                  <p:nvPr/>
                </p:nvCxnSpPr>
                <p:spPr>
                  <a:xfrm flipH="1">
                    <a:off x="7082951" y="1069070"/>
                    <a:ext cx="14221" cy="3655329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74" name="Freeform 73"/>
                  <p:cNvSpPr/>
                  <p:nvPr/>
                </p:nvSpPr>
                <p:spPr>
                  <a:xfrm>
                    <a:off x="6943725" y="4648200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  <p:grpSp>
              <p:nvGrpSpPr>
                <p:cNvPr id="61" name="Group 46"/>
                <p:cNvGrpSpPr/>
                <p:nvPr/>
              </p:nvGrpSpPr>
              <p:grpSpPr>
                <a:xfrm>
                  <a:off x="6198096" y="1676399"/>
                  <a:ext cx="432648" cy="3842720"/>
                  <a:chOff x="6943725" y="1069070"/>
                  <a:chExt cx="279400" cy="3804555"/>
                </a:xfrm>
              </p:grpSpPr>
              <p:cxnSp>
                <p:nvCxnSpPr>
                  <p:cNvPr id="71" name="Straight Connector 70"/>
                  <p:cNvCxnSpPr>
                    <a:cxnSpLocks/>
                  </p:cNvCxnSpPr>
                  <p:nvPr/>
                </p:nvCxnSpPr>
                <p:spPr>
                  <a:xfrm>
                    <a:off x="7078859" y="1069070"/>
                    <a:ext cx="4095" cy="3655332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72" name="Freeform 71"/>
                  <p:cNvSpPr/>
                  <p:nvPr/>
                </p:nvSpPr>
                <p:spPr>
                  <a:xfrm>
                    <a:off x="6943725" y="4648200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  <p:grpSp>
              <p:nvGrpSpPr>
                <p:cNvPr id="62" name="Group 46"/>
                <p:cNvGrpSpPr/>
                <p:nvPr/>
              </p:nvGrpSpPr>
              <p:grpSpPr>
                <a:xfrm>
                  <a:off x="4674096" y="1676399"/>
                  <a:ext cx="432648" cy="3842720"/>
                  <a:chOff x="6943725" y="1069070"/>
                  <a:chExt cx="279400" cy="3804555"/>
                </a:xfrm>
              </p:grpSpPr>
              <p:cxnSp>
                <p:nvCxnSpPr>
                  <p:cNvPr id="69" name="Straight Connector 68"/>
                  <p:cNvCxnSpPr>
                    <a:cxnSpLocks/>
                  </p:cNvCxnSpPr>
                  <p:nvPr/>
                </p:nvCxnSpPr>
                <p:spPr>
                  <a:xfrm flipH="1">
                    <a:off x="7082952" y="1069070"/>
                    <a:ext cx="4272" cy="3655329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70" name="Freeform 69"/>
                  <p:cNvSpPr/>
                  <p:nvPr/>
                </p:nvSpPr>
                <p:spPr>
                  <a:xfrm>
                    <a:off x="6943725" y="4648200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  <p:grpSp>
              <p:nvGrpSpPr>
                <p:cNvPr id="63" name="Group 46"/>
                <p:cNvGrpSpPr/>
                <p:nvPr/>
              </p:nvGrpSpPr>
              <p:grpSpPr>
                <a:xfrm>
                  <a:off x="7848600" y="1664782"/>
                  <a:ext cx="432648" cy="3778138"/>
                  <a:chOff x="6943725" y="1133011"/>
                  <a:chExt cx="279400" cy="3740614"/>
                </a:xfrm>
              </p:grpSpPr>
              <p:cxnSp>
                <p:nvCxnSpPr>
                  <p:cNvPr id="67" name="Straight Connector 66"/>
                  <p:cNvCxnSpPr>
                    <a:cxnSpLocks/>
                  </p:cNvCxnSpPr>
                  <p:nvPr/>
                </p:nvCxnSpPr>
                <p:spPr>
                  <a:xfrm>
                    <a:off x="7078915" y="1133011"/>
                    <a:ext cx="4036" cy="3591388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68" name="Freeform 67"/>
                  <p:cNvSpPr/>
                  <p:nvPr/>
                </p:nvSpPr>
                <p:spPr>
                  <a:xfrm>
                    <a:off x="6943725" y="4648200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  <p:grpSp>
              <p:nvGrpSpPr>
                <p:cNvPr id="64" name="Group 46"/>
                <p:cNvGrpSpPr/>
                <p:nvPr/>
              </p:nvGrpSpPr>
              <p:grpSpPr>
                <a:xfrm>
                  <a:off x="9398496" y="1676399"/>
                  <a:ext cx="432648" cy="3842720"/>
                  <a:chOff x="6943725" y="1069070"/>
                  <a:chExt cx="279400" cy="3804555"/>
                </a:xfrm>
              </p:grpSpPr>
              <p:cxnSp>
                <p:nvCxnSpPr>
                  <p:cNvPr id="65" name="Straight Connector 64"/>
                  <p:cNvCxnSpPr>
                    <a:cxnSpLocks/>
                  </p:cNvCxnSpPr>
                  <p:nvPr/>
                </p:nvCxnSpPr>
                <p:spPr>
                  <a:xfrm>
                    <a:off x="7054129" y="1069070"/>
                    <a:ext cx="29357" cy="3655329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66" name="Freeform 65"/>
                  <p:cNvSpPr/>
                  <p:nvPr/>
                </p:nvSpPr>
                <p:spPr>
                  <a:xfrm>
                    <a:off x="6943725" y="4648200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</p:grpSp>
          <p:grpSp>
            <p:nvGrpSpPr>
              <p:cNvPr id="50" name="Group 49"/>
              <p:cNvGrpSpPr/>
              <p:nvPr/>
            </p:nvGrpSpPr>
            <p:grpSpPr>
              <a:xfrm>
                <a:off x="10922264" y="1606502"/>
                <a:ext cx="3448406" cy="3833288"/>
                <a:chOff x="10922264" y="1606502"/>
                <a:chExt cx="3448406" cy="3833288"/>
              </a:xfrm>
            </p:grpSpPr>
            <p:grpSp>
              <p:nvGrpSpPr>
                <p:cNvPr id="51" name="Group 46"/>
                <p:cNvGrpSpPr/>
                <p:nvPr/>
              </p:nvGrpSpPr>
              <p:grpSpPr>
                <a:xfrm>
                  <a:off x="10922264" y="1606502"/>
                  <a:ext cx="432648" cy="3833288"/>
                  <a:chOff x="6894366" y="1075310"/>
                  <a:chExt cx="279400" cy="3795216"/>
                </a:xfrm>
              </p:grpSpPr>
              <p:cxnSp>
                <p:nvCxnSpPr>
                  <p:cNvPr id="58" name="Straight Connector 57"/>
                  <p:cNvCxnSpPr>
                    <a:cxnSpLocks/>
                  </p:cNvCxnSpPr>
                  <p:nvPr/>
                </p:nvCxnSpPr>
                <p:spPr>
                  <a:xfrm>
                    <a:off x="6976660" y="1075310"/>
                    <a:ext cx="24604" cy="3645780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59" name="Freeform 58"/>
                  <p:cNvSpPr/>
                  <p:nvPr/>
                </p:nvSpPr>
                <p:spPr>
                  <a:xfrm>
                    <a:off x="6894366" y="4645101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  <p:grpSp>
              <p:nvGrpSpPr>
                <p:cNvPr id="52" name="Group 46"/>
                <p:cNvGrpSpPr/>
                <p:nvPr/>
              </p:nvGrpSpPr>
              <p:grpSpPr>
                <a:xfrm>
                  <a:off x="12468635" y="1627373"/>
                  <a:ext cx="432648" cy="3742503"/>
                  <a:chOff x="6810394" y="1171416"/>
                  <a:chExt cx="279400" cy="3705334"/>
                </a:xfrm>
              </p:grpSpPr>
              <p:cxnSp>
                <p:nvCxnSpPr>
                  <p:cNvPr id="56" name="Straight Connector 55"/>
                  <p:cNvCxnSpPr>
                    <a:cxnSpLocks/>
                    <a:stCxn id="44" idx="4"/>
                  </p:cNvCxnSpPr>
                  <p:nvPr/>
                </p:nvCxnSpPr>
                <p:spPr>
                  <a:xfrm>
                    <a:off x="6906746" y="1171416"/>
                    <a:ext cx="20984" cy="3581258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57" name="Freeform 56"/>
                  <p:cNvSpPr/>
                  <p:nvPr/>
                </p:nvSpPr>
                <p:spPr>
                  <a:xfrm>
                    <a:off x="6810394" y="4651325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  <p:grpSp>
              <p:nvGrpSpPr>
                <p:cNvPr id="53" name="Group 46"/>
                <p:cNvGrpSpPr/>
                <p:nvPr/>
              </p:nvGrpSpPr>
              <p:grpSpPr>
                <a:xfrm>
                  <a:off x="13938022" y="1630942"/>
                  <a:ext cx="432648" cy="3808848"/>
                  <a:chOff x="6725917" y="1174949"/>
                  <a:chExt cx="279400" cy="3771018"/>
                </a:xfrm>
              </p:grpSpPr>
              <p:cxnSp>
                <p:nvCxnSpPr>
                  <p:cNvPr id="54" name="Straight Connector 53"/>
                  <p:cNvCxnSpPr>
                    <a:cxnSpLocks/>
                    <a:stCxn id="42" idx="4"/>
                  </p:cNvCxnSpPr>
                  <p:nvPr/>
                </p:nvCxnSpPr>
                <p:spPr>
                  <a:xfrm flipH="1">
                    <a:off x="6845431" y="1174949"/>
                    <a:ext cx="20108" cy="3636501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55" name="Freeform 54"/>
                  <p:cNvSpPr/>
                  <p:nvPr/>
                </p:nvSpPr>
                <p:spPr>
                  <a:xfrm>
                    <a:off x="6725917" y="4720542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</p:grpSp>
        </p:grpSp>
        <p:grpSp>
          <p:nvGrpSpPr>
            <p:cNvPr id="24" name="Group 23"/>
            <p:cNvGrpSpPr/>
            <p:nvPr/>
          </p:nvGrpSpPr>
          <p:grpSpPr>
            <a:xfrm>
              <a:off x="3048000" y="1061730"/>
              <a:ext cx="11449127" cy="766404"/>
              <a:chOff x="3048000" y="1061730"/>
              <a:chExt cx="11449127" cy="766404"/>
            </a:xfrm>
          </p:grpSpPr>
          <p:grpSp>
            <p:nvGrpSpPr>
              <p:cNvPr id="25" name="Group 20"/>
              <p:cNvGrpSpPr/>
              <p:nvPr/>
            </p:nvGrpSpPr>
            <p:grpSpPr>
              <a:xfrm>
                <a:off x="9228919" y="1142334"/>
                <a:ext cx="685800" cy="685800"/>
                <a:chOff x="6485719" y="608934"/>
                <a:chExt cx="685800" cy="685800"/>
              </a:xfrm>
            </p:grpSpPr>
            <p:sp>
              <p:nvSpPr>
                <p:cNvPr id="47" name="Oval 46"/>
                <p:cNvSpPr/>
                <p:nvPr/>
              </p:nvSpPr>
              <p:spPr>
                <a:xfrm>
                  <a:off x="6485719" y="608934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6638949" y="762000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  <p:grpSp>
            <p:nvGrpSpPr>
              <p:cNvPr id="26" name="Group 20"/>
              <p:cNvGrpSpPr/>
              <p:nvPr/>
            </p:nvGrpSpPr>
            <p:grpSpPr>
              <a:xfrm>
                <a:off x="10706102" y="1061730"/>
                <a:ext cx="685800" cy="685800"/>
                <a:chOff x="6362702" y="604530"/>
                <a:chExt cx="685800" cy="685800"/>
              </a:xfrm>
            </p:grpSpPr>
            <p:sp>
              <p:nvSpPr>
                <p:cNvPr id="45" name="Oval 44"/>
                <p:cNvSpPr/>
                <p:nvPr/>
              </p:nvSpPr>
              <p:spPr>
                <a:xfrm>
                  <a:off x="6362702" y="604530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6515101" y="756263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  <p:grpSp>
            <p:nvGrpSpPr>
              <p:cNvPr id="27" name="Group 20"/>
              <p:cNvGrpSpPr/>
              <p:nvPr/>
            </p:nvGrpSpPr>
            <p:grpSpPr>
              <a:xfrm>
                <a:off x="12274935" y="1093306"/>
                <a:ext cx="685800" cy="685800"/>
                <a:chOff x="6255135" y="712306"/>
                <a:chExt cx="685800" cy="685800"/>
              </a:xfrm>
            </p:grpSpPr>
            <p:sp>
              <p:nvSpPr>
                <p:cNvPr id="43" name="Oval 42"/>
                <p:cNvSpPr/>
                <p:nvPr/>
              </p:nvSpPr>
              <p:spPr>
                <a:xfrm>
                  <a:off x="6255135" y="712306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6407534" y="865372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  <p:grpSp>
            <p:nvGrpSpPr>
              <p:cNvPr id="28" name="Group 20"/>
              <p:cNvGrpSpPr/>
              <p:nvPr/>
            </p:nvGrpSpPr>
            <p:grpSpPr>
              <a:xfrm>
                <a:off x="13811327" y="1096877"/>
                <a:ext cx="685800" cy="685800"/>
                <a:chOff x="6191327" y="715877"/>
                <a:chExt cx="685800" cy="685800"/>
              </a:xfrm>
            </p:grpSpPr>
            <p:sp>
              <p:nvSpPr>
                <p:cNvPr id="41" name="Oval 40"/>
                <p:cNvSpPr/>
                <p:nvPr/>
              </p:nvSpPr>
              <p:spPr>
                <a:xfrm>
                  <a:off x="6191327" y="715877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6343726" y="868943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  <p:grpSp>
            <p:nvGrpSpPr>
              <p:cNvPr id="29" name="Group 20"/>
              <p:cNvGrpSpPr/>
              <p:nvPr/>
            </p:nvGrpSpPr>
            <p:grpSpPr>
              <a:xfrm>
                <a:off x="6067643" y="1142334"/>
                <a:ext cx="685800" cy="685800"/>
                <a:chOff x="6372443" y="608934"/>
                <a:chExt cx="685800" cy="685800"/>
              </a:xfrm>
            </p:grpSpPr>
            <p:sp>
              <p:nvSpPr>
                <p:cNvPr id="39" name="Oval 38"/>
                <p:cNvSpPr/>
                <p:nvPr/>
              </p:nvSpPr>
              <p:spPr>
                <a:xfrm>
                  <a:off x="6372443" y="608934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6524841" y="762000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  <p:grpSp>
            <p:nvGrpSpPr>
              <p:cNvPr id="30" name="Group 20"/>
              <p:cNvGrpSpPr/>
              <p:nvPr/>
            </p:nvGrpSpPr>
            <p:grpSpPr>
              <a:xfrm>
                <a:off x="7718232" y="1130717"/>
                <a:ext cx="685800" cy="685800"/>
                <a:chOff x="6422832" y="673517"/>
                <a:chExt cx="685800" cy="685800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6422832" y="673517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6575231" y="826583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  <p:grpSp>
            <p:nvGrpSpPr>
              <p:cNvPr id="31" name="Group 20"/>
              <p:cNvGrpSpPr/>
              <p:nvPr/>
            </p:nvGrpSpPr>
            <p:grpSpPr>
              <a:xfrm>
                <a:off x="3048000" y="1142334"/>
                <a:ext cx="685800" cy="685800"/>
                <a:chOff x="6553200" y="608934"/>
                <a:chExt cx="685800" cy="685800"/>
              </a:xfrm>
            </p:grpSpPr>
            <p:sp>
              <p:nvSpPr>
                <p:cNvPr id="35" name="Oval 34"/>
                <p:cNvSpPr/>
                <p:nvPr/>
              </p:nvSpPr>
              <p:spPr>
                <a:xfrm>
                  <a:off x="6553200" y="608934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6705600" y="762000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  <p:grpSp>
            <p:nvGrpSpPr>
              <p:cNvPr id="32" name="Group 20"/>
              <p:cNvGrpSpPr/>
              <p:nvPr/>
            </p:nvGrpSpPr>
            <p:grpSpPr>
              <a:xfrm>
                <a:off x="4556596" y="1142334"/>
                <a:ext cx="685800" cy="685800"/>
                <a:chOff x="6461596" y="608934"/>
                <a:chExt cx="685800" cy="6858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6461596" y="608934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6613995" y="762000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49512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54159" y="372982"/>
            <a:ext cx="2279776" cy="17076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91" y="2429225"/>
            <a:ext cx="3384002" cy="24094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839" y="1618989"/>
            <a:ext cx="1453505" cy="36818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451" y="1923783"/>
            <a:ext cx="5325036" cy="383240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734286" y="2874797"/>
            <a:ext cx="42233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আর্থনীতি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মোজাদ্দেদীয়া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কালিয়াকৈর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</a:t>
            </a:r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872" y="118019"/>
            <a:ext cx="4660159" cy="174376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144567" y="867613"/>
            <a:ext cx="2457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6" name="Rectangle 5"/>
          <p:cNvSpPr/>
          <p:nvPr/>
        </p:nvSpPr>
        <p:spPr>
          <a:xfrm>
            <a:off x="4629742" y="419130"/>
            <a:ext cx="2162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541" y="1728592"/>
            <a:ext cx="1489098" cy="25417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458" y="1728592"/>
            <a:ext cx="1762125" cy="2524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381" y="4850902"/>
            <a:ext cx="1348209" cy="10084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50997" y="2130922"/>
            <a:ext cx="2210863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 ২য় পত্র</a:t>
            </a:r>
          </a:p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 ২য় বর্ষ</a:t>
            </a:r>
          </a:p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৫ম অধ্যায়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06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437" y="464693"/>
            <a:ext cx="7002248" cy="541974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28719" y="1668285"/>
            <a:ext cx="25042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3255" y="2949220"/>
            <a:ext cx="4595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কর্মধারায়</a:t>
            </a:r>
          </a:p>
          <a:p>
            <a:pPr algn="ctr"/>
            <a:r>
              <a:rPr lang="bn-BD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রেলপথের গুরুত্ব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06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6" name="Picture 5" descr="F:\school\Images\left_logo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828" y="422153"/>
            <a:ext cx="1663909" cy="1591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2975446" y="1686268"/>
            <a:ext cx="4879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 শেষে শিক্ষার্থীরা .........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="" xmlns:a16="http://schemas.microsoft.com/office/drawing/2014/main" id="{AB0B2DB0-37B9-4EA2-8096-0C4FA115C3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473513"/>
              </p:ext>
            </p:extLst>
          </p:nvPr>
        </p:nvGraphicFramePr>
        <p:xfrm>
          <a:off x="2975446" y="520168"/>
          <a:ext cx="4840839" cy="1008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28819" y="3030665"/>
            <a:ext cx="7899920" cy="16619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অর্থনীতিতে রেলপথের গুরুত্ব ব্যাখ্যা করতে পারবে । </a:t>
            </a: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শিল্পের উন্নায়নে রেলপথের অবদান ব্যাখ্যা করতে পারবে । </a:t>
            </a: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কৃষি উন্নায়নে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রেলপথের অবদান ব্যাখ্যা করতে পারবে । 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677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D572913-13B8-43A6-BF8B-37A0AADDB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>
                                            <p:graphicEl>
                                              <a:dgm id="{4D572913-13B8-43A6-BF8B-37A0AADDB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graphicEl>
                                              <a:dgm id="{4D572913-13B8-43A6-BF8B-37A0AADDB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graphicEl>
                                              <a:dgm id="{4D572913-13B8-43A6-BF8B-37A0AADDB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graphicEl>
                                              <a:dgm id="{4D572913-13B8-43A6-BF8B-37A0AADDB5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AE2F68B-F4F0-4CF9-85C3-38B3B23F6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graphicEl>
                                              <a:dgm id="{0AE2F68B-F4F0-4CF9-85C3-38B3B23F6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graphicEl>
                                              <a:dgm id="{0AE2F68B-F4F0-4CF9-85C3-38B3B23F6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graphicEl>
                                              <a:dgm id="{0AE2F68B-F4F0-4CF9-85C3-38B3B23F6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graphicEl>
                                              <a:dgm id="{0AE2F68B-F4F0-4CF9-85C3-38B3B23F6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23BD247-D76E-4C55-A6B0-AA0A3AC15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graphicEl>
                                              <a:dgm id="{B23BD247-D76E-4C55-A6B0-AA0A3AC15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graphicEl>
                                              <a:dgm id="{B23BD247-D76E-4C55-A6B0-AA0A3AC15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graphicEl>
                                              <a:dgm id="{B23BD247-D76E-4C55-A6B0-AA0A3AC15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graphicEl>
                                              <a:dgm id="{B23BD247-D76E-4C55-A6B0-AA0A3AC157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BC7E5CF-F1D0-4813-96A2-CB03EA0B2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graphicEl>
                                              <a:dgm id="{FBC7E5CF-F1D0-4813-96A2-CB03EA0B2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graphicEl>
                                              <a:dgm id="{FBC7E5CF-F1D0-4813-96A2-CB03EA0B2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graphicEl>
                                              <a:dgm id="{FBC7E5CF-F1D0-4813-96A2-CB03EA0B2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graphicEl>
                                              <a:dgm id="{FBC7E5CF-F1D0-4813-96A2-CB03EA0B25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CDA1DED-0C1D-48A9-808A-4EF30CA74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graphicEl>
                                              <a:dgm id="{6CDA1DED-0C1D-48A9-808A-4EF30CA74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graphicEl>
                                              <a:dgm id="{6CDA1DED-0C1D-48A9-808A-4EF30CA74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graphicEl>
                                              <a:dgm id="{6CDA1DED-0C1D-48A9-808A-4EF30CA74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graphicEl>
                                              <a:dgm id="{6CDA1DED-0C1D-48A9-808A-4EF30CA74D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10" grpId="0">
        <p:bldSub>
          <a:bldDgm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792" y="141536"/>
            <a:ext cx="5151684" cy="21308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85748" y="1074264"/>
            <a:ext cx="20938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80" y="2291200"/>
            <a:ext cx="3178829" cy="20195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73448" y="4659682"/>
            <a:ext cx="458058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অর্থনীতিতে রেলপথ কোন ধরনের পরিবহন ?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77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618" y="284705"/>
            <a:ext cx="3882951" cy="21806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46823" y="895273"/>
            <a:ext cx="20056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841" y="623510"/>
            <a:ext cx="2466975" cy="16566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65714" y="3271730"/>
            <a:ext cx="6513841" cy="12311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জরুরি অবস্থা মোকাবেলায় রেলপথের অবদান ব্যাখ্যা কর ।</a:t>
            </a:r>
          </a:p>
          <a:p>
            <a:pPr algn="ctr"/>
            <a:r>
              <a:rPr lang="bn-BD" sz="2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রাজস্ব ব্যাবস্থার উন্নায়নে </a:t>
            </a:r>
            <a:r>
              <a:rPr lang="bn-BD" sz="28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রেলপথের অবদান ব্যাখ্যা কর ।</a:t>
            </a: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03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187" y="266121"/>
            <a:ext cx="3523017" cy="18354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06022" y="829133"/>
            <a:ext cx="18293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5400" b="1" dirty="0">
              <a:solidFill>
                <a:srgbClr val="EB53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0" y="3105835"/>
            <a:ext cx="60960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bn-BD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রেলপথের মাধ্যমে কিভাবে প্রতিরক্ষা ব্যবস্থা উন্নত করা যায় ?</a:t>
            </a:r>
          </a:p>
          <a:p>
            <a:pPr algn="ctr"/>
            <a:r>
              <a:rPr lang="bn-BD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রেলপথের মাধ্যমে কিভাবে দামের সমতা আনায়ন করা যায় ?</a:t>
            </a:r>
          </a:p>
        </p:txBody>
      </p:sp>
    </p:spTree>
    <p:extLst>
      <p:ext uri="{BB962C8B-B14F-4D97-AF65-F5344CB8AC3E}">
        <p14:creationId xmlns:p14="http://schemas.microsoft.com/office/powerpoint/2010/main" val="17414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053" y="664821"/>
            <a:ext cx="2743200" cy="1666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463" y="280734"/>
            <a:ext cx="3509477" cy="18219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65648" y="711518"/>
            <a:ext cx="21034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8815" y="2996517"/>
            <a:ext cx="759992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 ও আর্থ-সামাজিক উন্নায়নের গতিকে ত্বরান্তিত করতে রেলপথের অবদান আলোচনা কর ।</a:t>
            </a:r>
            <a:endParaRPr lang="en-US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08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143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45</cp:revision>
  <dcterms:created xsi:type="dcterms:W3CDTF">2022-05-28T11:26:27Z</dcterms:created>
  <dcterms:modified xsi:type="dcterms:W3CDTF">2022-11-01T13:44:08Z</dcterms:modified>
</cp:coreProperties>
</file>