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67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1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7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4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8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B8F4-0E0F-4E87-8ADB-D4B1CD5C5DF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B0E9-BA25-405D-BFE4-5C89B3DE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8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326" y="157735"/>
            <a:ext cx="10515600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SonkhoMJ" pitchFamily="2" charset="0"/>
              </a:rPr>
              <a:t>¯^</a:t>
            </a:r>
            <a:r>
              <a:rPr lang="en-US" sz="9600" b="1" dirty="0" err="1" smtClean="0">
                <a:solidFill>
                  <a:srgbClr val="FF0000"/>
                </a:solidFill>
                <a:latin typeface="SonkhoMJ" pitchFamily="2" charset="0"/>
              </a:rPr>
              <a:t>vMZg</a:t>
            </a:r>
            <a:endParaRPr lang="en-US" sz="9600" b="1" dirty="0">
              <a:solidFill>
                <a:srgbClr val="FF0000"/>
              </a:solidFill>
              <a:latin typeface="Sonkho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1216058"/>
            <a:ext cx="11953188" cy="5641942"/>
          </a:xfrm>
        </p:spPr>
      </p:pic>
    </p:spTree>
    <p:extLst>
      <p:ext uri="{BB962C8B-B14F-4D97-AF65-F5344CB8AC3E}">
        <p14:creationId xmlns:p14="http://schemas.microsoft.com/office/powerpoint/2010/main" val="1857952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525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GKK </a:t>
            </a:r>
            <a:r>
              <a:rPr lang="en-US" sz="115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KvR</a:t>
            </a:r>
            <a:endParaRPr lang="en-US" sz="11500" b="1" dirty="0">
              <a:solidFill>
                <a:schemeClr val="accent6">
                  <a:lumMod val="75000"/>
                </a:schemeClr>
              </a:solidFill>
              <a:latin typeface="Sonkho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647825"/>
            <a:ext cx="5467350" cy="4457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1.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¯§„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wZ¯Í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¤¢ 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Ges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iY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k‡ãi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 A_© 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wK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2.D³ 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kã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 `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BywU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Øviv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GKwU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K‡i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evK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¨ </a:t>
            </a:r>
            <a:r>
              <a:rPr lang="en-US" sz="4000" b="1" dirty="0" err="1" smtClean="0">
                <a:solidFill>
                  <a:srgbClr val="7030A0"/>
                </a:solidFill>
                <a:latin typeface="SonkhoMJ" pitchFamily="2" charset="0"/>
              </a:rPr>
              <a:t>iPbv</a:t>
            </a:r>
            <a:r>
              <a:rPr lang="en-US" sz="4000" b="1" dirty="0" smtClean="0">
                <a:solidFill>
                  <a:srgbClr val="7030A0"/>
                </a:solidFill>
                <a:latin typeface="SonkhoMJ" pitchFamily="2" charset="0"/>
              </a:rPr>
              <a:t> Ki|</a:t>
            </a:r>
            <a:endParaRPr lang="en-US" sz="4000" b="1" dirty="0">
              <a:solidFill>
                <a:srgbClr val="7030A0"/>
              </a:solidFill>
              <a:latin typeface="Sonkh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00B0F0"/>
                </a:solidFill>
                <a:latin typeface="SonkhoMJ" pitchFamily="2" charset="0"/>
              </a:rPr>
              <a:t>g~j</a:t>
            </a:r>
            <a:r>
              <a:rPr lang="en-US" sz="8000" b="1" dirty="0" smtClean="0">
                <a:solidFill>
                  <a:srgbClr val="00B0F0"/>
                </a:solidFill>
                <a:latin typeface="SonkhoMJ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SonkhoMJ" pitchFamily="2" charset="0"/>
              </a:rPr>
              <a:t>welqe¯Zz</a:t>
            </a:r>
            <a:endParaRPr lang="en-US" sz="8000" b="1" dirty="0">
              <a:solidFill>
                <a:srgbClr val="00B0F0"/>
              </a:solidFill>
              <a:latin typeface="Sonkh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*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bvix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KweZvwU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Kwe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KvRx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bRiæj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Bmjv‡gi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 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mvg¨ev`x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Kve¨MÖš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’ †_‡K †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bIqv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n‡q‡Q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onkhoMJ" pitchFamily="2" charset="0"/>
              </a:rPr>
              <a:t>|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*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KweZvwU‡Z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Kwe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bvix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Ges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cyiæl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Dfq‡K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gvbyl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wn‡m‡e</a:t>
            </a:r>
            <a:r>
              <a:rPr lang="en-US" sz="3600" b="1" dirty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†`‡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L‡Qb</a:t>
            </a:r>
            <a:r>
              <a:rPr lang="en-US" sz="3600" b="1" dirty="0" smtClean="0">
                <a:latin typeface="SonkhoMJ" pitchFamily="2" charset="0"/>
              </a:rPr>
              <a:t>|</a:t>
            </a:r>
          </a:p>
          <a:p>
            <a:r>
              <a:rPr lang="en-US" sz="3600" b="1" dirty="0" err="1" smtClean="0">
                <a:solidFill>
                  <a:srgbClr val="00B050"/>
                </a:solidFill>
                <a:latin typeface="SonkhoMJ" pitchFamily="2" charset="0"/>
              </a:rPr>
              <a:t>c„w_ex‡Z</a:t>
            </a:r>
            <a:r>
              <a:rPr lang="en-US" sz="36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onkhoMJ" pitchFamily="2" charset="0"/>
              </a:rPr>
              <a:t>wZwb</a:t>
            </a:r>
            <a:r>
              <a:rPr lang="en-US" sz="36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onkhoMJ" pitchFamily="2" charset="0"/>
              </a:rPr>
              <a:t>bvix</a:t>
            </a:r>
            <a:r>
              <a:rPr lang="en-US" sz="36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onkhoMJ" pitchFamily="2" charset="0"/>
              </a:rPr>
              <a:t>cyiæ‡li</a:t>
            </a:r>
            <a:r>
              <a:rPr lang="en-US" sz="36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onkhoMJ" pitchFamily="2" charset="0"/>
              </a:rPr>
              <a:t>mgvb</a:t>
            </a:r>
            <a:r>
              <a:rPr lang="en-US" sz="36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onkhoMJ" pitchFamily="2" charset="0"/>
              </a:rPr>
              <a:t>AwaKvi</a:t>
            </a:r>
            <a:r>
              <a:rPr lang="en-US" sz="36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onkhoMJ" pitchFamily="2" charset="0"/>
              </a:rPr>
              <a:t>cÖwZôv</a:t>
            </a:r>
            <a:r>
              <a:rPr lang="en-US" sz="36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onkhoMJ" pitchFamily="2" charset="0"/>
              </a:rPr>
              <a:t>Kivi</a:t>
            </a:r>
            <a:r>
              <a:rPr lang="en-US" sz="36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onkhoMJ" pitchFamily="2" charset="0"/>
              </a:rPr>
              <a:t>K_v</a:t>
            </a:r>
            <a:r>
              <a:rPr lang="en-US" sz="36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onkhoMJ" pitchFamily="2" charset="0"/>
              </a:rPr>
              <a:t>e‡j‡Qb</a:t>
            </a:r>
            <a:r>
              <a:rPr lang="en-US" sz="3600" b="1" dirty="0" smtClean="0">
                <a:solidFill>
                  <a:srgbClr val="00B050"/>
                </a:solidFill>
                <a:latin typeface="SonkhoMJ" pitchFamily="2" charset="0"/>
              </a:rPr>
              <a:t>|</a:t>
            </a:r>
          </a:p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*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Kwei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g‡Z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GB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RM‡Zi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hZ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eo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eo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AR©b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Zvi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†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cQ‡b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cyiæ‡li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hZ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Ae`vb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bvixi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I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mgvb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Ae`vb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i‡q‡Q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onkhoMJ" pitchFamily="2" charset="0"/>
              </a:rPr>
              <a:t>|</a:t>
            </a: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*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c„w_exi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BwZnv‡m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cyiæ‡li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Zievwii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weRqMv_v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†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jLv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Av‡Q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wKš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‘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Zv‡Z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kw³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mvnm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Avi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‡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cÖibv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w`‡q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mnvqZv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K‡i‡Q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bvix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mgvR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hv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BwZnv‡m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wjwLZ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nq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wb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|</a:t>
            </a:r>
          </a:p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wKš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‘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GLb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mgvb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AwaKv‡ii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hyM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G‡m‡Q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GLb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Avi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bvix‡K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†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QvU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K‡i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†`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Lv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Pj‡e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bv</a:t>
            </a:r>
            <a:r>
              <a:rPr lang="en-US" sz="3600" b="1" dirty="0" smtClean="0">
                <a:latin typeface="SonkhoMJ" pitchFamily="2" charset="0"/>
              </a:rPr>
              <a:t>|</a:t>
            </a:r>
          </a:p>
          <a:p>
            <a:r>
              <a:rPr lang="en-US" sz="3600" b="1" dirty="0" smtClean="0">
                <a:solidFill>
                  <a:schemeClr val="accent6"/>
                </a:solidFill>
                <a:latin typeface="SonkhoMJ" pitchFamily="2" charset="0"/>
              </a:rPr>
              <a:t>*</a:t>
            </a:r>
            <a:r>
              <a:rPr lang="en-US" sz="3600" b="1" dirty="0" err="1" smtClean="0">
                <a:solidFill>
                  <a:schemeClr val="accent6"/>
                </a:solidFill>
                <a:latin typeface="SonkhoMJ" pitchFamily="2" charset="0"/>
              </a:rPr>
              <a:t>Kwei</a:t>
            </a:r>
            <a:r>
              <a:rPr lang="en-US" sz="3600" b="1" dirty="0" smtClean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g‡Z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cyiæl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mgvR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hw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`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bix‡K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e›`x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K‡i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ivL‡Z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Pvq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Zvn‡j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Zviv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wb‡R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‡`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iB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ˆ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Zwi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onkhoMJ" pitchFamily="2" charset="0"/>
              </a:rPr>
              <a:t>KvivMv‡i</a:t>
            </a:r>
            <a:r>
              <a:rPr lang="en-US" sz="3600" b="1" dirty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SonkhoMJ" pitchFamily="2" charset="0"/>
              </a:rPr>
              <a:t>wb‡RivB</a:t>
            </a:r>
            <a:r>
              <a:rPr lang="en-US" sz="3600" b="1" dirty="0" smtClean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SonkhoMJ" pitchFamily="2" charset="0"/>
              </a:rPr>
              <a:t>fz‡M</a:t>
            </a:r>
            <a:r>
              <a:rPr lang="en-US" sz="3600" b="1" dirty="0" smtClean="0">
                <a:solidFill>
                  <a:schemeClr val="accent6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SonkhoMJ" pitchFamily="2" charset="0"/>
              </a:rPr>
              <a:t>gi‡e</a:t>
            </a:r>
            <a:r>
              <a:rPr lang="en-US" sz="3600" b="1" dirty="0" smtClean="0">
                <a:solidFill>
                  <a:schemeClr val="accent6"/>
                </a:solidFill>
                <a:latin typeface="SonkhoMJ" pitchFamily="2" charset="0"/>
              </a:rPr>
              <a:t>|</a:t>
            </a:r>
          </a:p>
          <a:p>
            <a:r>
              <a:rPr lang="en-US" sz="3600" b="1" dirty="0" smtClean="0">
                <a:latin typeface="SonkhoMJ" pitchFamily="2" charset="0"/>
              </a:rPr>
              <a:t>*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ZvB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Kwe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g‡b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K‡ib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bvix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cyiæ‡li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mw¤§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wjZ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cÖ‡Póvi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gva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¨‡g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GKwU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my¯’ my›`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i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I m¤¢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vebvgq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c„w_we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M‡o</a:t>
            </a:r>
            <a:r>
              <a:rPr lang="en-US" sz="3600" b="1" dirty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†</a:t>
            </a:r>
            <a:r>
              <a:rPr lang="en-US" sz="3600" b="1" dirty="0" err="1" smtClean="0">
                <a:solidFill>
                  <a:srgbClr val="7030A0"/>
                </a:solidFill>
                <a:latin typeface="SonkhoMJ" pitchFamily="2" charset="0"/>
              </a:rPr>
              <a:t>Zvjv</a:t>
            </a:r>
            <a:r>
              <a:rPr lang="en-US" sz="3600" b="1" dirty="0" smtClean="0">
                <a:solidFill>
                  <a:srgbClr val="7030A0"/>
                </a:solidFill>
                <a:latin typeface="SonkhoMJ" pitchFamily="2" charset="0"/>
              </a:rPr>
              <a:t> m¤¢e|</a:t>
            </a:r>
            <a:endParaRPr lang="en-US" sz="3600" b="1" dirty="0">
              <a:solidFill>
                <a:srgbClr val="7030A0"/>
              </a:solidFill>
              <a:latin typeface="Sonkh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5" y="88900"/>
            <a:ext cx="10515600" cy="1325563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00B050"/>
                </a:solidFill>
                <a:latin typeface="SonkhoMJ" pitchFamily="2" charset="0"/>
              </a:rPr>
              <a:t>‡</a:t>
            </a:r>
            <a:r>
              <a:rPr lang="en-US" sz="11500" b="1" dirty="0" err="1" smtClean="0">
                <a:solidFill>
                  <a:srgbClr val="00B050"/>
                </a:solidFill>
                <a:latin typeface="SonkhoMJ" pitchFamily="2" charset="0"/>
              </a:rPr>
              <a:t>Rvovq</a:t>
            </a:r>
            <a:r>
              <a:rPr lang="en-US" sz="115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11500" b="1" dirty="0" err="1" smtClean="0">
                <a:solidFill>
                  <a:srgbClr val="00B050"/>
                </a:solidFill>
                <a:latin typeface="SonkhoMJ" pitchFamily="2" charset="0"/>
              </a:rPr>
              <a:t>KvR</a:t>
            </a:r>
            <a:endParaRPr lang="en-US" sz="11500" b="1" dirty="0">
              <a:solidFill>
                <a:srgbClr val="00B050"/>
              </a:solidFill>
              <a:latin typeface="Sonkh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latin typeface="SonkhoMJ" pitchFamily="2" charset="0"/>
              </a:rPr>
              <a:t>*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we‡k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^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hv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-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wKQz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gnvb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m„wó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wPi-Kj¨vbKi</a:t>
            </a:r>
            <a:endParaRPr lang="en-US" sz="4800" b="1" dirty="0" smtClean="0">
              <a:solidFill>
                <a:srgbClr val="7030A0"/>
              </a:solidFill>
              <a:latin typeface="SonkhoMJ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A‡a©K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Zvi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Avwbqv‡Q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bvix,A‡a©K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Zvi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bi|</a:t>
            </a:r>
          </a:p>
          <a:p>
            <a:pPr marL="0" indent="0">
              <a:buNone/>
            </a:pP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K_vwU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Øviv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wK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eySv‡bv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onkhoMJ" pitchFamily="2" charset="0"/>
              </a:rPr>
              <a:t>n‡q‡Q</a:t>
            </a:r>
            <a:r>
              <a:rPr lang="en-US" sz="4800" b="1" dirty="0" smtClean="0">
                <a:solidFill>
                  <a:srgbClr val="7030A0"/>
                </a:solidFill>
                <a:latin typeface="SonkhoMJ" pitchFamily="2" charset="0"/>
              </a:rPr>
              <a:t>?</a:t>
            </a:r>
            <a:endParaRPr lang="en-US" sz="4800" b="1" dirty="0">
              <a:solidFill>
                <a:srgbClr val="7030A0"/>
              </a:solidFill>
              <a:latin typeface="Sonkh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352425"/>
            <a:ext cx="9144000" cy="2014538"/>
          </a:xfrm>
        </p:spPr>
        <p:txBody>
          <a:bodyPr>
            <a:normAutofit fontScale="90000"/>
          </a:bodyPr>
          <a:lstStyle/>
          <a:p>
            <a:r>
              <a:rPr lang="en-US" sz="16600" b="1" dirty="0" smtClean="0">
                <a:solidFill>
                  <a:srgbClr val="7030A0"/>
                </a:solidFill>
                <a:latin typeface="SonkhoMJ" pitchFamily="2" charset="0"/>
              </a:rPr>
              <a:t>`</a:t>
            </a:r>
            <a:r>
              <a:rPr lang="en-US" sz="16600" b="1" dirty="0" err="1" smtClean="0">
                <a:solidFill>
                  <a:srgbClr val="7030A0"/>
                </a:solidFill>
                <a:latin typeface="SonkhoMJ" pitchFamily="2" charset="0"/>
              </a:rPr>
              <a:t>jxq</a:t>
            </a:r>
            <a:r>
              <a:rPr lang="en-US" sz="16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16600" b="1" dirty="0" err="1" smtClean="0">
                <a:solidFill>
                  <a:srgbClr val="7030A0"/>
                </a:solidFill>
                <a:latin typeface="SonkhoMJ" pitchFamily="2" charset="0"/>
              </a:rPr>
              <a:t>KvR</a:t>
            </a:r>
            <a:endParaRPr lang="en-US" sz="16600" b="1" dirty="0">
              <a:solidFill>
                <a:srgbClr val="7030A0"/>
              </a:solidFill>
              <a:latin typeface="Sonkho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2366963"/>
            <a:ext cx="10344150" cy="440531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SonkhoMJ" pitchFamily="2" charset="0"/>
              </a:rPr>
              <a:t>b</a:t>
            </a:r>
            <a:r>
              <a:rPr lang="en-US" sz="4000" dirty="0" err="1" smtClean="0">
                <a:solidFill>
                  <a:srgbClr val="00B050"/>
                </a:solidFill>
                <a:latin typeface="SonkhoMJ" pitchFamily="2" charset="0"/>
              </a:rPr>
              <a:t>vix</a:t>
            </a:r>
            <a:r>
              <a:rPr lang="en-US" sz="4000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onkhoMJ" pitchFamily="2" charset="0"/>
              </a:rPr>
              <a:t>KweZvq</a:t>
            </a:r>
            <a:r>
              <a:rPr lang="en-US" sz="4000" dirty="0" smtClean="0">
                <a:solidFill>
                  <a:srgbClr val="00B050"/>
                </a:solidFill>
                <a:latin typeface="SonkhoMJ" pitchFamily="2" charset="0"/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  <a:latin typeface="SonkhoMJ" pitchFamily="2" charset="0"/>
              </a:rPr>
              <a:t>Kwe</a:t>
            </a:r>
            <a:r>
              <a:rPr lang="en-US" sz="4000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onkhoMJ" pitchFamily="2" charset="0"/>
              </a:rPr>
              <a:t>bvixi</a:t>
            </a:r>
            <a:r>
              <a:rPr lang="en-US" sz="4000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onkhoMJ" pitchFamily="2" charset="0"/>
              </a:rPr>
              <a:t>cªwZ</a:t>
            </a:r>
            <a:r>
              <a:rPr lang="en-US" sz="4000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onkhoMJ" pitchFamily="2" charset="0"/>
              </a:rPr>
              <a:t>wKiƒc</a:t>
            </a:r>
            <a:r>
              <a:rPr lang="en-US" sz="4000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onkhoMJ" pitchFamily="2" charset="0"/>
              </a:rPr>
              <a:t>g‡bvfve</a:t>
            </a:r>
            <a:r>
              <a:rPr lang="en-US" sz="4000" dirty="0" smtClean="0">
                <a:solidFill>
                  <a:srgbClr val="00B050"/>
                </a:solidFill>
                <a:latin typeface="SonkhoMJ" pitchFamily="2" charset="0"/>
              </a:rPr>
              <a:t> e¨³ </a:t>
            </a:r>
            <a:r>
              <a:rPr lang="en-US" sz="4000" dirty="0" err="1" smtClean="0">
                <a:solidFill>
                  <a:srgbClr val="00B050"/>
                </a:solidFill>
                <a:latin typeface="SonkhoMJ" pitchFamily="2" charset="0"/>
              </a:rPr>
              <a:t>K‡i‡Qb</a:t>
            </a:r>
            <a:r>
              <a:rPr lang="en-US" sz="4000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onkhoMJ" pitchFamily="2" charset="0"/>
              </a:rPr>
              <a:t>Zv</a:t>
            </a:r>
            <a:r>
              <a:rPr lang="en-US" sz="4000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onkhoMJ" pitchFamily="2" charset="0"/>
              </a:rPr>
              <a:t>eY©bv</a:t>
            </a:r>
            <a:r>
              <a:rPr lang="en-US" sz="4000" dirty="0" smtClean="0">
                <a:solidFill>
                  <a:srgbClr val="00B050"/>
                </a:solidFill>
                <a:latin typeface="SonkhoMJ" pitchFamily="2" charset="0"/>
              </a:rPr>
              <a:t> Ki|</a:t>
            </a:r>
            <a:endParaRPr lang="en-US" sz="4000" dirty="0">
              <a:solidFill>
                <a:srgbClr val="00B050"/>
              </a:solidFill>
              <a:latin typeface="SonkhoMJ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4838" y="2366963"/>
            <a:ext cx="276225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595687"/>
            <a:ext cx="8105775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1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SonkhoMJ" pitchFamily="2" charset="0"/>
              </a:rPr>
              <a:t>g~j¨vqb</a:t>
            </a:r>
            <a:r>
              <a:rPr lang="en-US" sz="6600" b="1" dirty="0" smtClean="0">
                <a:solidFill>
                  <a:srgbClr val="7030A0"/>
                </a:solidFill>
                <a:latin typeface="SonkhoMJ" pitchFamily="2" charset="0"/>
              </a:rPr>
              <a:t>(‡</a:t>
            </a:r>
            <a:r>
              <a:rPr lang="en-US" sz="6600" b="1" dirty="0" err="1" smtClean="0">
                <a:solidFill>
                  <a:srgbClr val="7030A0"/>
                </a:solidFill>
                <a:latin typeface="SonkhoMJ" pitchFamily="2" charset="0"/>
              </a:rPr>
              <a:t>gŠwLK</a:t>
            </a:r>
            <a:r>
              <a:rPr lang="en-US" sz="6600" b="1" dirty="0" smtClean="0">
                <a:solidFill>
                  <a:srgbClr val="7030A0"/>
                </a:solidFill>
                <a:latin typeface="SonkhoMJ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SonkhoMJ" pitchFamily="2" charset="0"/>
              </a:rPr>
              <a:t>wRÁvmv</a:t>
            </a:r>
            <a:r>
              <a:rPr lang="en-US" sz="6600" b="1" smtClean="0">
                <a:solidFill>
                  <a:srgbClr val="7030A0"/>
                </a:solidFill>
                <a:latin typeface="SonkhoMJ" pitchFamily="2" charset="0"/>
              </a:rPr>
              <a:t>)</a:t>
            </a:r>
            <a:endParaRPr lang="en-US" dirty="0">
              <a:latin typeface="Sonkh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bvix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KweZvwU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Kwei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†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Kvb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Kve¨MÖš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’ †_‡K †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bIqv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n‡q‡Q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?</a:t>
            </a:r>
          </a:p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iY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k‡ãi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A_© 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wK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?</a:t>
            </a:r>
          </a:p>
          <a:p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b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vix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KweZvq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Kwe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Kv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‡`I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mgvb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AwaKv‡ii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K_v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e‡j‡Qb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?</a:t>
            </a:r>
          </a:p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hy‡M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hy‡M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cyiæ‡li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weRq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AR©‡b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bixiv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wKfv‡e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mn‡hvMxZv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K‡i‡Q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onkhoMJ" pitchFamily="2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Sonkh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368300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5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00B050"/>
                </a:solidFill>
                <a:latin typeface="SonkhoMJ" pitchFamily="2" charset="0"/>
              </a:rPr>
              <a:t>evwoi</a:t>
            </a:r>
            <a:r>
              <a:rPr lang="en-US" sz="8000" b="1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SonkhoMJ" pitchFamily="2" charset="0"/>
              </a:rPr>
              <a:t>KvR</a:t>
            </a:r>
            <a:endParaRPr lang="en-US" sz="8000" b="1" dirty="0">
              <a:solidFill>
                <a:srgbClr val="00B050"/>
              </a:solidFill>
              <a:latin typeface="SonkhoMJ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2181225" y="1895475"/>
            <a:ext cx="7991475" cy="496252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b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vixi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cÖwZ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m¤§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vb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cÖ`k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©‡b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wK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wK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Kiv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DwPZ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e‡j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Zzwg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g‡b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Ki 5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wU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ev‡K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¨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Zv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SonkhoMJ" pitchFamily="2" charset="0"/>
              </a:rPr>
              <a:t>wjL</a:t>
            </a:r>
            <a:r>
              <a:rPr lang="en-US" sz="3600" dirty="0" smtClean="0">
                <a:latin typeface="SonkhoMJ" pitchFamily="2" charset="0"/>
              </a:rPr>
              <a:t>|</a:t>
            </a:r>
            <a:endParaRPr lang="en-US" sz="3600" dirty="0">
              <a:latin typeface="Sonkh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14775" y="66675"/>
            <a:ext cx="3829050" cy="26098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SonkhoMJ" pitchFamily="2" charset="0"/>
              </a:rPr>
              <a:t>ab¨ev</a:t>
            </a:r>
            <a:r>
              <a:rPr lang="en-US" sz="6600" b="1" dirty="0" smtClean="0">
                <a:solidFill>
                  <a:srgbClr val="00B050"/>
                </a:solidFill>
                <a:latin typeface="SonkhoMJ" pitchFamily="2" charset="0"/>
              </a:rPr>
              <a:t>`</a:t>
            </a:r>
            <a:endParaRPr lang="en-US" sz="6600" b="1" dirty="0">
              <a:solidFill>
                <a:srgbClr val="00B050"/>
              </a:solidFill>
              <a:latin typeface="Sonkh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1" y="2676524"/>
            <a:ext cx="6696074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377440" y="0"/>
            <a:ext cx="6382512" cy="14538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onkhoMJ" pitchFamily="2" charset="0"/>
              </a:rPr>
              <a:t>cwiwPwZ</a:t>
            </a:r>
            <a:endParaRPr lang="en-US" sz="7200" dirty="0">
              <a:solidFill>
                <a:schemeClr val="tx1"/>
              </a:solidFill>
              <a:latin typeface="SonkhoMJ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0" y="1833372"/>
            <a:ext cx="5458968" cy="38953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SonkhoMJ" pitchFamily="2" charset="0"/>
              </a:rPr>
              <a:t>bvRbxb</a:t>
            </a:r>
            <a:r>
              <a:rPr lang="en-US" sz="20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onkhoMJ" pitchFamily="2" charset="0"/>
              </a:rPr>
              <a:t>bvnvi</a:t>
            </a:r>
            <a:endParaRPr lang="en-US" sz="2000" dirty="0" smtClean="0">
              <a:solidFill>
                <a:schemeClr val="tx1"/>
              </a:solidFill>
              <a:latin typeface="SonkhoMJ" pitchFamily="2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SonkhoMJ" pitchFamily="2" charset="0"/>
              </a:rPr>
              <a:t>Kwikv</a:t>
            </a:r>
            <a:r>
              <a:rPr lang="en-US" sz="2000" dirty="0" smtClean="0">
                <a:solidFill>
                  <a:schemeClr val="tx1"/>
                </a:solidFill>
                <a:latin typeface="SonkhoMJ" pitchFamily="2" charset="0"/>
              </a:rPr>
              <a:t> D”P we`¨</a:t>
            </a:r>
            <a:r>
              <a:rPr lang="en-US" sz="2000" dirty="0" err="1" smtClean="0">
                <a:solidFill>
                  <a:schemeClr val="tx1"/>
                </a:solidFill>
                <a:latin typeface="SonkhoMJ" pitchFamily="2" charset="0"/>
              </a:rPr>
              <a:t>vjq</a:t>
            </a:r>
            <a:endParaRPr lang="en-US" sz="2000" dirty="0" smtClean="0">
              <a:solidFill>
                <a:schemeClr val="tx1"/>
              </a:solidFill>
              <a:latin typeface="SonkhoMJ" pitchFamily="2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SonkhoMJ" pitchFamily="2" charset="0"/>
              </a:rPr>
              <a:t>‡</a:t>
            </a:r>
            <a:r>
              <a:rPr lang="en-US" sz="2000" dirty="0" err="1" smtClean="0">
                <a:solidFill>
                  <a:schemeClr val="tx1"/>
                </a:solidFill>
                <a:latin typeface="SonkhoMJ" pitchFamily="2" charset="0"/>
              </a:rPr>
              <a:t>gvnbcyi</a:t>
            </a:r>
            <a:r>
              <a:rPr lang="en-US" sz="20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onkhoMJ" pitchFamily="2" charset="0"/>
              </a:rPr>
              <a:t>ivRkvnx</a:t>
            </a:r>
            <a:endParaRPr lang="en-US" sz="2000" dirty="0">
              <a:solidFill>
                <a:schemeClr val="tx1"/>
              </a:solidFill>
              <a:latin typeface="SonkhoMJ" pitchFamily="2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SonkhoMJ" pitchFamily="2" charset="0"/>
              </a:rPr>
              <a:t>‡dvb:01724246924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Email:nazninna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har17@gmail.com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6025896" y="1581912"/>
            <a:ext cx="6016752" cy="43982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4"/>
                </a:solidFill>
                <a:latin typeface="SonkhoMJ" pitchFamily="2" charset="0"/>
              </a:rPr>
              <a:t>cvV</a:t>
            </a:r>
            <a:r>
              <a:rPr lang="en-US" sz="3600" b="1" dirty="0" smtClean="0">
                <a:solidFill>
                  <a:schemeClr val="accent4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SonkhoMJ" pitchFamily="2" charset="0"/>
              </a:rPr>
              <a:t>cwiwPwZ</a:t>
            </a:r>
            <a:endParaRPr lang="en-US" sz="3600" b="1" dirty="0" smtClean="0">
              <a:solidFill>
                <a:schemeClr val="accent4"/>
              </a:solidFill>
              <a:latin typeface="SonkhoMJ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4"/>
                </a:solidFill>
                <a:latin typeface="SonkhoMJ" pitchFamily="2" charset="0"/>
              </a:rPr>
              <a:t>KweZv</a:t>
            </a:r>
            <a:r>
              <a:rPr lang="en-US" sz="3600" b="1" dirty="0" smtClean="0">
                <a:solidFill>
                  <a:schemeClr val="accent4"/>
                </a:solidFill>
                <a:latin typeface="SonkhoMJ" pitchFamily="2" charset="0"/>
              </a:rPr>
              <a:t>: </a:t>
            </a:r>
            <a:r>
              <a:rPr lang="en-US" sz="3600" b="1" dirty="0" err="1" smtClean="0">
                <a:solidFill>
                  <a:schemeClr val="accent4"/>
                </a:solidFill>
                <a:latin typeface="SonkhoMJ" pitchFamily="2" charset="0"/>
              </a:rPr>
              <a:t>bvix</a:t>
            </a:r>
            <a:endParaRPr lang="en-US" sz="3600" b="1" dirty="0" smtClean="0">
              <a:solidFill>
                <a:schemeClr val="accent4"/>
              </a:solidFill>
              <a:latin typeface="SonkhoMJ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4"/>
                </a:solidFill>
                <a:latin typeface="SonkhoMJ" pitchFamily="2" charset="0"/>
              </a:rPr>
              <a:t>Kwe:KvRx</a:t>
            </a:r>
            <a:r>
              <a:rPr lang="en-US" sz="3600" b="1" dirty="0" smtClean="0">
                <a:solidFill>
                  <a:schemeClr val="accent4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SonkhoMJ" pitchFamily="2" charset="0"/>
              </a:rPr>
              <a:t>bRiæj</a:t>
            </a:r>
            <a:r>
              <a:rPr lang="en-US" sz="3600" b="1" dirty="0" smtClean="0">
                <a:solidFill>
                  <a:schemeClr val="accent4"/>
                </a:solidFill>
                <a:latin typeface="SonkhoMJ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SonkhoMJ" pitchFamily="2" charset="0"/>
              </a:rPr>
              <a:t>Bmjvg</a:t>
            </a:r>
            <a:endParaRPr lang="en-US" sz="3600" b="1" dirty="0" smtClean="0">
              <a:solidFill>
                <a:schemeClr val="accent4"/>
              </a:solidFill>
              <a:latin typeface="SonkhoMJ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  <a:latin typeface="SonkhoMJ" pitchFamily="2" charset="0"/>
              </a:rPr>
              <a:t>‡</a:t>
            </a:r>
            <a:r>
              <a:rPr lang="en-US" sz="3600" b="1" dirty="0" err="1" smtClean="0">
                <a:solidFill>
                  <a:schemeClr val="accent4"/>
                </a:solidFill>
                <a:latin typeface="SonkhoMJ" pitchFamily="2" charset="0"/>
              </a:rPr>
              <a:t>kÖwb</a:t>
            </a:r>
            <a:r>
              <a:rPr lang="en-US" sz="3600" b="1" dirty="0" smtClean="0">
                <a:solidFill>
                  <a:schemeClr val="accent4"/>
                </a:solidFill>
                <a:latin typeface="SonkhoMJ" pitchFamily="2" charset="0"/>
              </a:rPr>
              <a:t>: </a:t>
            </a:r>
            <a:r>
              <a:rPr lang="en-US" sz="3600" b="1" dirty="0" err="1" smtClean="0">
                <a:solidFill>
                  <a:schemeClr val="accent4"/>
                </a:solidFill>
                <a:latin typeface="SonkhoMJ" pitchFamily="2" charset="0"/>
              </a:rPr>
              <a:t>Aóg</a:t>
            </a:r>
            <a:endParaRPr lang="en-US" sz="3600" b="1" dirty="0">
              <a:solidFill>
                <a:schemeClr val="accent4"/>
              </a:solidFill>
              <a:latin typeface="Sonkh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84" y="2352675"/>
            <a:ext cx="17240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35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onkhoMJ" pitchFamily="2" charset="0"/>
              </a:rPr>
              <a:t>Qwe</a:t>
            </a:r>
            <a:r>
              <a:rPr lang="en-US" dirty="0" smtClean="0">
                <a:solidFill>
                  <a:srgbClr val="00B050"/>
                </a:solidFill>
                <a:latin typeface="SonkhoMJ" pitchFamily="2" charset="0"/>
              </a:rPr>
              <a:t> `</a:t>
            </a:r>
            <a:r>
              <a:rPr lang="en-US" dirty="0" err="1" smtClean="0">
                <a:solidFill>
                  <a:srgbClr val="00B050"/>
                </a:solidFill>
                <a:latin typeface="SonkhoMJ" pitchFamily="2" charset="0"/>
              </a:rPr>
              <a:t>ywU‡Z</a:t>
            </a:r>
            <a:r>
              <a:rPr lang="en-US" dirty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onkhoMJ" pitchFamily="2" charset="0"/>
              </a:rPr>
              <a:t>†</a:t>
            </a:r>
            <a:r>
              <a:rPr lang="en-US" dirty="0" err="1" smtClean="0">
                <a:solidFill>
                  <a:srgbClr val="00B050"/>
                </a:solidFill>
                <a:latin typeface="SonkhoMJ" pitchFamily="2" charset="0"/>
              </a:rPr>
              <a:t>Zvgiv</a:t>
            </a:r>
            <a:r>
              <a:rPr lang="en-US" dirty="0" smtClean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onkhoMJ" pitchFamily="2" charset="0"/>
              </a:rPr>
              <a:t>wK</a:t>
            </a:r>
            <a:r>
              <a:rPr lang="en-US" dirty="0">
                <a:solidFill>
                  <a:srgbClr val="00B050"/>
                </a:solidFill>
                <a:latin typeface="SonkhoMJ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onkhoMJ" pitchFamily="2" charset="0"/>
              </a:rPr>
              <a:t>†`L‡Z </a:t>
            </a:r>
            <a:r>
              <a:rPr lang="en-US" dirty="0" err="1" smtClean="0">
                <a:solidFill>
                  <a:srgbClr val="00B050"/>
                </a:solidFill>
                <a:latin typeface="SonkhoMJ" pitchFamily="2" charset="0"/>
              </a:rPr>
              <a:t>cv‡”Qv</a:t>
            </a:r>
            <a:r>
              <a:rPr lang="en-US" dirty="0" smtClean="0">
                <a:solidFill>
                  <a:srgbClr val="00B050"/>
                </a:solidFill>
                <a:latin typeface="SonkhoMJ" pitchFamily="2" charset="0"/>
              </a:rPr>
              <a:t>?</a:t>
            </a:r>
            <a:endParaRPr lang="en-US" dirty="0">
              <a:solidFill>
                <a:srgbClr val="00B050"/>
              </a:solidFill>
              <a:latin typeface="SonkhoMJ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??????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4"/>
            <a:ext cx="5157787" cy="418795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??????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5" y="2440685"/>
            <a:ext cx="5082603" cy="4252341"/>
          </a:xfrm>
        </p:spPr>
      </p:pic>
    </p:spTree>
    <p:extLst>
      <p:ext uri="{BB962C8B-B14F-4D97-AF65-F5344CB8AC3E}">
        <p14:creationId xmlns:p14="http://schemas.microsoft.com/office/powerpoint/2010/main" val="2184840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852928" y="118872"/>
            <a:ext cx="4901184" cy="136245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SonkhoMJ" pitchFamily="2" charset="0"/>
              </a:rPr>
              <a:t>AvR‡Ki</a:t>
            </a:r>
            <a:r>
              <a:rPr lang="en-US" sz="3600" b="1" dirty="0" smtClean="0">
                <a:latin typeface="SonkhoMJ" pitchFamily="2" charset="0"/>
              </a:rPr>
              <a:t> </a:t>
            </a:r>
            <a:r>
              <a:rPr lang="en-US" sz="3600" b="1" dirty="0" err="1" smtClean="0">
                <a:latin typeface="SonkhoMJ" pitchFamily="2" charset="0"/>
              </a:rPr>
              <a:t>cvV</a:t>
            </a:r>
            <a:endParaRPr lang="en-US" sz="3600" b="1" dirty="0">
              <a:latin typeface="Sonkho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877824" y="1481328"/>
            <a:ext cx="9153144" cy="49743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onkhoMJ" pitchFamily="2" charset="0"/>
              </a:rPr>
              <a:t>bvix</a:t>
            </a:r>
            <a:r>
              <a:rPr lang="en-US" sz="6000" b="1" dirty="0" smtClean="0">
                <a:solidFill>
                  <a:srgbClr val="FFFF00"/>
                </a:solidFill>
                <a:latin typeface="SonkhoMJ" pitchFamily="2" charset="0"/>
              </a:rPr>
              <a:t>                                                     </a:t>
            </a:r>
            <a:r>
              <a:rPr lang="en-US" sz="6000" b="1" dirty="0" err="1" smtClean="0">
                <a:solidFill>
                  <a:srgbClr val="FFFF00"/>
                </a:solidFill>
                <a:latin typeface="SonkhoMJ" pitchFamily="2" charset="0"/>
              </a:rPr>
              <a:t>KvRx</a:t>
            </a:r>
            <a:r>
              <a:rPr lang="en-US" sz="6000" b="1" dirty="0" smtClean="0">
                <a:solidFill>
                  <a:srgbClr val="FFFF00"/>
                </a:solidFill>
                <a:latin typeface="Sonkho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onkhoMJ" pitchFamily="2" charset="0"/>
              </a:rPr>
              <a:t>bRiyj</a:t>
            </a:r>
            <a:r>
              <a:rPr lang="en-US" sz="6000" b="1" dirty="0" smtClean="0">
                <a:solidFill>
                  <a:srgbClr val="FFFF00"/>
                </a:solidFill>
                <a:latin typeface="SonkhoMJ" pitchFamily="2" charset="0"/>
              </a:rPr>
              <a:t>  </a:t>
            </a:r>
            <a:r>
              <a:rPr lang="en-US" sz="6000" b="1" dirty="0" err="1" smtClean="0">
                <a:solidFill>
                  <a:srgbClr val="FFFF00"/>
                </a:solidFill>
                <a:latin typeface="SonkhoMJ" pitchFamily="2" charset="0"/>
              </a:rPr>
              <a:t>Bmjvg</a:t>
            </a:r>
            <a:endParaRPr lang="en-US" sz="4400" b="1" dirty="0" smtClean="0">
              <a:solidFill>
                <a:srgbClr val="FFFF00"/>
              </a:solidFill>
              <a:latin typeface="Sonkh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502152" y="0"/>
            <a:ext cx="5157216" cy="12801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SonkhoMJ" pitchFamily="2" charset="0"/>
              </a:rPr>
              <a:t>wkLbdj</a:t>
            </a:r>
            <a:endParaRPr lang="en-US" sz="3600" b="1" dirty="0">
              <a:solidFill>
                <a:schemeClr val="tx1"/>
              </a:solidFill>
              <a:latin typeface="SonkhoMJ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416052" y="1371600"/>
            <a:ext cx="4782312" cy="94183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AvR‡Ki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cvV</a:t>
            </a:r>
            <a:r>
              <a:rPr lang="en-US" sz="3200" dirty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†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k‡l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wkÿv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_©xiv</a:t>
            </a:r>
            <a:endParaRPr lang="en-US" sz="3200" dirty="0">
              <a:solidFill>
                <a:schemeClr val="tx1"/>
              </a:solidFill>
              <a:latin typeface="Sonkho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79192" y="2496312"/>
            <a:ext cx="6995160" cy="401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*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KvRx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bRiæj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Bmjvg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m¤ú‡K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©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ej‡Z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cvi‡e</a:t>
            </a:r>
            <a:endParaRPr lang="en-US" sz="3200" dirty="0" smtClean="0">
              <a:solidFill>
                <a:schemeClr val="tx1"/>
              </a:solidFill>
              <a:latin typeface="Sonkho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*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bvix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KweZvwU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ï×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fv‡e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Ave„wË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Ki‡Z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cvi‡e</a:t>
            </a:r>
            <a:endParaRPr lang="en-US" sz="3200" dirty="0" smtClean="0">
              <a:solidFill>
                <a:schemeClr val="tx1"/>
              </a:solidFill>
              <a:latin typeface="Sonkho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*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KweZvwUi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AšÍ©MZ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bZzb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k‡ãi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A_©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ej‡Z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cvi‡e</a:t>
            </a:r>
            <a:endParaRPr lang="en-US" sz="3200" dirty="0" smtClean="0">
              <a:solidFill>
                <a:schemeClr val="tx1"/>
              </a:solidFill>
              <a:latin typeface="Sonkho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*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KweZvwUi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g~jfve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e¨vLv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Ki‡Z</a:t>
            </a:r>
            <a:r>
              <a:rPr lang="en-US" sz="3200" dirty="0" smtClean="0">
                <a:solidFill>
                  <a:schemeClr val="tx1"/>
                </a:solidFill>
                <a:latin typeface="Sonkh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nkhoMJ" pitchFamily="2" charset="0"/>
              </a:rPr>
              <a:t>cvi‡e</a:t>
            </a:r>
            <a:endParaRPr lang="en-US" sz="3200" dirty="0">
              <a:solidFill>
                <a:schemeClr val="tx1"/>
              </a:solidFill>
              <a:latin typeface="Sonkh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220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2232421"/>
            <a:ext cx="2000250" cy="2276475"/>
          </a:xfrm>
          <a:prstGeom prst="rect">
            <a:avLst/>
          </a:prstGeom>
        </p:spPr>
      </p:pic>
      <p:sp>
        <p:nvSpPr>
          <p:cNvPr id="3" name="Flowchart: Connector 2"/>
          <p:cNvSpPr/>
          <p:nvPr/>
        </p:nvSpPr>
        <p:spPr>
          <a:xfrm>
            <a:off x="3171825" y="629841"/>
            <a:ext cx="2269330" cy="19419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onkhoMJ" pitchFamily="2" charset="0"/>
              </a:rPr>
              <a:t>Avgv</a:t>
            </a:r>
            <a:r>
              <a:rPr lang="en-US" b="1" dirty="0" smtClean="0">
                <a:latin typeface="SonkhoMJ" pitchFamily="2" charset="0"/>
              </a:rPr>
              <a:t>‡`</a:t>
            </a:r>
            <a:r>
              <a:rPr lang="en-US" b="1" dirty="0" err="1" smtClean="0">
                <a:latin typeface="SonkhoMJ" pitchFamily="2" charset="0"/>
              </a:rPr>
              <a:t>i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RvZxq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Kwe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Ges</a:t>
            </a:r>
            <a:r>
              <a:rPr lang="en-US" b="1" dirty="0" smtClean="0">
                <a:latin typeface="SonkhoMJ" pitchFamily="2" charset="0"/>
              </a:rPr>
              <a:t> we‡`ª</a:t>
            </a:r>
            <a:r>
              <a:rPr lang="en-US" b="1" dirty="0" err="1" smtClean="0">
                <a:latin typeface="SonkhoMJ" pitchFamily="2" charset="0"/>
              </a:rPr>
              <a:t>vnx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Kwe</a:t>
            </a:r>
            <a:endParaRPr lang="en-US" b="1" dirty="0">
              <a:latin typeface="SonkhoMJ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729287" y="377429"/>
            <a:ext cx="2166938" cy="2010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onkhoMJ" pitchFamily="2" charset="0"/>
              </a:rPr>
              <a:t>Rb</a:t>
            </a:r>
            <a:r>
              <a:rPr lang="en-US" b="1" dirty="0" smtClean="0">
                <a:latin typeface="SonkhoMJ" pitchFamily="2" charset="0"/>
              </a:rPr>
              <a:t>¥:1899 </a:t>
            </a:r>
            <a:r>
              <a:rPr lang="en-US" b="1" dirty="0" err="1" smtClean="0">
                <a:latin typeface="SonkhoMJ" pitchFamily="2" charset="0"/>
              </a:rPr>
              <a:t>wL</a:t>
            </a:r>
            <a:r>
              <a:rPr lang="en-US" b="1" dirty="0" smtClean="0">
                <a:latin typeface="SonkhoMJ" pitchFamily="2" charset="0"/>
              </a:rPr>
              <a:t>&amp;ª</a:t>
            </a:r>
            <a:r>
              <a:rPr lang="en-US" b="1" dirty="0" err="1" smtClean="0">
                <a:latin typeface="SonkhoMJ" pitchFamily="2" charset="0"/>
              </a:rPr>
              <a:t>óv‡ãi</a:t>
            </a:r>
            <a:r>
              <a:rPr lang="en-US" b="1" dirty="0" smtClean="0">
                <a:latin typeface="SonkhoMJ" pitchFamily="2" charset="0"/>
              </a:rPr>
              <a:t> 24‡k †g</a:t>
            </a:r>
            <a:endParaRPr lang="en-US" b="1" dirty="0">
              <a:latin typeface="Sonkho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495550" y="2566987"/>
            <a:ext cx="2333625" cy="21514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onkhoMJ" pitchFamily="2" charset="0"/>
              </a:rPr>
              <a:t>g„Zz</a:t>
            </a:r>
            <a:r>
              <a:rPr lang="en-US" dirty="0" smtClean="0">
                <a:latin typeface="SonkhoMJ" pitchFamily="2" charset="0"/>
              </a:rPr>
              <a:t>¨:1976 </a:t>
            </a:r>
            <a:r>
              <a:rPr lang="en-US" dirty="0" err="1" smtClean="0">
                <a:latin typeface="SonkhoMJ" pitchFamily="2" charset="0"/>
              </a:rPr>
              <a:t>mv‡ji</a:t>
            </a:r>
            <a:r>
              <a:rPr lang="en-US" dirty="0" smtClean="0">
                <a:latin typeface="SonkhoMJ" pitchFamily="2" charset="0"/>
              </a:rPr>
              <a:t> 29‡k </a:t>
            </a:r>
            <a:r>
              <a:rPr lang="en-US" dirty="0" err="1" smtClean="0">
                <a:latin typeface="SonkhoMJ" pitchFamily="2" charset="0"/>
              </a:rPr>
              <a:t>AvM</a:t>
            </a:r>
            <a:r>
              <a:rPr lang="en-US" dirty="0" smtClean="0">
                <a:latin typeface="SonkhoMJ" pitchFamily="2" charset="0"/>
              </a:rPr>
              <a:t>÷</a:t>
            </a:r>
            <a:endParaRPr lang="en-US" dirty="0">
              <a:latin typeface="Sonkho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943725" y="2290762"/>
            <a:ext cx="2133600" cy="2038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onkhoMJ" pitchFamily="2" charset="0"/>
              </a:rPr>
              <a:t>ea©gvb</a:t>
            </a:r>
            <a:r>
              <a:rPr lang="en-US" b="1" dirty="0">
                <a:latin typeface="SonkhoMJ" pitchFamily="2" charset="0"/>
              </a:rPr>
              <a:t> </a:t>
            </a:r>
            <a:r>
              <a:rPr lang="en-US" b="1" dirty="0" smtClean="0">
                <a:latin typeface="SonkhoMJ" pitchFamily="2" charset="0"/>
              </a:rPr>
              <a:t>†</a:t>
            </a:r>
            <a:r>
              <a:rPr lang="en-US" b="1" dirty="0" err="1" smtClean="0">
                <a:latin typeface="SonkhoMJ" pitchFamily="2" charset="0"/>
              </a:rPr>
              <a:t>Rjvi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Avmvb‡mvj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gnKzgvi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Pziƒwjqv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MÖv‡g</a:t>
            </a:r>
            <a:r>
              <a:rPr lang="en-US" b="1" dirty="0" smtClean="0">
                <a:latin typeface="SonkhoMJ" pitchFamily="2" charset="0"/>
              </a:rPr>
              <a:t> </a:t>
            </a:r>
            <a:endParaRPr lang="en-US" b="1" dirty="0">
              <a:latin typeface="SonkhoMJ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274593" y="4385071"/>
            <a:ext cx="2290763" cy="2095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latin typeface="SonkhoMJ" pitchFamily="2" charset="0"/>
              </a:rPr>
              <a:t>iPbv:AwMœ-exYv,we‡li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euvwk,mvg¨ev`x,Av‡</a:t>
            </a:r>
            <a:r>
              <a:rPr lang="en-US" dirty="0" err="1" smtClean="0">
                <a:latin typeface="SonkhoMJ" pitchFamily="2" charset="0"/>
              </a:rPr>
              <a:t>jqv,g„Zz¨ÿzav,hyMev</a:t>
            </a:r>
            <a:r>
              <a:rPr lang="en-US" b="1" dirty="0" err="1" smtClean="0">
                <a:latin typeface="SonkhoMJ" pitchFamily="2" charset="0"/>
              </a:rPr>
              <a:t>Y</a:t>
            </a:r>
            <a:r>
              <a:rPr lang="en-US" dirty="0" err="1" smtClean="0">
                <a:latin typeface="SonkhoMJ" pitchFamily="2" charset="0"/>
              </a:rPr>
              <a:t>x</a:t>
            </a:r>
            <a:endParaRPr lang="en-US" dirty="0">
              <a:latin typeface="SonkhoMJ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04800" y="133350"/>
            <a:ext cx="3067050" cy="10858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onkhoMJ" pitchFamily="2" charset="0"/>
              </a:rPr>
              <a:t>Kwe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onkho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onkhoMJ" pitchFamily="2" charset="0"/>
              </a:rPr>
              <a:t>cwiwPwZ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SonkhoMJ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677245" y="4600575"/>
            <a:ext cx="2418160" cy="218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onkhoMJ" pitchFamily="2" charset="0"/>
              </a:rPr>
              <a:t>1974 </a:t>
            </a:r>
            <a:r>
              <a:rPr lang="en-US" b="1" dirty="0" err="1" smtClean="0">
                <a:latin typeface="SonkhoMJ" pitchFamily="2" charset="0"/>
              </a:rPr>
              <a:t>mv‡j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XvKv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wek^we</a:t>
            </a:r>
            <a:r>
              <a:rPr lang="en-US" b="1" dirty="0" smtClean="0">
                <a:latin typeface="SonkhoMJ" pitchFamily="2" charset="0"/>
              </a:rPr>
              <a:t>`¨</a:t>
            </a:r>
            <a:r>
              <a:rPr lang="en-US" b="1" dirty="0" err="1" smtClean="0">
                <a:latin typeface="SonkhoMJ" pitchFamily="2" charset="0"/>
              </a:rPr>
              <a:t>vjq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wW.wjU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Dcvwa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cÖ`vb</a:t>
            </a:r>
            <a:r>
              <a:rPr lang="en-US" b="1" dirty="0" smtClean="0">
                <a:latin typeface="SonkhoMJ" pitchFamily="2" charset="0"/>
              </a:rPr>
              <a:t> </a:t>
            </a:r>
            <a:r>
              <a:rPr lang="en-US" b="1" dirty="0" err="1" smtClean="0">
                <a:latin typeface="SonkhoMJ" pitchFamily="2" charset="0"/>
              </a:rPr>
              <a:t>K‡i</a:t>
            </a:r>
            <a:endParaRPr lang="en-US" b="1" dirty="0">
              <a:latin typeface="Sonkh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3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334250" y="419100"/>
            <a:ext cx="4743450" cy="453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Av`k</a:t>
            </a:r>
            <a:r>
              <a:rPr lang="en-US" sz="11500" b="1" dirty="0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© </a:t>
            </a:r>
            <a:r>
              <a:rPr lang="en-US" sz="11500" b="1" dirty="0" err="1" smtClean="0">
                <a:solidFill>
                  <a:schemeClr val="accent2">
                    <a:lumMod val="50000"/>
                  </a:schemeClr>
                </a:solidFill>
                <a:latin typeface="SonkhoMJ" pitchFamily="2" charset="0"/>
              </a:rPr>
              <a:t>cvV</a:t>
            </a:r>
            <a:endParaRPr lang="en-US" sz="11500" b="1" dirty="0">
              <a:solidFill>
                <a:schemeClr val="accent2">
                  <a:lumMod val="50000"/>
                </a:schemeClr>
              </a:solidFill>
              <a:latin typeface="Sonkh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4" y="190500"/>
            <a:ext cx="6067425" cy="61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0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6172200" y="419101"/>
            <a:ext cx="5915025" cy="539115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SonkhoMJ" pitchFamily="2" charset="0"/>
              </a:rPr>
              <a:t>mie</a:t>
            </a:r>
            <a:r>
              <a:rPr lang="en-US" sz="11500" b="1" dirty="0" smtClean="0">
                <a:solidFill>
                  <a:srgbClr val="002060"/>
                </a:solidFill>
                <a:latin typeface="SonkhoMJ" pitchFamily="2" charset="0"/>
              </a:rPr>
              <a:t> </a:t>
            </a:r>
            <a:r>
              <a:rPr lang="en-US" sz="11500" b="1" dirty="0" err="1" smtClean="0">
                <a:solidFill>
                  <a:srgbClr val="002060"/>
                </a:solidFill>
                <a:latin typeface="SonkhoMJ" pitchFamily="2" charset="0"/>
              </a:rPr>
              <a:t>cvV</a:t>
            </a:r>
            <a:endParaRPr lang="en-US" sz="11500" b="1" dirty="0">
              <a:solidFill>
                <a:srgbClr val="002060"/>
              </a:solidFill>
              <a:latin typeface="Sonkh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6172200" cy="67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4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66775" y="171450"/>
            <a:ext cx="2686050" cy="8572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onkhoMJ" pitchFamily="2" charset="0"/>
              </a:rPr>
              <a:t>kã</a:t>
            </a:r>
            <a:endParaRPr lang="en-US" sz="4800" b="1" dirty="0">
              <a:latin typeface="SonkhoMJ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915150" y="128587"/>
            <a:ext cx="3200400" cy="10287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SonkhoMJ" pitchFamily="2" charset="0"/>
              </a:rPr>
              <a:t>A_©</a:t>
            </a:r>
            <a:endParaRPr lang="en-US" sz="4800" b="1" dirty="0">
              <a:latin typeface="SonkhoMJ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828800" y="1028700"/>
            <a:ext cx="457200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410575" y="1157287"/>
            <a:ext cx="55245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752849" y="128587"/>
            <a:ext cx="2533650" cy="1114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1266824" y="1747836"/>
            <a:ext cx="2124075" cy="86201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onkhoMJ" pitchFamily="2" charset="0"/>
              </a:rPr>
              <a:t>mvg</a:t>
            </a:r>
            <a:r>
              <a:rPr lang="en-US" sz="6000" b="1" dirty="0" smtClean="0">
                <a:latin typeface="SonkhoMJ" pitchFamily="2" charset="0"/>
              </a:rPr>
              <a:t>¨</a:t>
            </a:r>
            <a:endParaRPr lang="en-US" sz="6000" b="1" dirty="0">
              <a:latin typeface="SonkhoMJ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7534275" y="1814512"/>
            <a:ext cx="2305050" cy="9810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onkhoMJ" pitchFamily="2" charset="0"/>
              </a:rPr>
              <a:t>mgZv</a:t>
            </a:r>
            <a:endParaRPr lang="en-US" sz="6000" b="1" dirty="0">
              <a:latin typeface="SonkhoMJ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66824" y="2900363"/>
            <a:ext cx="2286000" cy="952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onkhoMJ" pitchFamily="2" charset="0"/>
              </a:rPr>
              <a:t>iY</a:t>
            </a:r>
            <a:endParaRPr lang="en-US" sz="6000" b="1" dirty="0">
              <a:latin typeface="SonkhoMJ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7562850" y="4143375"/>
            <a:ext cx="2552700" cy="9239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onkhoMJ" pitchFamily="2" charset="0"/>
              </a:rPr>
              <a:t>m¥„</a:t>
            </a:r>
            <a:r>
              <a:rPr lang="en-US" sz="2800" b="1" dirty="0" err="1" smtClean="0">
                <a:latin typeface="SonkhoMJ" pitchFamily="2" charset="0"/>
              </a:rPr>
              <a:t>wZiÿv</a:t>
            </a:r>
            <a:r>
              <a:rPr lang="en-US" sz="2800" b="1" dirty="0" smtClean="0">
                <a:latin typeface="SonkhoMJ" pitchFamily="2" charset="0"/>
              </a:rPr>
              <a:t>‡_©  </a:t>
            </a:r>
            <a:r>
              <a:rPr lang="en-US" sz="2800" b="1" dirty="0" err="1" smtClean="0">
                <a:latin typeface="SonkhoMJ" pitchFamily="2" charset="0"/>
              </a:rPr>
              <a:t>wbwg©Z</a:t>
            </a:r>
            <a:r>
              <a:rPr lang="en-US" sz="2800" b="1" dirty="0" smtClean="0">
                <a:latin typeface="SonkhoMJ" pitchFamily="2" charset="0"/>
              </a:rPr>
              <a:t> </a:t>
            </a:r>
            <a:r>
              <a:rPr lang="en-US" sz="2800" b="1" dirty="0" err="1" smtClean="0">
                <a:latin typeface="SonkhoMJ" pitchFamily="2" charset="0"/>
              </a:rPr>
              <a:t>KvVv‡gv</a:t>
            </a:r>
            <a:endParaRPr lang="en-US" sz="2800" b="1" dirty="0">
              <a:latin typeface="SonkhoMJ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1166811" y="5292328"/>
            <a:ext cx="2486025" cy="10763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SonkhoMJ" pitchFamily="2" charset="0"/>
              </a:rPr>
              <a:t>W¼v</a:t>
            </a:r>
            <a:endParaRPr lang="en-US" sz="6000" b="1" dirty="0">
              <a:latin typeface="SonkhoMJ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58075" y="5381625"/>
            <a:ext cx="2800350" cy="114776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onkhoMJ" pitchFamily="2" charset="0"/>
              </a:rPr>
              <a:t>RqWvK</a:t>
            </a:r>
            <a:endParaRPr lang="en-US" sz="6000" b="1" dirty="0">
              <a:latin typeface="SonkhoMJ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534275" y="2983706"/>
            <a:ext cx="2381250" cy="9715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onkhoMJ" pitchFamily="2" charset="0"/>
              </a:rPr>
              <a:t>hy</a:t>
            </a:r>
            <a:r>
              <a:rPr lang="en-US" sz="6000" b="1" dirty="0">
                <a:latin typeface="SonkhoMJ" pitchFamily="2" charset="0"/>
              </a:rPr>
              <a:t>×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1019175" y="4049314"/>
            <a:ext cx="3019425" cy="11120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SonkhoMJ" pitchFamily="2" charset="0"/>
              </a:rPr>
              <a:t>m¥„</a:t>
            </a:r>
            <a:r>
              <a:rPr lang="en-US" sz="6000" b="1" dirty="0" err="1" smtClean="0">
                <a:latin typeface="SonkhoMJ" pitchFamily="2" charset="0"/>
              </a:rPr>
              <a:t>wZ¯Í</a:t>
            </a:r>
            <a:r>
              <a:rPr lang="en-US" sz="6000" b="1" dirty="0" smtClean="0">
                <a:latin typeface="SonkhoMJ" pitchFamily="2" charset="0"/>
              </a:rPr>
              <a:t>¤¢</a:t>
            </a:r>
            <a:endParaRPr lang="en-US" sz="6000" b="1" dirty="0">
              <a:latin typeface="Sonkh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466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SonkhoMJ</vt:lpstr>
      <vt:lpstr>Times New Roman</vt:lpstr>
      <vt:lpstr>Office Theme</vt:lpstr>
      <vt:lpstr>¯^vMZg</vt:lpstr>
      <vt:lpstr>PowerPoint Presentation</vt:lpstr>
      <vt:lpstr>Qwe `ywU‡Z †Zvgiv wK †`L‡Z cv‡”Qv?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GKK KvR</vt:lpstr>
      <vt:lpstr>g~j welqe¯Zz</vt:lpstr>
      <vt:lpstr>‡Rvovq KvR</vt:lpstr>
      <vt:lpstr>`jxq KvR</vt:lpstr>
      <vt:lpstr>g~j¨vqb(‡gŠwLK wRÁvmv)</vt:lpstr>
      <vt:lpstr>evwoi KvR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2022-09-23T10:31:30Z</dcterms:created>
  <dcterms:modified xsi:type="dcterms:W3CDTF">2022-09-28T03:49:52Z</dcterms:modified>
</cp:coreProperties>
</file>