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7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E42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5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1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4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3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0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2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8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92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427A1-0816-4494-8ACA-2347CC7315CB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2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24510" y="674071"/>
            <a:ext cx="61574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510" y="1843506"/>
            <a:ext cx="6078799" cy="33499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8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9843" y="596588"/>
            <a:ext cx="3059395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309564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534" y="555054"/>
            <a:ext cx="2095352" cy="1277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8350"/>
            <a:ext cx="12126482" cy="10096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3048000" y="3105835"/>
            <a:ext cx="60960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ধনতান্ত্রিক অর্থব্যবস্থার ভুমিকা আলোচনা কর।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নির্দেশমুলক অর্থব্যবস্থার উৎপাদন ও বন্টন পদ্দতি আলোচনা কর ।</a:t>
            </a:r>
          </a:p>
        </p:txBody>
      </p:sp>
    </p:spTree>
    <p:extLst>
      <p:ext uri="{BB962C8B-B14F-4D97-AF65-F5344CB8AC3E}">
        <p14:creationId xmlns:p14="http://schemas.microsoft.com/office/powerpoint/2010/main" val="360360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3640" y="196553"/>
            <a:ext cx="3516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681" y="1585554"/>
            <a:ext cx="6199870" cy="37854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0" y="120740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3902" y="398341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" y="5814874"/>
            <a:ext cx="12071315" cy="104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18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114629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367" y="1832796"/>
            <a:ext cx="5540125" cy="3884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8698" y="576856"/>
            <a:ext cx="362341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05" y="2077042"/>
            <a:ext cx="3207839" cy="29947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960259" y="2747988"/>
            <a:ext cx="46232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আর্থনীতি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মোজাদ্দেদীয়া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কালিয়াকৈর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</a:t>
            </a:r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1" y="5814874"/>
            <a:ext cx="12046998" cy="1043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90" y="2006283"/>
            <a:ext cx="1429305" cy="330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9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2700" y="346282"/>
            <a:ext cx="5221087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4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4874"/>
            <a:ext cx="12191999" cy="1043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309564"/>
            <a:ext cx="2466975" cy="18478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D41C2ED-5F74-4AF7-A7D6-BF6731DF7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60" y="1688237"/>
            <a:ext cx="1459080" cy="2143125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3040632" y="2080303"/>
            <a:ext cx="1955985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পত্র</a:t>
            </a:r>
          </a:p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আলিম ২য় বর্ষ</a:t>
            </a:r>
          </a:p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অধ্যায়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185" y="1659156"/>
            <a:ext cx="1534173" cy="219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0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4874"/>
            <a:ext cx="12191999" cy="1043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309564"/>
            <a:ext cx="2466975" cy="18478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3" y="1259307"/>
            <a:ext cx="4847509" cy="32962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85293" y="1163622"/>
            <a:ext cx="36695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ধনতান্ত্রিক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অর্থব্যবস্থা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718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9563"/>
            <a:ext cx="12126482" cy="1009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309564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85" y="424531"/>
            <a:ext cx="6243192" cy="4839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5477" y="848768"/>
            <a:ext cx="4554908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3035" y="1951228"/>
            <a:ext cx="387979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8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র্থনৈতিক ব্যবস্থা</a:t>
            </a:r>
            <a:endParaRPr lang="en-US" sz="4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2856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school\Images\left_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828" y="422153"/>
            <a:ext cx="1663909" cy="1591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80763" y="309562"/>
            <a:ext cx="2466975" cy="1847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22064" y="569982"/>
            <a:ext cx="261424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E428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solidFill>
                <a:srgbClr val="E428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5446" y="1686268"/>
            <a:ext cx="4879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 শেষে শিক্ষার্থীরা .........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9563"/>
            <a:ext cx="12126482" cy="10096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2" name="Rectangle 1"/>
          <p:cNvSpPr/>
          <p:nvPr/>
        </p:nvSpPr>
        <p:spPr>
          <a:xfrm>
            <a:off x="3048000" y="2967335"/>
            <a:ext cx="60960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ধনতান্ত্রিক অর্থব্যবস্থা সম্পর্কে বলতে পারবে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নির্দেশমুলক অর্থব্যবস্থা সম্পর্কে বলতে পারবে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মিশ্র অর্থব্যবস্থা সম্পর্কে বলতে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207884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3077" y="764899"/>
            <a:ext cx="510184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8350"/>
            <a:ext cx="12126482" cy="1009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309564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685" y="1916750"/>
            <a:ext cx="4268624" cy="19313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4281063" y="4407308"/>
            <a:ext cx="515397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নির্দেশমুলক অর্থব্যবস্থা বলিতে কী বুঝায় 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933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1557" y="402491"/>
            <a:ext cx="461472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11" y="473421"/>
            <a:ext cx="2515310" cy="11547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25459" y="309563"/>
            <a:ext cx="2466975" cy="1847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8350"/>
            <a:ext cx="12126482" cy="10096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3048000" y="2967335"/>
            <a:ext cx="645998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ধনতান্ত্রিক অর্থব্যবস্থার বৈশিষ্ট্য আলোচনা কর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নির্দেশমুলক অর্থব্যবস্থা বৈশিষ্ট্য আলোচনা কর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মিশ্র অর্থব্যবস্থা বৈশিষ্ট্য আলোচনা কর ।</a:t>
            </a:r>
          </a:p>
        </p:txBody>
      </p:sp>
    </p:spTree>
    <p:extLst>
      <p:ext uri="{BB962C8B-B14F-4D97-AF65-F5344CB8AC3E}">
        <p14:creationId xmlns:p14="http://schemas.microsoft.com/office/powerpoint/2010/main" val="3635471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9137" y="870012"/>
            <a:ext cx="139814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6465" y="2610034"/>
            <a:ext cx="681308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সর্বপ্রথম নির্দেশ মুলক ব্যবস্থার কথা ব্যাখ্যা করেন কে?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সালে নির্দেশ মুলক অর্থব্যবস্থার কথা ব্যাখ্যা করা হয় 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 মুলক </a:t>
            </a:r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অর্থব্যবস্থার প্রাধান বৈশিষ্ট্য কী?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8350"/>
            <a:ext cx="12126482" cy="1009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30956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52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140</Words>
  <Application>Microsoft Office PowerPoint</Application>
  <PresentationFormat>Widescreen</PresentationFormat>
  <Paragraphs>32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DELL</dc:creator>
  <cp:lastModifiedBy>DELL</cp:lastModifiedBy>
  <cp:revision>47</cp:revision>
  <dcterms:created xsi:type="dcterms:W3CDTF">2022-03-20T14:19:12Z</dcterms:created>
  <dcterms:modified xsi:type="dcterms:W3CDTF">2022-04-22T05:56:55Z</dcterms:modified>
</cp:coreProperties>
</file>