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8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82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6" r:id="rId28"/>
    <p:sldId id="284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472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0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94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3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18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31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67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3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18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682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02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6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836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651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365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760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D918-A32E-431C-A357-4E5E049ED23C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6C18-18B5-487A-8E4A-BF7B87FC1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7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D382C1A-766A-4D7B-BECF-9804993DF9B2}" type="datetimeFigureOut">
              <a:rPr lang="en-US" smtClean="0"/>
              <a:t>11/5/2022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162CE6-E161-40C0-B1FA-D52F1D05E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5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DiBESuLqVA" TargetMode="External"/><Relationship Id="rId2" Type="http://schemas.openxmlformats.org/officeDocument/2006/relationships/hyperlink" Target="https://www.youtube.com/watch?v=ezIAFRheT5c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5273" y="1610951"/>
            <a:ext cx="3241963" cy="371994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b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b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8" name="Picture 4" descr="Love Animation GIF - Love Animation Red - Discover &amp; Share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218" y="1610950"/>
            <a:ext cx="4156365" cy="371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83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5688"/>
            <a:ext cx="9144000" cy="7155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50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50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ontent Placeholder 10"/>
          <p:cNvSpPr txBox="1">
            <a:spLocks/>
          </p:cNvSpPr>
          <p:nvPr/>
        </p:nvSpPr>
        <p:spPr>
          <a:xfrm>
            <a:off x="1726843" y="914400"/>
            <a:ext cx="4369157" cy="5486400"/>
          </a:xfrm>
          <a:prstGeom prst="rect">
            <a:avLst/>
          </a:prstGeom>
          <a:ln w="66675">
            <a:solidFill>
              <a:srgbClr val="00B0F0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en-US" sz="2400" u="sng" dirty="0" err="1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/>
                <a:cs typeface="SolaimanLipi" pitchFamily="65" charset="0"/>
              </a:rPr>
              <a:t>শিক্ষক</a:t>
            </a:r>
            <a:r>
              <a:rPr lang="en-US" sz="24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u="sng" dirty="0" err="1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/>
                <a:cs typeface="SolaimanLipi" pitchFamily="65" charset="0"/>
              </a:rPr>
              <a:t>পরিচিতি</a:t>
            </a:r>
            <a:endParaRPr lang="en-US" sz="24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/>
              <a:cs typeface="SolaimanLipi" pitchFamily="65" charset="0"/>
            </a:endParaRPr>
          </a:p>
        </p:txBody>
      </p:sp>
      <p:sp>
        <p:nvSpPr>
          <p:cNvPr id="6" name="Content Placeholder 12"/>
          <p:cNvSpPr txBox="1">
            <a:spLocks/>
          </p:cNvSpPr>
          <p:nvPr/>
        </p:nvSpPr>
        <p:spPr>
          <a:xfrm>
            <a:off x="5943600" y="914400"/>
            <a:ext cx="4572000" cy="548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6675">
            <a:solidFill>
              <a:srgbClr val="00B0F0"/>
            </a:solidFill>
          </a:ln>
        </p:spPr>
        <p:txBody>
          <a:bodyPr/>
          <a:lstStyle/>
          <a:p>
            <a:pPr marL="257175" indent="-257175" algn="ctr" defTabSz="685800">
              <a:spcBef>
                <a:spcPct val="20000"/>
              </a:spcBef>
              <a:defRPr/>
            </a:pPr>
            <a:r>
              <a:rPr lang="bn-BD" sz="28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BD" sz="2800" u="sng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  <a:p>
            <a:pPr marL="257175" indent="-257175" algn="ctr" defTabSz="685800">
              <a:spcBef>
                <a:spcPct val="20000"/>
              </a:spcBef>
              <a:defRPr/>
            </a:pPr>
            <a:r>
              <a:rPr lang="en-US" sz="3200" b="1" dirty="0" err="1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সমাজবিজ্ঞান</a:t>
            </a:r>
            <a:r>
              <a:rPr lang="en-US" sz="3200" b="1" dirty="0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 ২য় </a:t>
            </a:r>
            <a:r>
              <a:rPr lang="en-US" sz="3200" b="1" dirty="0" err="1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পত্র</a:t>
            </a:r>
            <a:endParaRPr lang="en-US" sz="3200" b="1" dirty="0" smtClean="0">
              <a:ln/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  <a:cs typeface="SutonnyMJ" pitchFamily="2" charset="0"/>
            </a:endParaRPr>
          </a:p>
          <a:p>
            <a:pPr marL="257175" indent="-257175" algn="ctr" defTabSz="685800">
              <a:spcBef>
                <a:spcPct val="20000"/>
              </a:spcBef>
              <a:defRPr/>
            </a:pPr>
            <a:r>
              <a:rPr lang="en-US" sz="3200" b="1" dirty="0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৪র্থ </a:t>
            </a:r>
            <a:r>
              <a:rPr lang="en-US" sz="3200" b="1" dirty="0" err="1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অধ্যায়</a:t>
            </a:r>
            <a:endParaRPr lang="en-US" sz="3200" b="1" dirty="0" smtClean="0">
              <a:ln/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  <a:cs typeface="SutonnyMJ" pitchFamily="2" charset="0"/>
            </a:endParaRPr>
          </a:p>
          <a:p>
            <a:pPr marL="257175" indent="-257175" algn="ctr" defTabSz="685800">
              <a:spcBef>
                <a:spcPct val="20000"/>
              </a:spcBef>
              <a:defRPr/>
            </a:pPr>
            <a:r>
              <a:rPr lang="en-US" sz="3200" b="1" dirty="0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সময়-৪৫ </a:t>
            </a:r>
            <a:r>
              <a:rPr lang="en-US" sz="3200" b="1" dirty="0" err="1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cs typeface="SutonnyMJ" pitchFamily="2" charset="0"/>
              </a:rPr>
              <a:t>মিনিট</a:t>
            </a:r>
            <a:endParaRPr lang="en-US" sz="3200" b="1" dirty="0" smtClean="0">
              <a:ln/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  <a:cs typeface="SutonnyMJ" pitchFamily="2" charset="0"/>
            </a:endParaRPr>
          </a:p>
          <a:p>
            <a:pPr marL="257175" indent="-257175" algn="ctr" defTabSz="685800">
              <a:spcBef>
                <a:spcPct val="20000"/>
              </a:spcBef>
              <a:defRPr/>
            </a:pPr>
            <a:endParaRPr lang="bn-BD" sz="3600" b="1" dirty="0">
              <a:ln/>
              <a:solidFill>
                <a:srgbClr val="4F032E"/>
              </a:solidFill>
              <a:latin typeface="SutonnyMJ" pitchFamily="2" charset="0"/>
              <a:cs typeface="SolaimanLipi" pitchFamily="65" charset="0"/>
            </a:endParaRPr>
          </a:p>
          <a:p>
            <a:pPr marL="257175" indent="-257175" algn="ctr" defTabSz="685800">
              <a:spcBef>
                <a:spcPct val="20000"/>
              </a:spcBef>
              <a:defRPr/>
            </a:pPr>
            <a:endParaRPr lang="en-US" sz="21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6843" y="3690709"/>
            <a:ext cx="397534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গাজী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মোহাম্মদ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এনামুল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হক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প্রভাষক,সরকারি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ফুলতলা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মহিলা</a:t>
            </a:r>
            <a:r>
              <a:rPr lang="en-US" sz="2400" dirty="0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rgbClr val="005200"/>
                </a:solidFill>
                <a:latin typeface="NikoshBAN" panose="02000000000000000000"/>
                <a:cs typeface="SolaimanLipi" pitchFamily="65" charset="0"/>
              </a:rPr>
              <a:t>কলেজ,ফুলতলা,খুলনা</a:t>
            </a:r>
            <a:endParaRPr lang="en-US" sz="2400" dirty="0">
              <a:solidFill>
                <a:srgbClr val="005200"/>
              </a:solidFill>
              <a:latin typeface="NikoshBAN" panose="02000000000000000000"/>
              <a:cs typeface="SolaimanLipi" pitchFamily="65" charset="0"/>
            </a:endParaRPr>
          </a:p>
          <a:p>
            <a:pPr algn="ctr">
              <a:buFont typeface="Arial" pitchFamily="34" charset="0"/>
              <a:buNone/>
            </a:pPr>
            <a:r>
              <a:rPr lang="en-US" sz="24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/>
                <a:cs typeface="SolaimanLipi" pitchFamily="65" charset="0"/>
              </a:rPr>
              <a:t>মোবাঃ</a:t>
            </a:r>
            <a:r>
              <a:rPr lang="en-US" sz="24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/>
                <a:cs typeface="SolaimanLipi" pitchFamily="65" charset="0"/>
              </a:rPr>
              <a:t> ০১৯১১-৪০২০২৫</a:t>
            </a:r>
          </a:p>
          <a:p>
            <a:pPr algn="ctr">
              <a:defRPr/>
            </a:pPr>
            <a:r>
              <a:rPr lang="en-US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US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Gazi</a:t>
            </a:r>
            <a:r>
              <a:rPr lang="en-US" sz="1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Muhammad </a:t>
            </a:r>
            <a:r>
              <a:rPr lang="en-US" sz="1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Enamul</a:t>
            </a:r>
            <a:r>
              <a:rPr lang="en-US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Haque</a:t>
            </a:r>
            <a:endParaRPr lang="en-US" sz="1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721268"/>
            <a:ext cx="9144000" cy="5908132"/>
          </a:xfrm>
          <a:prstGeom prst="rect">
            <a:avLst/>
          </a:prstGeom>
          <a:noFill/>
          <a:ln w="161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827" y="1447898"/>
            <a:ext cx="2382840" cy="20142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07" y="3103418"/>
            <a:ext cx="2802385" cy="30698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2374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0" presetClass="entr" presetSubtype="0" repeatCount="300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021" y="3702625"/>
            <a:ext cx="4281488" cy="244879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এসো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ছবি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দেখে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পাঠ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সম্পর্কে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কল্পনা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/>
              </a:rPr>
              <a:t>করি</a:t>
            </a:r>
            <a:endParaRPr lang="en-US" sz="4000" b="1" dirty="0">
              <a:solidFill>
                <a:srgbClr val="FF0000"/>
              </a:solidFill>
              <a:latin typeface="NikoshBAN" panose="0200000000000000000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3020" y="426027"/>
            <a:ext cx="5777779" cy="3276598"/>
          </a:xfrm>
          <a:prstGeom prst="rect">
            <a:avLst/>
          </a:prstGeom>
        </p:spPr>
      </p:pic>
      <p:pic>
        <p:nvPicPr>
          <p:cNvPr id="2052" name="Picture 4" descr="নৃ-গোষ্ঠী চাকমা সম্প্রদায়ের জীবন যাত্রা ও পরিচিতি | BD24Liv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426027"/>
            <a:ext cx="5209309" cy="327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চাক: যাদের একই গোত্রের মধ্যে বিয়ে নিষিদ্ধ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77" y="3702625"/>
            <a:ext cx="6156831" cy="24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61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C4C6F835-44A3-4996-A121-81D265E061F1}"/>
              </a:ext>
            </a:extLst>
          </p:cNvPr>
          <p:cNvSpPr txBox="1"/>
          <p:nvPr/>
        </p:nvSpPr>
        <p:spPr>
          <a:xfrm>
            <a:off x="2194214" y="3076865"/>
            <a:ext cx="6851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3"/>
              </a:rPr>
              <a:t>https://</a:t>
            </a:r>
            <a:r>
              <a:rPr lang="en-US" sz="4000" dirty="0" smtClean="0">
                <a:hlinkClick r:id="rId3"/>
              </a:rPr>
              <a:t>youtu.be/bDiBESuLqVA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0075" y="649623"/>
            <a:ext cx="10972799" cy="13038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এসো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এবার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একটা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ভিডিও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উপভোগ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করি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ইন্টারনেট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সংযোগ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থাকলে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দেখতে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পারে</a:t>
            </a:r>
            <a:endParaRPr lang="en-US" sz="3600" dirty="0">
              <a:solidFill>
                <a:srgbClr val="FF00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24080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72" y="457200"/>
            <a:ext cx="10903527" cy="83127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NikoshBAN"/>
              </a:rPr>
              <a:t>আজকের</a:t>
            </a:r>
            <a:r>
              <a:rPr lang="en-US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/>
              </a:rPr>
              <a:t>পাঠ</a:t>
            </a:r>
            <a:endParaRPr lang="en-US" dirty="0">
              <a:solidFill>
                <a:schemeClr val="tx1"/>
              </a:solidFill>
              <a:latin typeface="NikoshBAN"/>
            </a:endParaRPr>
          </a:p>
        </p:txBody>
      </p:sp>
      <p:pic>
        <p:nvPicPr>
          <p:cNvPr id="4098" name="Picture 2" descr="চাকমাদের ঐতিহ্যবাহী বিভিন্ন পোশাক - banglanews24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55" y="1288474"/>
            <a:ext cx="10668000" cy="498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75855" y="5555673"/>
            <a:ext cx="10668000" cy="67886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নৃগোষ্ঠীর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জীবনধারা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39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00"/>
                            </p:stCondLst>
                            <p:childTnLst>
                              <p:par>
                                <p:cTn id="13" presetID="41" presetClass="entr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tmFilter="0,0; .5, 1; 1, 1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400"/>
                            </p:stCondLst>
                            <p:childTnLst>
                              <p:par>
                                <p:cTn id="21" presetID="41" presetClass="entr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সংঙ্গা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নৃগোষ্ঠীর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জীবনধারা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নৃগোষ্ঠীর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চামকাদের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1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6523" y="508631"/>
            <a:ext cx="5914792" cy="1303867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87" y="3228109"/>
            <a:ext cx="2463836" cy="29823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80" y="502875"/>
            <a:ext cx="2559843" cy="27252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345" y="502875"/>
            <a:ext cx="2717745" cy="1743075"/>
          </a:xfrm>
          <a:prstGeom prst="rect">
            <a:avLst/>
          </a:prstGeom>
        </p:spPr>
      </p:pic>
      <p:pic>
        <p:nvPicPr>
          <p:cNvPr id="27" name="Picture 10" descr="বাংলাদেশের জাতিগোষ্ঠী - উইকিপিডিয়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261" y="2067643"/>
            <a:ext cx="3828611" cy="414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আদিবাদী/উপজাতি বিতর্কের সমাধান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553" y="2067643"/>
            <a:ext cx="6576014" cy="414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66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385" y="594204"/>
            <a:ext cx="4942908" cy="130386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2" descr="বৈসাবির প্রস্তুতিতে ব্যস্ত পাহাড়িরা | দেশজুড়ে | Naya Shatabdi -  বাংলাদেশের প্রথম ডিজিটাল পত্রিক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292" y="692727"/>
            <a:ext cx="2469028" cy="221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বর্ণাঢ্য আয়োজনে বৈ-সা-বি উৎসবের উদ্বোধ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81" y="617390"/>
            <a:ext cx="3566704" cy="22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842" y="4242474"/>
            <a:ext cx="2628900" cy="1743075"/>
          </a:xfrm>
          <a:prstGeom prst="rect">
            <a:avLst/>
          </a:prstGeom>
        </p:spPr>
      </p:pic>
      <p:pic>
        <p:nvPicPr>
          <p:cNvPr id="12" name="Picture 24" descr="বাংলাদেশের উপজাতির বর্ণনা - সময়ের সংলাপ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48" y="3117704"/>
            <a:ext cx="5588124" cy="307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3091" y="3117703"/>
            <a:ext cx="5597374" cy="307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1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21906"/>
            <a:ext cx="9601196" cy="98522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717964"/>
            <a:ext cx="9601196" cy="41579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সংঙ্গা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3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21913"/>
            <a:ext cx="9601196" cy="1303867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55273"/>
            <a:ext cx="10972800" cy="352059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অর্থে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নৃগোষ্ঠী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জনগোষ্ঠীকে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যাদের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নিজস্ব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প্রথা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মূল্যবোধ,আদর্শ,বিশ্বাস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ঐতিহ্য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উত্তরাধিকার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সূত্রে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4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644" y="621048"/>
            <a:ext cx="3457497" cy="20528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645" y="3993999"/>
            <a:ext cx="3457498" cy="2120277"/>
          </a:xfrm>
          <a:prstGeom prst="rect">
            <a:avLst/>
          </a:prstGeom>
        </p:spPr>
      </p:pic>
      <p:pic>
        <p:nvPicPr>
          <p:cNvPr id="6146" name="Picture 2" descr="My Academy :: Digital Book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18" y="2770909"/>
            <a:ext cx="3388199" cy="349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বাংলাদেশের ক্ষুদ্র নৃগোষ্ঠী: শাহানা আফরোজ - Bangladesher Khudro Nrigoshthi:  Shahana Afroz | Rokomari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255" y="1460494"/>
            <a:ext cx="3709717" cy="465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70" y="621047"/>
            <a:ext cx="3653636" cy="20528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43631" y="621047"/>
            <a:ext cx="3588964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চাকমা</a:t>
            </a:r>
            <a:r>
              <a:rPr lang="bn-IN" sz="3200" dirty="0" smtClean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দের </a:t>
            </a:r>
            <a:r>
              <a:rPr lang="bn-IN" sz="3200" dirty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বসবাস</a:t>
            </a:r>
            <a:r>
              <a:rPr lang="bn-BD" sz="3200" dirty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n w="1841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52655" y="2299855"/>
            <a:ext cx="1454727" cy="37407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6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1" presetClass="entr" presetSubtype="0" repeatCount="indefinite" fill="hold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31" presetClass="entr" presetSubtype="0" repeatCount="indefinite" fill="hold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162" y="649623"/>
            <a:ext cx="2618512" cy="77739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209" y="649623"/>
            <a:ext cx="3861952" cy="5529504"/>
          </a:xfrm>
          <a:prstGeom prst="rect">
            <a:avLst/>
          </a:prstGeom>
        </p:spPr>
      </p:pic>
      <p:pic>
        <p:nvPicPr>
          <p:cNvPr id="9222" name="Picture 6" descr="বিঝু উৎসবে আসছে চাকমা ভাষার চলচ্চিত্র 'স্ববনত তুই'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675" y="649623"/>
            <a:ext cx="4502726" cy="552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61161" y="1454718"/>
            <a:ext cx="2618513" cy="440120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মুখমন্ডল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ঠোঁট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পাতলা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চুল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মনি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চুল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দাড়ি-গোঁফ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মাঝারি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সুঠাম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অধিকারী</a:t>
            </a:r>
            <a:endParaRPr lang="en-US" sz="2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66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1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6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3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792" y="633503"/>
            <a:ext cx="10899631" cy="69653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170" name="Picture 2" descr="Download চাকমা images for fre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673" y="1496291"/>
            <a:ext cx="3714750" cy="459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9164"/>
          <a:stretch/>
        </p:blipFill>
        <p:spPr>
          <a:xfrm>
            <a:off x="656792" y="1330036"/>
            <a:ext cx="7323426" cy="493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132" y="635769"/>
            <a:ext cx="6391558" cy="84666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পিতৃতান্ত্রিক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191" y="1620982"/>
            <a:ext cx="6173499" cy="4558145"/>
          </a:xfrm>
          <a:prstGeom prst="rect">
            <a:avLst/>
          </a:prstGeom>
        </p:spPr>
      </p:pic>
      <p:pic>
        <p:nvPicPr>
          <p:cNvPr id="10246" name="Picture 6" descr="Chakma Tradition - যে চাঙমারা নিজ জাতের ইতিহাস এখনো ভালো করে জানে না। তাদের  সবাইকে একটু কষ্ট করে পড়ার জন্য অনুরোধ রাখলাম। (কপি পোষ্ট...হোচপাঙঁ আমা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1" y="635769"/>
            <a:ext cx="4572000" cy="554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51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repeatCount="300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repeatCount="300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54" y="471055"/>
            <a:ext cx="10945091" cy="997527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454" y="1468583"/>
            <a:ext cx="10945091" cy="475210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গোত্তি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পর্যায়ক্রমে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সার্কেল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আদামের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কারবারী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মৌজার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হেডম্যান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সার্কেলের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96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3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3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3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608059"/>
            <a:ext cx="9601196" cy="80510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873" y="1787237"/>
            <a:ext cx="10861963" cy="444730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US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স্বতন্ত্র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ইন্দো-ইউরোপিয়ান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উপভাষা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চাঙমা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90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4" y="643802"/>
            <a:ext cx="10889672" cy="85249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128" name="Picture 8" descr="চাকমাদের ঘরবাড়ি পরিচিতিঃ... - সমাজ্জে ছাড়া লাইফ Impossible | Fac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3" y="1496292"/>
            <a:ext cx="5223164" cy="45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NN24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73" y="1496292"/>
            <a:ext cx="5375563" cy="458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65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3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আদিবাসী সমাজ ও সংস্কৃতি: চাকম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84" y="621915"/>
            <a:ext cx="10941916" cy="560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0484" y="8841"/>
            <a:ext cx="10941915" cy="86052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বৌদ্ধ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ধর্মের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অনুসারী</a:t>
            </a: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9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3936" y="718893"/>
            <a:ext cx="5512662" cy="1303867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r"/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022760"/>
            <a:ext cx="9601196" cy="418407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জবা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টগর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ঘর-বাড়ির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ডালিয়া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নৃ-গোষ্ঠীরা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জুঁই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পোষাকের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4" name="Picture 2" descr="Coworker Team Work GIF - Coworker Team Work Group Project - Discover &amp;  Share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85" y="1"/>
            <a:ext cx="4743450" cy="202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36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7400" y="608059"/>
            <a:ext cx="4070928" cy="874377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বিবাহ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9236" y="3380509"/>
            <a:ext cx="5252607" cy="2855191"/>
          </a:xfrm>
          <a:prstGeom prst="rect">
            <a:avLst/>
          </a:prstGeom>
        </p:spPr>
      </p:pic>
      <p:pic>
        <p:nvPicPr>
          <p:cNvPr id="7172" name="Picture 4" descr="এই বাঙালি জনগোষ্ঠির নিয়ম বিয়ের পাকা কথা বলতে পাত্রীর বাড়িতে মদ নিয়ে  যেতে হবে পাত্রের বাবাকে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380508"/>
            <a:ext cx="5358534" cy="285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328" y="608058"/>
            <a:ext cx="4213516" cy="2620051"/>
          </a:xfrm>
          <a:prstGeom prst="rect">
            <a:avLst/>
          </a:prstGeom>
        </p:spPr>
      </p:pic>
      <p:pic>
        <p:nvPicPr>
          <p:cNvPr id="7176" name="Picture 8" descr="বৈচিত্রময় চাকমা বিবাহ রীতি!!!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39473"/>
            <a:ext cx="3224934" cy="258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26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repeatCount="1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5004" y="621908"/>
            <a:ext cx="7100581" cy="1053619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6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অলংকার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432" y="621908"/>
            <a:ext cx="3695574" cy="30445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045" y="3916692"/>
            <a:ext cx="2466975" cy="1847850"/>
          </a:xfrm>
          <a:prstGeom prst="rect">
            <a:avLst/>
          </a:prstGeom>
        </p:spPr>
      </p:pic>
      <p:sp>
        <p:nvSpPr>
          <p:cNvPr id="8" name="AutoShape 6" descr="চাকমা - বাংলাপিডিয়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369" y="2438400"/>
            <a:ext cx="1638176" cy="35356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430" y="1925775"/>
            <a:ext cx="4968156" cy="432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7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730" y="649623"/>
            <a:ext cx="5777780" cy="108219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6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729" y="1731818"/>
            <a:ext cx="6581343" cy="4475307"/>
          </a:xfrm>
          <a:prstGeom prst="rect">
            <a:avLst/>
          </a:prstGeom>
        </p:spPr>
      </p:pic>
      <p:pic>
        <p:nvPicPr>
          <p:cNvPr id="9220" name="Picture 4" descr="বাংলার চাকমা সম্প্রদায়ের ঐতিহ্যবাহী খাবার 'কেবাং ও গোড়াং'। - Kotha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072" y="649624"/>
            <a:ext cx="4343111" cy="306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চাকমাদের প্রিয় খাবার ,, - YouTub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072" y="3713017"/>
            <a:ext cx="4322619" cy="249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76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1" y="617389"/>
            <a:ext cx="2869029" cy="190110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6545" y="3738839"/>
            <a:ext cx="4595105" cy="2455299"/>
          </a:xfrm>
          <a:prstGeom prst="rect">
            <a:avLst/>
          </a:prstGeom>
        </p:spPr>
      </p:pic>
      <p:pic>
        <p:nvPicPr>
          <p:cNvPr id="10246" name="Picture 6" descr="Nokkhotro Port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87" y="620422"/>
            <a:ext cx="3460915" cy="220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চাংমা অর্থাৎ চাকমা উপজাতিতের কাহন- সানজিদা রুমি ~ alokrekha আলোক রেখ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498" y="620422"/>
            <a:ext cx="4838152" cy="299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বাংলাদেশের আদিবাসী জাতিগোষ্ঠী – বৈচিত্র্যের এক অনন্য উপাখ্যান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62" y="2533086"/>
            <a:ext cx="4881402" cy="366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0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3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3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984" y="679283"/>
            <a:ext cx="9601196" cy="7893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বিজু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266" name="Picture 2" descr="আনন্দের বার্তা নিয়ে পাহাড়িদের বৈসাবি উৎসব | বাংল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1483280"/>
            <a:ext cx="5430982" cy="385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চিত্রকলায় বিজু উৎসবের আমে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83" y="664585"/>
            <a:ext cx="3238354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বৈসাবি উৎসব ঘিরে নানা রংয়ে সাজছে পাহাড় : রাঙ্গামাটিতে ৪ দিনের মেলা  উদ্বোধন | Bhorer Kagoj | ভোরের কাগ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592" y="4573731"/>
            <a:ext cx="2828925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চিত্রকলায় বিজু উৎসবের আমে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217" y="664585"/>
            <a:ext cx="201930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পানিতে ফুল ভাসিয়ে 'বিজু' উৎসব শুর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2" y="3002687"/>
            <a:ext cx="3184235" cy="319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4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3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3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3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3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লংগদুতে আদু চেয়ারম্যানের অন্তেষ্টিক্রিয়ায় দীপংকর তালুকদার এমপি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5" y="1662545"/>
            <a:ext cx="5417126" cy="457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5" y="677332"/>
            <a:ext cx="5347857" cy="556443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51165" y="677332"/>
            <a:ext cx="5583380" cy="777395"/>
          </a:xfrm>
          <a:prstGeom prst="rect">
            <a:avLst/>
          </a:prstGeom>
          <a:solidFill>
            <a:srgbClr val="FFFF00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অন্তেষ্টিক্রিয়া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06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u="sng" dirty="0" smtClean="0">
                <a:solidFill>
                  <a:srgbClr val="C00000"/>
                </a:solidFill>
              </a:rPr>
              <a:t>ক- </a:t>
            </a:r>
            <a:r>
              <a:rPr lang="en-US" sz="4000" b="1" u="sng" dirty="0" err="1" smtClean="0">
                <a:solidFill>
                  <a:srgbClr val="C00000"/>
                </a:solidFill>
              </a:rPr>
              <a:t>দল</a:t>
            </a:r>
            <a:endParaRPr lang="en-US" sz="4000" b="1" u="sng" dirty="0" smtClean="0">
              <a:solidFill>
                <a:srgbClr val="C00000"/>
              </a:solidFill>
            </a:endParaRPr>
          </a:p>
          <a:p>
            <a:r>
              <a:rPr lang="en-US" sz="4000" dirty="0" err="1" smtClean="0">
                <a:solidFill>
                  <a:srgbClr val="002060"/>
                </a:solidFill>
              </a:rPr>
              <a:t>চাকমাদের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অর্থনৈতিক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ব্যবস্থা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ব্যাখ্যা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কর</a:t>
            </a:r>
            <a:r>
              <a:rPr lang="en-US" sz="4000" dirty="0" smtClean="0">
                <a:solidFill>
                  <a:srgbClr val="002060"/>
                </a:solidFill>
              </a:rPr>
              <a:t>।</a:t>
            </a:r>
          </a:p>
          <a:p>
            <a:pPr algn="ctr"/>
            <a:r>
              <a:rPr lang="en-US" sz="4000" b="1" u="sng" dirty="0" smtClean="0">
                <a:solidFill>
                  <a:srgbClr val="C00000"/>
                </a:solidFill>
              </a:rPr>
              <a:t>খ – </a:t>
            </a:r>
            <a:r>
              <a:rPr lang="en-US" sz="4000" b="1" u="sng" dirty="0" err="1" smtClean="0">
                <a:solidFill>
                  <a:srgbClr val="C00000"/>
                </a:solidFill>
              </a:rPr>
              <a:t>দল</a:t>
            </a:r>
            <a:endParaRPr lang="en-US" sz="4000" b="1" u="sng" dirty="0" smtClean="0">
              <a:solidFill>
                <a:srgbClr val="C00000"/>
              </a:solidFill>
            </a:endParaRPr>
          </a:p>
          <a:p>
            <a:r>
              <a:rPr lang="en-US" sz="4000" dirty="0" err="1" smtClean="0">
                <a:solidFill>
                  <a:srgbClr val="002060"/>
                </a:solidFill>
              </a:rPr>
              <a:t>সামাজিক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সংগঠন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কেমন</a:t>
            </a:r>
            <a:r>
              <a:rPr lang="en-US" sz="4000" dirty="0" smtClean="0">
                <a:solidFill>
                  <a:srgbClr val="002060"/>
                </a:solidFill>
              </a:rPr>
              <a:t> ? </a:t>
            </a:r>
            <a:r>
              <a:rPr lang="en-US" sz="4000" dirty="0" err="1" smtClean="0">
                <a:solidFill>
                  <a:srgbClr val="002060"/>
                </a:solidFill>
              </a:rPr>
              <a:t>বর্ণনা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কর</a:t>
            </a:r>
            <a:r>
              <a:rPr lang="en-US" sz="4000" dirty="0" smtClean="0">
                <a:solidFill>
                  <a:srgbClr val="002060"/>
                </a:solidFill>
              </a:rPr>
              <a:t>।</a:t>
            </a:r>
          </a:p>
          <a:p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818" y="572799"/>
            <a:ext cx="3671455" cy="1713200"/>
          </a:xfrm>
          <a:prstGeom prst="rect">
            <a:avLst/>
          </a:prstGeom>
        </p:spPr>
      </p:pic>
      <p:pic>
        <p:nvPicPr>
          <p:cNvPr id="2054" name="Picture 6" descr="Meeting by Dirk Jan Haarsma | Motion design animation, Animation, Group work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"/>
            <a:ext cx="4180898" cy="255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67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33EF1CCA-9408-4360-BCD2-5E0C288139FE}"/>
              </a:ext>
            </a:extLst>
          </p:cNvPr>
          <p:cNvGrpSpPr/>
          <p:nvPr/>
        </p:nvGrpSpPr>
        <p:grpSpPr>
          <a:xfrm>
            <a:off x="512618" y="0"/>
            <a:ext cx="11028217" cy="6497782"/>
            <a:chOff x="-287354" y="1"/>
            <a:chExt cx="12766707" cy="712288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8F81F1A-BA5D-4521-A698-76DFD6CAFD8E}"/>
                </a:ext>
              </a:extLst>
            </p:cNvPr>
            <p:cNvSpPr/>
            <p:nvPr/>
          </p:nvSpPr>
          <p:spPr>
            <a:xfrm>
              <a:off x="0" y="132442"/>
              <a:ext cx="12192000" cy="6858000"/>
            </a:xfrm>
            <a:custGeom>
              <a:avLst/>
              <a:gdLst>
                <a:gd name="connsiteX0" fmla="*/ 1182192 w 12192000"/>
                <a:gd name="connsiteY0" fmla="*/ 352698 h 6858000"/>
                <a:gd name="connsiteX1" fmla="*/ 300446 w 12192000"/>
                <a:gd name="connsiteY1" fmla="*/ 1234444 h 6858000"/>
                <a:gd name="connsiteX2" fmla="*/ 300446 w 12192000"/>
                <a:gd name="connsiteY2" fmla="*/ 5701934 h 6858000"/>
                <a:gd name="connsiteX3" fmla="*/ 1182192 w 12192000"/>
                <a:gd name="connsiteY3" fmla="*/ 6583680 h 6858000"/>
                <a:gd name="connsiteX4" fmla="*/ 11018517 w 12192000"/>
                <a:gd name="connsiteY4" fmla="*/ 6583680 h 6858000"/>
                <a:gd name="connsiteX5" fmla="*/ 11900263 w 12192000"/>
                <a:gd name="connsiteY5" fmla="*/ 5701934 h 6858000"/>
                <a:gd name="connsiteX6" fmla="*/ 11900263 w 12192000"/>
                <a:gd name="connsiteY6" fmla="*/ 1234444 h 6858000"/>
                <a:gd name="connsiteX7" fmla="*/ 11018517 w 12192000"/>
                <a:gd name="connsiteY7" fmla="*/ 352698 h 6858000"/>
                <a:gd name="connsiteX8" fmla="*/ 0 w 12192000"/>
                <a:gd name="connsiteY8" fmla="*/ 0 h 6858000"/>
                <a:gd name="connsiteX9" fmla="*/ 12192000 w 12192000"/>
                <a:gd name="connsiteY9" fmla="*/ 0 h 6858000"/>
                <a:gd name="connsiteX10" fmla="*/ 12192000 w 12192000"/>
                <a:gd name="connsiteY10" fmla="*/ 6858000 h 6858000"/>
                <a:gd name="connsiteX11" fmla="*/ 0 w 12192000"/>
                <a:gd name="connsiteY11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6858000">
                  <a:moveTo>
                    <a:pt x="1182192" y="352698"/>
                  </a:moveTo>
                  <a:cubicBezTo>
                    <a:pt x="695217" y="352698"/>
                    <a:pt x="300446" y="747469"/>
                    <a:pt x="300446" y="1234444"/>
                  </a:cubicBezTo>
                  <a:lnTo>
                    <a:pt x="300446" y="5701934"/>
                  </a:lnTo>
                  <a:cubicBezTo>
                    <a:pt x="300446" y="6188909"/>
                    <a:pt x="695217" y="6583680"/>
                    <a:pt x="1182192" y="6583680"/>
                  </a:cubicBezTo>
                  <a:lnTo>
                    <a:pt x="11018517" y="6583680"/>
                  </a:lnTo>
                  <a:cubicBezTo>
                    <a:pt x="11505492" y="6583680"/>
                    <a:pt x="11900263" y="6188909"/>
                    <a:pt x="11900263" y="5701934"/>
                  </a:cubicBezTo>
                  <a:lnTo>
                    <a:pt x="11900263" y="1234444"/>
                  </a:lnTo>
                  <a:cubicBezTo>
                    <a:pt x="11900263" y="747469"/>
                    <a:pt x="11505492" y="352698"/>
                    <a:pt x="11018517" y="352698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1F8DE4-0BE5-41FA-B9E4-FB23E1590521}"/>
                </a:ext>
              </a:extLst>
            </p:cNvPr>
            <p:cNvSpPr txBox="1"/>
            <p:nvPr/>
          </p:nvSpPr>
          <p:spPr>
            <a:xfrm>
              <a:off x="-114300" y="43542"/>
              <a:ext cx="12065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solidFill>
                    <a:srgbClr val="00B0F0"/>
                  </a:solidFill>
                  <a:latin typeface="12Akruti Image" panose="00000400000000000000" pitchFamily="2" charset="0"/>
                </a:rPr>
                <a:t>I</a:t>
              </a:r>
              <a:endParaRPr lang="en-US" sz="8800" dirty="0">
                <a:solidFill>
                  <a:srgbClr val="00B0F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AF3EBCE-014B-44E1-93B8-FEC28BA51720}"/>
                </a:ext>
              </a:extLst>
            </p:cNvPr>
            <p:cNvSpPr txBox="1"/>
            <p:nvPr/>
          </p:nvSpPr>
          <p:spPr>
            <a:xfrm rot="16200000">
              <a:off x="47455" y="5581576"/>
              <a:ext cx="1206500" cy="187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solidFill>
                    <a:srgbClr val="00B0F0"/>
                  </a:solidFill>
                  <a:latin typeface="12Akruti Image" panose="00000400000000000000" pitchFamily="2" charset="0"/>
                </a:rPr>
                <a:t>I</a:t>
              </a:r>
              <a:endParaRPr lang="en-US" sz="8800" dirty="0">
                <a:solidFill>
                  <a:srgbClr val="00B0F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F43A8B-D56B-44D9-8AA1-1E9234B972C1}"/>
                </a:ext>
              </a:extLst>
            </p:cNvPr>
            <p:cNvSpPr txBox="1"/>
            <p:nvPr/>
          </p:nvSpPr>
          <p:spPr>
            <a:xfrm rot="10800000">
              <a:off x="11099800" y="5610113"/>
              <a:ext cx="12065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solidFill>
                    <a:srgbClr val="00B0F0"/>
                  </a:solidFill>
                  <a:latin typeface="12Akruti Image" panose="00000400000000000000" pitchFamily="2" charset="0"/>
                </a:rPr>
                <a:t>I</a:t>
              </a:r>
              <a:endParaRPr lang="en-US" sz="8800" dirty="0">
                <a:solidFill>
                  <a:srgbClr val="00B0F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D91530-595A-49EF-9730-41040A3F7984}"/>
                </a:ext>
              </a:extLst>
            </p:cNvPr>
            <p:cNvSpPr txBox="1"/>
            <p:nvPr/>
          </p:nvSpPr>
          <p:spPr>
            <a:xfrm rot="5400000">
              <a:off x="10938045" y="-334808"/>
              <a:ext cx="1206500" cy="187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solidFill>
                    <a:srgbClr val="00B0F0"/>
                  </a:solidFill>
                  <a:latin typeface="12Akruti Image" panose="00000400000000000000" pitchFamily="2" charset="0"/>
                </a:rPr>
                <a:t>I</a:t>
              </a:r>
              <a:endParaRPr lang="en-US" sz="8800" dirty="0">
                <a:solidFill>
                  <a:srgbClr val="00B0F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0021FA-FA7B-4759-B815-A87F6D31DCB6}"/>
                </a:ext>
              </a:extLst>
            </p:cNvPr>
            <p:cNvSpPr txBox="1"/>
            <p:nvPr/>
          </p:nvSpPr>
          <p:spPr>
            <a:xfrm>
              <a:off x="4738109" y="174646"/>
              <a:ext cx="2834640" cy="274320"/>
            </a:xfrm>
            <a:custGeom>
              <a:avLst/>
              <a:gdLst/>
              <a:ahLst/>
              <a:cxnLst/>
              <a:rect l="l" t="t" r="r" b="b"/>
              <a:pathLst>
                <a:path w="2715781" h="257175">
                  <a:moveTo>
                    <a:pt x="2510041" y="216027"/>
                  </a:moveTo>
                  <a:lnTo>
                    <a:pt x="2516471" y="216027"/>
                  </a:lnTo>
                  <a:cubicBezTo>
                    <a:pt x="2518871" y="216027"/>
                    <a:pt x="2520971" y="216927"/>
                    <a:pt x="2522771" y="218727"/>
                  </a:cubicBezTo>
                  <a:cubicBezTo>
                    <a:pt x="2524572" y="220528"/>
                    <a:pt x="2525472" y="222628"/>
                    <a:pt x="2525472" y="225028"/>
                  </a:cubicBezTo>
                  <a:lnTo>
                    <a:pt x="2525472" y="236601"/>
                  </a:lnTo>
                  <a:lnTo>
                    <a:pt x="2515185" y="236601"/>
                  </a:lnTo>
                  <a:cubicBezTo>
                    <a:pt x="2512270" y="236601"/>
                    <a:pt x="2509827" y="235615"/>
                    <a:pt x="2507855" y="233644"/>
                  </a:cubicBezTo>
                  <a:cubicBezTo>
                    <a:pt x="2505884" y="231672"/>
                    <a:pt x="2504898" y="229229"/>
                    <a:pt x="2504898" y="226314"/>
                  </a:cubicBezTo>
                  <a:lnTo>
                    <a:pt x="2504898" y="221171"/>
                  </a:lnTo>
                  <a:lnTo>
                    <a:pt x="2510041" y="221171"/>
                  </a:lnTo>
                  <a:close/>
                  <a:moveTo>
                    <a:pt x="2489467" y="216027"/>
                  </a:moveTo>
                  <a:lnTo>
                    <a:pt x="2494611" y="216027"/>
                  </a:lnTo>
                  <a:lnTo>
                    <a:pt x="2494611" y="222456"/>
                  </a:lnTo>
                  <a:lnTo>
                    <a:pt x="2501040" y="222456"/>
                  </a:lnTo>
                  <a:lnTo>
                    <a:pt x="2501040" y="226314"/>
                  </a:lnTo>
                  <a:cubicBezTo>
                    <a:pt x="2501040" y="228886"/>
                    <a:pt x="2500183" y="231243"/>
                    <a:pt x="2498468" y="233386"/>
                  </a:cubicBezTo>
                  <a:cubicBezTo>
                    <a:pt x="2496754" y="235529"/>
                    <a:pt x="2494611" y="236601"/>
                    <a:pt x="2492039" y="236601"/>
                  </a:cubicBezTo>
                  <a:lnTo>
                    <a:pt x="2479180" y="236601"/>
                  </a:lnTo>
                  <a:lnTo>
                    <a:pt x="2479180" y="228886"/>
                  </a:lnTo>
                  <a:cubicBezTo>
                    <a:pt x="2479180" y="220313"/>
                    <a:pt x="2482609" y="216027"/>
                    <a:pt x="2489467" y="216027"/>
                  </a:cubicBezTo>
                  <a:close/>
                  <a:moveTo>
                    <a:pt x="1895391" y="216027"/>
                  </a:moveTo>
                  <a:lnTo>
                    <a:pt x="1901821" y="216027"/>
                  </a:lnTo>
                  <a:cubicBezTo>
                    <a:pt x="1904221" y="216027"/>
                    <a:pt x="1906321" y="216927"/>
                    <a:pt x="1908121" y="218727"/>
                  </a:cubicBezTo>
                  <a:cubicBezTo>
                    <a:pt x="1909922" y="220528"/>
                    <a:pt x="1910822" y="222628"/>
                    <a:pt x="1910822" y="225028"/>
                  </a:cubicBezTo>
                  <a:lnTo>
                    <a:pt x="1910822" y="236601"/>
                  </a:lnTo>
                  <a:lnTo>
                    <a:pt x="1900535" y="236601"/>
                  </a:lnTo>
                  <a:cubicBezTo>
                    <a:pt x="1897620" y="236601"/>
                    <a:pt x="1895177" y="235615"/>
                    <a:pt x="1893205" y="233644"/>
                  </a:cubicBezTo>
                  <a:cubicBezTo>
                    <a:pt x="1891234" y="231672"/>
                    <a:pt x="1890248" y="229229"/>
                    <a:pt x="1890248" y="226314"/>
                  </a:cubicBezTo>
                  <a:lnTo>
                    <a:pt x="1890248" y="221171"/>
                  </a:lnTo>
                  <a:lnTo>
                    <a:pt x="1895391" y="221171"/>
                  </a:lnTo>
                  <a:close/>
                  <a:moveTo>
                    <a:pt x="1874817" y="216027"/>
                  </a:moveTo>
                  <a:lnTo>
                    <a:pt x="1879961" y="216027"/>
                  </a:lnTo>
                  <a:lnTo>
                    <a:pt x="1879961" y="222456"/>
                  </a:lnTo>
                  <a:lnTo>
                    <a:pt x="1886390" y="222456"/>
                  </a:lnTo>
                  <a:lnTo>
                    <a:pt x="1886390" y="226314"/>
                  </a:lnTo>
                  <a:cubicBezTo>
                    <a:pt x="1886390" y="228886"/>
                    <a:pt x="1885533" y="231243"/>
                    <a:pt x="1883818" y="233386"/>
                  </a:cubicBezTo>
                  <a:cubicBezTo>
                    <a:pt x="1882104" y="235529"/>
                    <a:pt x="1879961" y="236601"/>
                    <a:pt x="1877389" y="236601"/>
                  </a:cubicBezTo>
                  <a:lnTo>
                    <a:pt x="1864530" y="236601"/>
                  </a:lnTo>
                  <a:lnTo>
                    <a:pt x="1864530" y="228886"/>
                  </a:lnTo>
                  <a:cubicBezTo>
                    <a:pt x="1864530" y="220313"/>
                    <a:pt x="1867959" y="216027"/>
                    <a:pt x="1874817" y="216027"/>
                  </a:cubicBezTo>
                  <a:close/>
                  <a:moveTo>
                    <a:pt x="1280739" y="216027"/>
                  </a:moveTo>
                  <a:lnTo>
                    <a:pt x="1287169" y="216027"/>
                  </a:lnTo>
                  <a:cubicBezTo>
                    <a:pt x="1289569" y="216027"/>
                    <a:pt x="1291669" y="216927"/>
                    <a:pt x="1293469" y="218727"/>
                  </a:cubicBezTo>
                  <a:cubicBezTo>
                    <a:pt x="1295270" y="220528"/>
                    <a:pt x="1296170" y="222628"/>
                    <a:pt x="1296170" y="225028"/>
                  </a:cubicBezTo>
                  <a:lnTo>
                    <a:pt x="1296170" y="236601"/>
                  </a:lnTo>
                  <a:lnTo>
                    <a:pt x="1285883" y="236601"/>
                  </a:lnTo>
                  <a:cubicBezTo>
                    <a:pt x="1282968" y="236601"/>
                    <a:pt x="1280525" y="235615"/>
                    <a:pt x="1278553" y="233644"/>
                  </a:cubicBezTo>
                  <a:cubicBezTo>
                    <a:pt x="1276582" y="231672"/>
                    <a:pt x="1275596" y="229229"/>
                    <a:pt x="1275596" y="226314"/>
                  </a:cubicBezTo>
                  <a:lnTo>
                    <a:pt x="1275596" y="221171"/>
                  </a:lnTo>
                  <a:lnTo>
                    <a:pt x="1280739" y="221171"/>
                  </a:lnTo>
                  <a:close/>
                  <a:moveTo>
                    <a:pt x="1260165" y="216027"/>
                  </a:moveTo>
                  <a:lnTo>
                    <a:pt x="1265309" y="216027"/>
                  </a:lnTo>
                  <a:lnTo>
                    <a:pt x="1265309" y="222456"/>
                  </a:lnTo>
                  <a:lnTo>
                    <a:pt x="1271738" y="222456"/>
                  </a:lnTo>
                  <a:lnTo>
                    <a:pt x="1271738" y="226314"/>
                  </a:lnTo>
                  <a:cubicBezTo>
                    <a:pt x="1271738" y="228886"/>
                    <a:pt x="1270881" y="231243"/>
                    <a:pt x="1269166" y="233386"/>
                  </a:cubicBezTo>
                  <a:cubicBezTo>
                    <a:pt x="1267452" y="235529"/>
                    <a:pt x="1265309" y="236601"/>
                    <a:pt x="1262737" y="236601"/>
                  </a:cubicBezTo>
                  <a:lnTo>
                    <a:pt x="1249878" y="236601"/>
                  </a:lnTo>
                  <a:lnTo>
                    <a:pt x="1249878" y="228886"/>
                  </a:lnTo>
                  <a:cubicBezTo>
                    <a:pt x="1249878" y="220313"/>
                    <a:pt x="1253307" y="216027"/>
                    <a:pt x="1260165" y="216027"/>
                  </a:cubicBezTo>
                  <a:close/>
                  <a:moveTo>
                    <a:pt x="666087" y="216027"/>
                  </a:moveTo>
                  <a:lnTo>
                    <a:pt x="672517" y="216027"/>
                  </a:lnTo>
                  <a:cubicBezTo>
                    <a:pt x="674917" y="216027"/>
                    <a:pt x="677017" y="216927"/>
                    <a:pt x="678817" y="218727"/>
                  </a:cubicBezTo>
                  <a:cubicBezTo>
                    <a:pt x="680618" y="220528"/>
                    <a:pt x="681518" y="222628"/>
                    <a:pt x="681518" y="225028"/>
                  </a:cubicBezTo>
                  <a:lnTo>
                    <a:pt x="681518" y="236601"/>
                  </a:lnTo>
                  <a:lnTo>
                    <a:pt x="671231" y="236601"/>
                  </a:lnTo>
                  <a:cubicBezTo>
                    <a:pt x="668316" y="236601"/>
                    <a:pt x="665873" y="235615"/>
                    <a:pt x="663901" y="233644"/>
                  </a:cubicBezTo>
                  <a:cubicBezTo>
                    <a:pt x="661930" y="231672"/>
                    <a:pt x="660944" y="229229"/>
                    <a:pt x="660944" y="226314"/>
                  </a:cubicBezTo>
                  <a:lnTo>
                    <a:pt x="660944" y="221171"/>
                  </a:lnTo>
                  <a:lnTo>
                    <a:pt x="666087" y="221171"/>
                  </a:lnTo>
                  <a:close/>
                  <a:moveTo>
                    <a:pt x="645513" y="216027"/>
                  </a:moveTo>
                  <a:lnTo>
                    <a:pt x="650657" y="216027"/>
                  </a:lnTo>
                  <a:lnTo>
                    <a:pt x="650657" y="222456"/>
                  </a:lnTo>
                  <a:lnTo>
                    <a:pt x="657086" y="222456"/>
                  </a:lnTo>
                  <a:lnTo>
                    <a:pt x="657086" y="226314"/>
                  </a:lnTo>
                  <a:cubicBezTo>
                    <a:pt x="657086" y="228886"/>
                    <a:pt x="656229" y="231243"/>
                    <a:pt x="654514" y="233386"/>
                  </a:cubicBezTo>
                  <a:cubicBezTo>
                    <a:pt x="652800" y="235529"/>
                    <a:pt x="650657" y="236601"/>
                    <a:pt x="648085" y="236601"/>
                  </a:cubicBezTo>
                  <a:lnTo>
                    <a:pt x="635226" y="236601"/>
                  </a:lnTo>
                  <a:lnTo>
                    <a:pt x="635226" y="228886"/>
                  </a:lnTo>
                  <a:cubicBezTo>
                    <a:pt x="635226" y="220313"/>
                    <a:pt x="638655" y="216027"/>
                    <a:pt x="645513" y="216027"/>
                  </a:cubicBezTo>
                  <a:close/>
                  <a:moveTo>
                    <a:pt x="51435" y="216027"/>
                  </a:moveTo>
                  <a:lnTo>
                    <a:pt x="57865" y="216027"/>
                  </a:lnTo>
                  <a:cubicBezTo>
                    <a:pt x="60265" y="216027"/>
                    <a:pt x="62365" y="216927"/>
                    <a:pt x="64166" y="218727"/>
                  </a:cubicBezTo>
                  <a:cubicBezTo>
                    <a:pt x="65966" y="220528"/>
                    <a:pt x="66866" y="222628"/>
                    <a:pt x="66866" y="225028"/>
                  </a:cubicBezTo>
                  <a:lnTo>
                    <a:pt x="66866" y="236601"/>
                  </a:lnTo>
                  <a:lnTo>
                    <a:pt x="56579" y="236601"/>
                  </a:lnTo>
                  <a:cubicBezTo>
                    <a:pt x="53664" y="236601"/>
                    <a:pt x="51221" y="235615"/>
                    <a:pt x="49249" y="233644"/>
                  </a:cubicBezTo>
                  <a:cubicBezTo>
                    <a:pt x="47278" y="231672"/>
                    <a:pt x="46292" y="229229"/>
                    <a:pt x="46292" y="226314"/>
                  </a:cubicBezTo>
                  <a:lnTo>
                    <a:pt x="46292" y="221171"/>
                  </a:lnTo>
                  <a:lnTo>
                    <a:pt x="51435" y="221171"/>
                  </a:lnTo>
                  <a:close/>
                  <a:moveTo>
                    <a:pt x="30861" y="216027"/>
                  </a:moveTo>
                  <a:lnTo>
                    <a:pt x="36005" y="216027"/>
                  </a:lnTo>
                  <a:lnTo>
                    <a:pt x="36005" y="222456"/>
                  </a:lnTo>
                  <a:lnTo>
                    <a:pt x="42434" y="222456"/>
                  </a:lnTo>
                  <a:lnTo>
                    <a:pt x="42434" y="226314"/>
                  </a:lnTo>
                  <a:cubicBezTo>
                    <a:pt x="42434" y="228886"/>
                    <a:pt x="41577" y="231243"/>
                    <a:pt x="39863" y="233386"/>
                  </a:cubicBezTo>
                  <a:cubicBezTo>
                    <a:pt x="38148" y="235529"/>
                    <a:pt x="36005" y="236601"/>
                    <a:pt x="33433" y="236601"/>
                  </a:cubicBezTo>
                  <a:lnTo>
                    <a:pt x="20574" y="236601"/>
                  </a:lnTo>
                  <a:lnTo>
                    <a:pt x="20574" y="228886"/>
                  </a:lnTo>
                  <a:cubicBezTo>
                    <a:pt x="20574" y="220313"/>
                    <a:pt x="24003" y="216027"/>
                    <a:pt x="30861" y="216027"/>
                  </a:cubicBezTo>
                  <a:close/>
                  <a:moveTo>
                    <a:pt x="2497182" y="208312"/>
                  </a:moveTo>
                  <a:lnTo>
                    <a:pt x="2507469" y="208312"/>
                  </a:lnTo>
                  <a:lnTo>
                    <a:pt x="2507469" y="218599"/>
                  </a:lnTo>
                  <a:lnTo>
                    <a:pt x="2497182" y="218599"/>
                  </a:lnTo>
                  <a:close/>
                  <a:moveTo>
                    <a:pt x="1882532" y="208312"/>
                  </a:moveTo>
                  <a:lnTo>
                    <a:pt x="1892819" y="208312"/>
                  </a:lnTo>
                  <a:lnTo>
                    <a:pt x="1892819" y="218599"/>
                  </a:lnTo>
                  <a:lnTo>
                    <a:pt x="1882532" y="218599"/>
                  </a:lnTo>
                  <a:close/>
                  <a:moveTo>
                    <a:pt x="1267880" y="208312"/>
                  </a:moveTo>
                  <a:lnTo>
                    <a:pt x="1278167" y="208312"/>
                  </a:lnTo>
                  <a:lnTo>
                    <a:pt x="1278167" y="218599"/>
                  </a:lnTo>
                  <a:lnTo>
                    <a:pt x="1267880" y="218599"/>
                  </a:lnTo>
                  <a:close/>
                  <a:moveTo>
                    <a:pt x="653228" y="208312"/>
                  </a:moveTo>
                  <a:lnTo>
                    <a:pt x="663515" y="208312"/>
                  </a:lnTo>
                  <a:lnTo>
                    <a:pt x="663515" y="218599"/>
                  </a:lnTo>
                  <a:lnTo>
                    <a:pt x="653228" y="218599"/>
                  </a:lnTo>
                  <a:close/>
                  <a:moveTo>
                    <a:pt x="38577" y="208312"/>
                  </a:moveTo>
                  <a:lnTo>
                    <a:pt x="48864" y="208312"/>
                  </a:lnTo>
                  <a:lnTo>
                    <a:pt x="48864" y="218599"/>
                  </a:lnTo>
                  <a:lnTo>
                    <a:pt x="38577" y="218599"/>
                  </a:lnTo>
                  <a:close/>
                  <a:moveTo>
                    <a:pt x="2664346" y="190310"/>
                  </a:moveTo>
                  <a:cubicBezTo>
                    <a:pt x="2668632" y="190310"/>
                    <a:pt x="2672490" y="192453"/>
                    <a:pt x="2675919" y="196739"/>
                  </a:cubicBezTo>
                  <a:cubicBezTo>
                    <a:pt x="2671290" y="196739"/>
                    <a:pt x="2664861" y="200168"/>
                    <a:pt x="2656631" y="207026"/>
                  </a:cubicBezTo>
                  <a:cubicBezTo>
                    <a:pt x="2650459" y="214741"/>
                    <a:pt x="2644029" y="218599"/>
                    <a:pt x="2637343" y="218599"/>
                  </a:cubicBezTo>
                  <a:cubicBezTo>
                    <a:pt x="2628770" y="218599"/>
                    <a:pt x="2623198" y="215941"/>
                    <a:pt x="2620626" y="210626"/>
                  </a:cubicBezTo>
                  <a:cubicBezTo>
                    <a:pt x="2624055" y="212512"/>
                    <a:pt x="2627656" y="213455"/>
                    <a:pt x="2631428" y="213455"/>
                  </a:cubicBezTo>
                  <a:cubicBezTo>
                    <a:pt x="2637086" y="213455"/>
                    <a:pt x="2639915" y="210884"/>
                    <a:pt x="2639915" y="205740"/>
                  </a:cubicBezTo>
                  <a:cubicBezTo>
                    <a:pt x="2639915" y="201454"/>
                    <a:pt x="2637771" y="199311"/>
                    <a:pt x="2633485" y="199311"/>
                  </a:cubicBezTo>
                  <a:cubicBezTo>
                    <a:pt x="2636400" y="195710"/>
                    <a:pt x="2638972" y="193996"/>
                    <a:pt x="2641200" y="194167"/>
                  </a:cubicBezTo>
                  <a:cubicBezTo>
                    <a:pt x="2644801" y="194339"/>
                    <a:pt x="2647373" y="195624"/>
                    <a:pt x="2648916" y="198025"/>
                  </a:cubicBezTo>
                  <a:cubicBezTo>
                    <a:pt x="2654916" y="192881"/>
                    <a:pt x="2660060" y="190310"/>
                    <a:pt x="2664346" y="190310"/>
                  </a:cubicBezTo>
                  <a:close/>
                  <a:moveTo>
                    <a:pt x="2515185" y="190310"/>
                  </a:moveTo>
                  <a:lnTo>
                    <a:pt x="2525472" y="190310"/>
                  </a:lnTo>
                  <a:lnTo>
                    <a:pt x="2525472" y="200597"/>
                  </a:lnTo>
                  <a:cubicBezTo>
                    <a:pt x="2525472" y="203854"/>
                    <a:pt x="2524357" y="206597"/>
                    <a:pt x="2522128" y="208826"/>
                  </a:cubicBezTo>
                  <a:cubicBezTo>
                    <a:pt x="2519900" y="211055"/>
                    <a:pt x="2517156" y="212169"/>
                    <a:pt x="2513899" y="212169"/>
                  </a:cubicBezTo>
                  <a:lnTo>
                    <a:pt x="2510041" y="212169"/>
                  </a:lnTo>
                  <a:lnTo>
                    <a:pt x="2510041" y="205740"/>
                  </a:lnTo>
                  <a:lnTo>
                    <a:pt x="2504898" y="205740"/>
                  </a:lnTo>
                  <a:lnTo>
                    <a:pt x="2504898" y="198025"/>
                  </a:lnTo>
                  <a:cubicBezTo>
                    <a:pt x="2504898" y="192881"/>
                    <a:pt x="2508327" y="190310"/>
                    <a:pt x="2515185" y="190310"/>
                  </a:cubicBezTo>
                  <a:close/>
                  <a:moveTo>
                    <a:pt x="2479180" y="190310"/>
                  </a:moveTo>
                  <a:lnTo>
                    <a:pt x="2490753" y="190310"/>
                  </a:lnTo>
                  <a:cubicBezTo>
                    <a:pt x="2493325" y="190310"/>
                    <a:pt x="2495682" y="191167"/>
                    <a:pt x="2497825" y="192881"/>
                  </a:cubicBezTo>
                  <a:cubicBezTo>
                    <a:pt x="2499969" y="194596"/>
                    <a:pt x="2501040" y="196739"/>
                    <a:pt x="2501040" y="199311"/>
                  </a:cubicBezTo>
                  <a:lnTo>
                    <a:pt x="2501040" y="205740"/>
                  </a:lnTo>
                  <a:lnTo>
                    <a:pt x="2494611" y="205740"/>
                  </a:lnTo>
                  <a:lnTo>
                    <a:pt x="2494611" y="212169"/>
                  </a:lnTo>
                  <a:lnTo>
                    <a:pt x="2490753" y="212169"/>
                  </a:lnTo>
                  <a:cubicBezTo>
                    <a:pt x="2487838" y="212169"/>
                    <a:pt x="2485181" y="211355"/>
                    <a:pt x="2482781" y="209726"/>
                  </a:cubicBezTo>
                  <a:cubicBezTo>
                    <a:pt x="2480380" y="208097"/>
                    <a:pt x="2479180" y="205911"/>
                    <a:pt x="2479180" y="203168"/>
                  </a:cubicBezTo>
                  <a:close/>
                  <a:moveTo>
                    <a:pt x="2049696" y="190310"/>
                  </a:moveTo>
                  <a:cubicBezTo>
                    <a:pt x="2053982" y="190310"/>
                    <a:pt x="2057840" y="192453"/>
                    <a:pt x="2061269" y="196739"/>
                  </a:cubicBezTo>
                  <a:cubicBezTo>
                    <a:pt x="2056640" y="196739"/>
                    <a:pt x="2050211" y="200168"/>
                    <a:pt x="2041981" y="207026"/>
                  </a:cubicBezTo>
                  <a:cubicBezTo>
                    <a:pt x="2035809" y="214741"/>
                    <a:pt x="2029379" y="218599"/>
                    <a:pt x="2022693" y="218599"/>
                  </a:cubicBezTo>
                  <a:cubicBezTo>
                    <a:pt x="2014120" y="218599"/>
                    <a:pt x="2008548" y="215941"/>
                    <a:pt x="2005976" y="210626"/>
                  </a:cubicBezTo>
                  <a:cubicBezTo>
                    <a:pt x="2009405" y="212512"/>
                    <a:pt x="2013006" y="213455"/>
                    <a:pt x="2016778" y="213455"/>
                  </a:cubicBezTo>
                  <a:cubicBezTo>
                    <a:pt x="2022436" y="213455"/>
                    <a:pt x="2025265" y="210884"/>
                    <a:pt x="2025265" y="205740"/>
                  </a:cubicBezTo>
                  <a:cubicBezTo>
                    <a:pt x="2025265" y="201454"/>
                    <a:pt x="2023121" y="199311"/>
                    <a:pt x="2018835" y="199311"/>
                  </a:cubicBezTo>
                  <a:cubicBezTo>
                    <a:pt x="2021750" y="195710"/>
                    <a:pt x="2024322" y="193996"/>
                    <a:pt x="2026550" y="194167"/>
                  </a:cubicBezTo>
                  <a:cubicBezTo>
                    <a:pt x="2030151" y="194339"/>
                    <a:pt x="2032723" y="195624"/>
                    <a:pt x="2034266" y="198025"/>
                  </a:cubicBezTo>
                  <a:cubicBezTo>
                    <a:pt x="2040266" y="192881"/>
                    <a:pt x="2045410" y="190310"/>
                    <a:pt x="2049696" y="190310"/>
                  </a:cubicBezTo>
                  <a:close/>
                  <a:moveTo>
                    <a:pt x="1900535" y="190310"/>
                  </a:moveTo>
                  <a:lnTo>
                    <a:pt x="1910822" y="190310"/>
                  </a:lnTo>
                  <a:lnTo>
                    <a:pt x="1910822" y="200597"/>
                  </a:lnTo>
                  <a:cubicBezTo>
                    <a:pt x="1910822" y="203854"/>
                    <a:pt x="1909707" y="206597"/>
                    <a:pt x="1907478" y="208826"/>
                  </a:cubicBezTo>
                  <a:cubicBezTo>
                    <a:pt x="1905250" y="211055"/>
                    <a:pt x="1902506" y="212169"/>
                    <a:pt x="1899249" y="212169"/>
                  </a:cubicBezTo>
                  <a:lnTo>
                    <a:pt x="1895391" y="212169"/>
                  </a:lnTo>
                  <a:lnTo>
                    <a:pt x="1895391" y="205740"/>
                  </a:lnTo>
                  <a:lnTo>
                    <a:pt x="1890248" y="205740"/>
                  </a:lnTo>
                  <a:lnTo>
                    <a:pt x="1890248" y="198025"/>
                  </a:lnTo>
                  <a:cubicBezTo>
                    <a:pt x="1890248" y="192881"/>
                    <a:pt x="1893677" y="190310"/>
                    <a:pt x="1900535" y="190310"/>
                  </a:cubicBezTo>
                  <a:close/>
                  <a:moveTo>
                    <a:pt x="1864530" y="190310"/>
                  </a:moveTo>
                  <a:lnTo>
                    <a:pt x="1876103" y="190310"/>
                  </a:lnTo>
                  <a:cubicBezTo>
                    <a:pt x="1878675" y="190310"/>
                    <a:pt x="1881032" y="191167"/>
                    <a:pt x="1883175" y="192881"/>
                  </a:cubicBezTo>
                  <a:cubicBezTo>
                    <a:pt x="1885319" y="194596"/>
                    <a:pt x="1886390" y="196739"/>
                    <a:pt x="1886390" y="199311"/>
                  </a:cubicBezTo>
                  <a:lnTo>
                    <a:pt x="1886390" y="205740"/>
                  </a:lnTo>
                  <a:lnTo>
                    <a:pt x="1879961" y="205740"/>
                  </a:lnTo>
                  <a:lnTo>
                    <a:pt x="1879961" y="212169"/>
                  </a:lnTo>
                  <a:lnTo>
                    <a:pt x="1876103" y="212169"/>
                  </a:lnTo>
                  <a:cubicBezTo>
                    <a:pt x="1873188" y="212169"/>
                    <a:pt x="1870531" y="211355"/>
                    <a:pt x="1868131" y="209726"/>
                  </a:cubicBezTo>
                  <a:cubicBezTo>
                    <a:pt x="1865730" y="208097"/>
                    <a:pt x="1864530" y="205911"/>
                    <a:pt x="1864530" y="203168"/>
                  </a:cubicBezTo>
                  <a:close/>
                  <a:moveTo>
                    <a:pt x="1435044" y="190310"/>
                  </a:moveTo>
                  <a:cubicBezTo>
                    <a:pt x="1439330" y="190310"/>
                    <a:pt x="1443188" y="192453"/>
                    <a:pt x="1446617" y="196739"/>
                  </a:cubicBezTo>
                  <a:cubicBezTo>
                    <a:pt x="1441988" y="196739"/>
                    <a:pt x="1435559" y="200168"/>
                    <a:pt x="1427329" y="207026"/>
                  </a:cubicBezTo>
                  <a:cubicBezTo>
                    <a:pt x="1421157" y="214741"/>
                    <a:pt x="1414727" y="218599"/>
                    <a:pt x="1408041" y="218599"/>
                  </a:cubicBezTo>
                  <a:cubicBezTo>
                    <a:pt x="1399468" y="218599"/>
                    <a:pt x="1393896" y="215941"/>
                    <a:pt x="1391324" y="210626"/>
                  </a:cubicBezTo>
                  <a:cubicBezTo>
                    <a:pt x="1394753" y="212512"/>
                    <a:pt x="1398354" y="213455"/>
                    <a:pt x="1402126" y="213455"/>
                  </a:cubicBezTo>
                  <a:cubicBezTo>
                    <a:pt x="1407784" y="213455"/>
                    <a:pt x="1410613" y="210884"/>
                    <a:pt x="1410613" y="205740"/>
                  </a:cubicBezTo>
                  <a:cubicBezTo>
                    <a:pt x="1410613" y="201454"/>
                    <a:pt x="1408469" y="199311"/>
                    <a:pt x="1404183" y="199311"/>
                  </a:cubicBezTo>
                  <a:cubicBezTo>
                    <a:pt x="1407098" y="195710"/>
                    <a:pt x="1409670" y="193996"/>
                    <a:pt x="1411898" y="194167"/>
                  </a:cubicBezTo>
                  <a:cubicBezTo>
                    <a:pt x="1415499" y="194339"/>
                    <a:pt x="1418071" y="195624"/>
                    <a:pt x="1419614" y="198025"/>
                  </a:cubicBezTo>
                  <a:cubicBezTo>
                    <a:pt x="1425614" y="192881"/>
                    <a:pt x="1430758" y="190310"/>
                    <a:pt x="1435044" y="190310"/>
                  </a:cubicBezTo>
                  <a:close/>
                  <a:moveTo>
                    <a:pt x="1285883" y="190310"/>
                  </a:moveTo>
                  <a:lnTo>
                    <a:pt x="1296170" y="190310"/>
                  </a:lnTo>
                  <a:lnTo>
                    <a:pt x="1296170" y="200597"/>
                  </a:lnTo>
                  <a:cubicBezTo>
                    <a:pt x="1296170" y="203854"/>
                    <a:pt x="1295055" y="206597"/>
                    <a:pt x="1292826" y="208826"/>
                  </a:cubicBezTo>
                  <a:cubicBezTo>
                    <a:pt x="1290598" y="211055"/>
                    <a:pt x="1287854" y="212169"/>
                    <a:pt x="1284597" y="212169"/>
                  </a:cubicBezTo>
                  <a:lnTo>
                    <a:pt x="1280739" y="212169"/>
                  </a:lnTo>
                  <a:lnTo>
                    <a:pt x="1280739" y="205740"/>
                  </a:lnTo>
                  <a:lnTo>
                    <a:pt x="1275596" y="205740"/>
                  </a:lnTo>
                  <a:lnTo>
                    <a:pt x="1275596" y="198025"/>
                  </a:lnTo>
                  <a:cubicBezTo>
                    <a:pt x="1275596" y="192881"/>
                    <a:pt x="1279025" y="190310"/>
                    <a:pt x="1285883" y="190310"/>
                  </a:cubicBezTo>
                  <a:close/>
                  <a:moveTo>
                    <a:pt x="1249878" y="190310"/>
                  </a:moveTo>
                  <a:lnTo>
                    <a:pt x="1261451" y="190310"/>
                  </a:lnTo>
                  <a:cubicBezTo>
                    <a:pt x="1264023" y="190310"/>
                    <a:pt x="1266380" y="191167"/>
                    <a:pt x="1268523" y="192881"/>
                  </a:cubicBezTo>
                  <a:cubicBezTo>
                    <a:pt x="1270667" y="194596"/>
                    <a:pt x="1271738" y="196739"/>
                    <a:pt x="1271738" y="199311"/>
                  </a:cubicBezTo>
                  <a:lnTo>
                    <a:pt x="1271738" y="205740"/>
                  </a:lnTo>
                  <a:lnTo>
                    <a:pt x="1265309" y="205740"/>
                  </a:lnTo>
                  <a:lnTo>
                    <a:pt x="1265309" y="212169"/>
                  </a:lnTo>
                  <a:lnTo>
                    <a:pt x="1261451" y="212169"/>
                  </a:lnTo>
                  <a:cubicBezTo>
                    <a:pt x="1258536" y="212169"/>
                    <a:pt x="1255879" y="211355"/>
                    <a:pt x="1253479" y="209726"/>
                  </a:cubicBezTo>
                  <a:cubicBezTo>
                    <a:pt x="1251078" y="208097"/>
                    <a:pt x="1249878" y="205911"/>
                    <a:pt x="1249878" y="203168"/>
                  </a:cubicBezTo>
                  <a:close/>
                  <a:moveTo>
                    <a:pt x="820392" y="190310"/>
                  </a:moveTo>
                  <a:cubicBezTo>
                    <a:pt x="824678" y="190310"/>
                    <a:pt x="828536" y="192453"/>
                    <a:pt x="831965" y="196739"/>
                  </a:cubicBezTo>
                  <a:cubicBezTo>
                    <a:pt x="827336" y="196739"/>
                    <a:pt x="820907" y="200168"/>
                    <a:pt x="812677" y="207026"/>
                  </a:cubicBezTo>
                  <a:cubicBezTo>
                    <a:pt x="806505" y="214741"/>
                    <a:pt x="800075" y="218599"/>
                    <a:pt x="793389" y="218599"/>
                  </a:cubicBezTo>
                  <a:cubicBezTo>
                    <a:pt x="784816" y="218599"/>
                    <a:pt x="779244" y="215941"/>
                    <a:pt x="776672" y="210626"/>
                  </a:cubicBezTo>
                  <a:cubicBezTo>
                    <a:pt x="780101" y="212512"/>
                    <a:pt x="783702" y="213455"/>
                    <a:pt x="787474" y="213455"/>
                  </a:cubicBezTo>
                  <a:cubicBezTo>
                    <a:pt x="793132" y="213455"/>
                    <a:pt x="795961" y="210884"/>
                    <a:pt x="795961" y="205740"/>
                  </a:cubicBezTo>
                  <a:cubicBezTo>
                    <a:pt x="795961" y="201454"/>
                    <a:pt x="793817" y="199311"/>
                    <a:pt x="789531" y="199311"/>
                  </a:cubicBezTo>
                  <a:cubicBezTo>
                    <a:pt x="792446" y="195710"/>
                    <a:pt x="795018" y="193996"/>
                    <a:pt x="797246" y="194167"/>
                  </a:cubicBezTo>
                  <a:cubicBezTo>
                    <a:pt x="800847" y="194339"/>
                    <a:pt x="803419" y="195624"/>
                    <a:pt x="804962" y="198025"/>
                  </a:cubicBezTo>
                  <a:cubicBezTo>
                    <a:pt x="810962" y="192881"/>
                    <a:pt x="816106" y="190310"/>
                    <a:pt x="820392" y="190310"/>
                  </a:cubicBezTo>
                  <a:close/>
                  <a:moveTo>
                    <a:pt x="671231" y="190310"/>
                  </a:moveTo>
                  <a:lnTo>
                    <a:pt x="681518" y="190310"/>
                  </a:lnTo>
                  <a:lnTo>
                    <a:pt x="681518" y="200597"/>
                  </a:lnTo>
                  <a:cubicBezTo>
                    <a:pt x="681518" y="203854"/>
                    <a:pt x="680403" y="206597"/>
                    <a:pt x="678174" y="208826"/>
                  </a:cubicBezTo>
                  <a:cubicBezTo>
                    <a:pt x="675946" y="211055"/>
                    <a:pt x="673202" y="212169"/>
                    <a:pt x="669945" y="212169"/>
                  </a:cubicBezTo>
                  <a:lnTo>
                    <a:pt x="666087" y="212169"/>
                  </a:lnTo>
                  <a:lnTo>
                    <a:pt x="666087" y="205740"/>
                  </a:lnTo>
                  <a:lnTo>
                    <a:pt x="660944" y="205740"/>
                  </a:lnTo>
                  <a:lnTo>
                    <a:pt x="660944" y="198025"/>
                  </a:lnTo>
                  <a:cubicBezTo>
                    <a:pt x="660944" y="192881"/>
                    <a:pt x="664373" y="190310"/>
                    <a:pt x="671231" y="190310"/>
                  </a:cubicBezTo>
                  <a:close/>
                  <a:moveTo>
                    <a:pt x="635226" y="190310"/>
                  </a:moveTo>
                  <a:lnTo>
                    <a:pt x="646799" y="190310"/>
                  </a:lnTo>
                  <a:cubicBezTo>
                    <a:pt x="649371" y="190310"/>
                    <a:pt x="651728" y="191167"/>
                    <a:pt x="653871" y="192881"/>
                  </a:cubicBezTo>
                  <a:cubicBezTo>
                    <a:pt x="656015" y="194596"/>
                    <a:pt x="657086" y="196739"/>
                    <a:pt x="657086" y="199311"/>
                  </a:cubicBezTo>
                  <a:lnTo>
                    <a:pt x="657086" y="205740"/>
                  </a:lnTo>
                  <a:lnTo>
                    <a:pt x="650657" y="205740"/>
                  </a:lnTo>
                  <a:lnTo>
                    <a:pt x="650657" y="212169"/>
                  </a:lnTo>
                  <a:lnTo>
                    <a:pt x="646799" y="212169"/>
                  </a:lnTo>
                  <a:cubicBezTo>
                    <a:pt x="643884" y="212169"/>
                    <a:pt x="641227" y="211355"/>
                    <a:pt x="638827" y="209726"/>
                  </a:cubicBezTo>
                  <a:cubicBezTo>
                    <a:pt x="636426" y="208097"/>
                    <a:pt x="635226" y="205911"/>
                    <a:pt x="635226" y="203168"/>
                  </a:cubicBezTo>
                  <a:close/>
                  <a:moveTo>
                    <a:pt x="205740" y="190310"/>
                  </a:moveTo>
                  <a:cubicBezTo>
                    <a:pt x="210027" y="190310"/>
                    <a:pt x="213884" y="192453"/>
                    <a:pt x="217313" y="196739"/>
                  </a:cubicBezTo>
                  <a:cubicBezTo>
                    <a:pt x="212684" y="196739"/>
                    <a:pt x="206255" y="200168"/>
                    <a:pt x="198025" y="207026"/>
                  </a:cubicBezTo>
                  <a:cubicBezTo>
                    <a:pt x="191853" y="214741"/>
                    <a:pt x="185424" y="218599"/>
                    <a:pt x="178737" y="218599"/>
                  </a:cubicBezTo>
                  <a:cubicBezTo>
                    <a:pt x="170165" y="218599"/>
                    <a:pt x="164592" y="215941"/>
                    <a:pt x="162021" y="210626"/>
                  </a:cubicBezTo>
                  <a:cubicBezTo>
                    <a:pt x="165450" y="212512"/>
                    <a:pt x="169050" y="213455"/>
                    <a:pt x="172822" y="213455"/>
                  </a:cubicBezTo>
                  <a:cubicBezTo>
                    <a:pt x="178480" y="213455"/>
                    <a:pt x="181309" y="210884"/>
                    <a:pt x="181309" y="205740"/>
                  </a:cubicBezTo>
                  <a:cubicBezTo>
                    <a:pt x="181309" y="201454"/>
                    <a:pt x="179166" y="199311"/>
                    <a:pt x="174879" y="199311"/>
                  </a:cubicBezTo>
                  <a:cubicBezTo>
                    <a:pt x="177794" y="195710"/>
                    <a:pt x="180366" y="193996"/>
                    <a:pt x="182595" y="194167"/>
                  </a:cubicBezTo>
                  <a:cubicBezTo>
                    <a:pt x="186195" y="194339"/>
                    <a:pt x="188767" y="195624"/>
                    <a:pt x="190310" y="198025"/>
                  </a:cubicBezTo>
                  <a:cubicBezTo>
                    <a:pt x="196311" y="192881"/>
                    <a:pt x="201454" y="190310"/>
                    <a:pt x="205740" y="190310"/>
                  </a:cubicBezTo>
                  <a:close/>
                  <a:moveTo>
                    <a:pt x="56579" y="190310"/>
                  </a:moveTo>
                  <a:lnTo>
                    <a:pt x="66866" y="190310"/>
                  </a:lnTo>
                  <a:lnTo>
                    <a:pt x="66866" y="200597"/>
                  </a:lnTo>
                  <a:cubicBezTo>
                    <a:pt x="66866" y="203854"/>
                    <a:pt x="65751" y="206597"/>
                    <a:pt x="63523" y="208826"/>
                  </a:cubicBezTo>
                  <a:cubicBezTo>
                    <a:pt x="61294" y="211055"/>
                    <a:pt x="58551" y="212169"/>
                    <a:pt x="55293" y="212169"/>
                  </a:cubicBezTo>
                  <a:lnTo>
                    <a:pt x="51435" y="212169"/>
                  </a:lnTo>
                  <a:lnTo>
                    <a:pt x="51435" y="205740"/>
                  </a:lnTo>
                  <a:lnTo>
                    <a:pt x="46292" y="205740"/>
                  </a:lnTo>
                  <a:lnTo>
                    <a:pt x="46292" y="198025"/>
                  </a:lnTo>
                  <a:cubicBezTo>
                    <a:pt x="46292" y="192881"/>
                    <a:pt x="49721" y="190310"/>
                    <a:pt x="56579" y="190310"/>
                  </a:cubicBezTo>
                  <a:close/>
                  <a:moveTo>
                    <a:pt x="20574" y="190310"/>
                  </a:moveTo>
                  <a:lnTo>
                    <a:pt x="32147" y="190310"/>
                  </a:lnTo>
                  <a:cubicBezTo>
                    <a:pt x="34719" y="190310"/>
                    <a:pt x="37076" y="191167"/>
                    <a:pt x="39220" y="192881"/>
                  </a:cubicBezTo>
                  <a:cubicBezTo>
                    <a:pt x="41363" y="194596"/>
                    <a:pt x="42434" y="196739"/>
                    <a:pt x="42434" y="199311"/>
                  </a:cubicBezTo>
                  <a:lnTo>
                    <a:pt x="42434" y="205740"/>
                  </a:lnTo>
                  <a:lnTo>
                    <a:pt x="36005" y="205740"/>
                  </a:lnTo>
                  <a:lnTo>
                    <a:pt x="36005" y="212169"/>
                  </a:lnTo>
                  <a:lnTo>
                    <a:pt x="32147" y="212169"/>
                  </a:lnTo>
                  <a:cubicBezTo>
                    <a:pt x="29233" y="212169"/>
                    <a:pt x="26575" y="211355"/>
                    <a:pt x="24175" y="209726"/>
                  </a:cubicBezTo>
                  <a:cubicBezTo>
                    <a:pt x="21775" y="208097"/>
                    <a:pt x="20574" y="205911"/>
                    <a:pt x="20574" y="203168"/>
                  </a:cubicBezTo>
                  <a:close/>
                  <a:moveTo>
                    <a:pt x="2533187" y="185166"/>
                  </a:moveTo>
                  <a:lnTo>
                    <a:pt x="2540902" y="185166"/>
                  </a:lnTo>
                  <a:lnTo>
                    <a:pt x="2540902" y="228886"/>
                  </a:lnTo>
                  <a:lnTo>
                    <a:pt x="2715781" y="228886"/>
                  </a:lnTo>
                  <a:lnTo>
                    <a:pt x="2715781" y="236601"/>
                  </a:lnTo>
                  <a:lnTo>
                    <a:pt x="2533187" y="236601"/>
                  </a:lnTo>
                  <a:close/>
                  <a:moveTo>
                    <a:pt x="1918537" y="185166"/>
                  </a:moveTo>
                  <a:lnTo>
                    <a:pt x="1926252" y="185166"/>
                  </a:lnTo>
                  <a:lnTo>
                    <a:pt x="1926252" y="228886"/>
                  </a:lnTo>
                  <a:lnTo>
                    <a:pt x="2101131" y="228886"/>
                  </a:lnTo>
                  <a:lnTo>
                    <a:pt x="2101131" y="236601"/>
                  </a:lnTo>
                  <a:lnTo>
                    <a:pt x="1918537" y="236601"/>
                  </a:lnTo>
                  <a:close/>
                  <a:moveTo>
                    <a:pt x="1303885" y="185166"/>
                  </a:moveTo>
                  <a:lnTo>
                    <a:pt x="1311600" y="185166"/>
                  </a:lnTo>
                  <a:lnTo>
                    <a:pt x="1311600" y="228886"/>
                  </a:lnTo>
                  <a:lnTo>
                    <a:pt x="1486479" y="228886"/>
                  </a:lnTo>
                  <a:lnTo>
                    <a:pt x="1486479" y="236601"/>
                  </a:lnTo>
                  <a:lnTo>
                    <a:pt x="1303885" y="236601"/>
                  </a:lnTo>
                  <a:close/>
                  <a:moveTo>
                    <a:pt x="689233" y="185166"/>
                  </a:moveTo>
                  <a:lnTo>
                    <a:pt x="696948" y="185166"/>
                  </a:lnTo>
                  <a:lnTo>
                    <a:pt x="696948" y="228886"/>
                  </a:lnTo>
                  <a:lnTo>
                    <a:pt x="871827" y="228886"/>
                  </a:lnTo>
                  <a:lnTo>
                    <a:pt x="871827" y="236601"/>
                  </a:lnTo>
                  <a:lnTo>
                    <a:pt x="689233" y="236601"/>
                  </a:lnTo>
                  <a:close/>
                  <a:moveTo>
                    <a:pt x="74581" y="185166"/>
                  </a:moveTo>
                  <a:lnTo>
                    <a:pt x="82296" y="185166"/>
                  </a:lnTo>
                  <a:lnTo>
                    <a:pt x="82296" y="228886"/>
                  </a:lnTo>
                  <a:lnTo>
                    <a:pt x="257175" y="228886"/>
                  </a:lnTo>
                  <a:lnTo>
                    <a:pt x="257175" y="236601"/>
                  </a:lnTo>
                  <a:lnTo>
                    <a:pt x="74581" y="236601"/>
                  </a:lnTo>
                  <a:close/>
                  <a:moveTo>
                    <a:pt x="2576907" y="171021"/>
                  </a:moveTo>
                  <a:cubicBezTo>
                    <a:pt x="2592166" y="171021"/>
                    <a:pt x="2607168" y="180023"/>
                    <a:pt x="2621912" y="198025"/>
                  </a:cubicBezTo>
                  <a:cubicBezTo>
                    <a:pt x="2626199" y="203168"/>
                    <a:pt x="2630485" y="207026"/>
                    <a:pt x="2634771" y="209598"/>
                  </a:cubicBezTo>
                  <a:cubicBezTo>
                    <a:pt x="2626027" y="209598"/>
                    <a:pt x="2620455" y="207883"/>
                    <a:pt x="2618055" y="204454"/>
                  </a:cubicBezTo>
                  <a:cubicBezTo>
                    <a:pt x="2618055" y="209598"/>
                    <a:pt x="2617197" y="213884"/>
                    <a:pt x="2615483" y="217313"/>
                  </a:cubicBezTo>
                  <a:cubicBezTo>
                    <a:pt x="2611368" y="215084"/>
                    <a:pt x="2608368" y="211226"/>
                    <a:pt x="2606482" y="205740"/>
                  </a:cubicBezTo>
                  <a:cubicBezTo>
                    <a:pt x="2603910" y="212598"/>
                    <a:pt x="2597909" y="216027"/>
                    <a:pt x="2588480" y="216027"/>
                  </a:cubicBezTo>
                  <a:cubicBezTo>
                    <a:pt x="2594480" y="213455"/>
                    <a:pt x="2597481" y="207455"/>
                    <a:pt x="2597481" y="198025"/>
                  </a:cubicBezTo>
                  <a:lnTo>
                    <a:pt x="2585103" y="181778"/>
                  </a:lnTo>
                  <a:lnTo>
                    <a:pt x="2585008" y="181566"/>
                  </a:lnTo>
                  <a:lnTo>
                    <a:pt x="2584912" y="181528"/>
                  </a:lnTo>
                  <a:close/>
                  <a:moveTo>
                    <a:pt x="1962257" y="171021"/>
                  </a:moveTo>
                  <a:cubicBezTo>
                    <a:pt x="1977516" y="171021"/>
                    <a:pt x="1992518" y="180023"/>
                    <a:pt x="2007262" y="198025"/>
                  </a:cubicBezTo>
                  <a:cubicBezTo>
                    <a:pt x="2011549" y="203168"/>
                    <a:pt x="2015835" y="207026"/>
                    <a:pt x="2020121" y="209598"/>
                  </a:cubicBezTo>
                  <a:cubicBezTo>
                    <a:pt x="2011377" y="209598"/>
                    <a:pt x="2005805" y="207883"/>
                    <a:pt x="2003405" y="204454"/>
                  </a:cubicBezTo>
                  <a:cubicBezTo>
                    <a:pt x="2003405" y="209598"/>
                    <a:pt x="2002547" y="213884"/>
                    <a:pt x="2000833" y="217313"/>
                  </a:cubicBezTo>
                  <a:cubicBezTo>
                    <a:pt x="1996718" y="215084"/>
                    <a:pt x="1993718" y="211226"/>
                    <a:pt x="1991832" y="205740"/>
                  </a:cubicBezTo>
                  <a:cubicBezTo>
                    <a:pt x="1989260" y="212598"/>
                    <a:pt x="1983259" y="216027"/>
                    <a:pt x="1973830" y="216027"/>
                  </a:cubicBezTo>
                  <a:cubicBezTo>
                    <a:pt x="1979830" y="213455"/>
                    <a:pt x="1982831" y="207455"/>
                    <a:pt x="1982831" y="198025"/>
                  </a:cubicBezTo>
                  <a:lnTo>
                    <a:pt x="1970453" y="181778"/>
                  </a:lnTo>
                  <a:lnTo>
                    <a:pt x="1970358" y="181566"/>
                  </a:lnTo>
                  <a:lnTo>
                    <a:pt x="1970262" y="181528"/>
                  </a:lnTo>
                  <a:close/>
                  <a:moveTo>
                    <a:pt x="1347605" y="171021"/>
                  </a:moveTo>
                  <a:cubicBezTo>
                    <a:pt x="1362864" y="171021"/>
                    <a:pt x="1377866" y="180023"/>
                    <a:pt x="1392610" y="198025"/>
                  </a:cubicBezTo>
                  <a:cubicBezTo>
                    <a:pt x="1396897" y="203168"/>
                    <a:pt x="1401183" y="207026"/>
                    <a:pt x="1405469" y="209598"/>
                  </a:cubicBezTo>
                  <a:cubicBezTo>
                    <a:pt x="1396725" y="209598"/>
                    <a:pt x="1391153" y="207883"/>
                    <a:pt x="1388753" y="204454"/>
                  </a:cubicBezTo>
                  <a:cubicBezTo>
                    <a:pt x="1388753" y="209598"/>
                    <a:pt x="1387895" y="213884"/>
                    <a:pt x="1386181" y="217313"/>
                  </a:cubicBezTo>
                  <a:cubicBezTo>
                    <a:pt x="1382066" y="215084"/>
                    <a:pt x="1379066" y="211226"/>
                    <a:pt x="1377180" y="205740"/>
                  </a:cubicBezTo>
                  <a:cubicBezTo>
                    <a:pt x="1374608" y="212598"/>
                    <a:pt x="1368607" y="216027"/>
                    <a:pt x="1359178" y="216027"/>
                  </a:cubicBezTo>
                  <a:cubicBezTo>
                    <a:pt x="1365178" y="213455"/>
                    <a:pt x="1368179" y="207455"/>
                    <a:pt x="1368179" y="198025"/>
                  </a:cubicBezTo>
                  <a:lnTo>
                    <a:pt x="1355801" y="181778"/>
                  </a:lnTo>
                  <a:lnTo>
                    <a:pt x="1355706" y="181566"/>
                  </a:lnTo>
                  <a:lnTo>
                    <a:pt x="1355610" y="181528"/>
                  </a:lnTo>
                  <a:close/>
                  <a:moveTo>
                    <a:pt x="732953" y="171021"/>
                  </a:moveTo>
                  <a:cubicBezTo>
                    <a:pt x="748212" y="171021"/>
                    <a:pt x="763214" y="180023"/>
                    <a:pt x="777958" y="198025"/>
                  </a:cubicBezTo>
                  <a:cubicBezTo>
                    <a:pt x="782245" y="203168"/>
                    <a:pt x="786531" y="207026"/>
                    <a:pt x="790817" y="209598"/>
                  </a:cubicBezTo>
                  <a:cubicBezTo>
                    <a:pt x="782073" y="209598"/>
                    <a:pt x="776501" y="207883"/>
                    <a:pt x="774101" y="204454"/>
                  </a:cubicBezTo>
                  <a:cubicBezTo>
                    <a:pt x="774101" y="209598"/>
                    <a:pt x="773243" y="213884"/>
                    <a:pt x="771529" y="217313"/>
                  </a:cubicBezTo>
                  <a:cubicBezTo>
                    <a:pt x="767414" y="215084"/>
                    <a:pt x="764414" y="211226"/>
                    <a:pt x="762528" y="205740"/>
                  </a:cubicBezTo>
                  <a:cubicBezTo>
                    <a:pt x="759956" y="212598"/>
                    <a:pt x="753955" y="216027"/>
                    <a:pt x="744526" y="216027"/>
                  </a:cubicBezTo>
                  <a:cubicBezTo>
                    <a:pt x="750526" y="213455"/>
                    <a:pt x="753527" y="207455"/>
                    <a:pt x="753527" y="198025"/>
                  </a:cubicBezTo>
                  <a:lnTo>
                    <a:pt x="741149" y="181778"/>
                  </a:lnTo>
                  <a:lnTo>
                    <a:pt x="741054" y="181566"/>
                  </a:lnTo>
                  <a:lnTo>
                    <a:pt x="740958" y="181528"/>
                  </a:lnTo>
                  <a:close/>
                  <a:moveTo>
                    <a:pt x="118301" y="171021"/>
                  </a:moveTo>
                  <a:cubicBezTo>
                    <a:pt x="133560" y="171021"/>
                    <a:pt x="148562" y="180023"/>
                    <a:pt x="163307" y="198025"/>
                  </a:cubicBezTo>
                  <a:cubicBezTo>
                    <a:pt x="167593" y="203168"/>
                    <a:pt x="171879" y="207026"/>
                    <a:pt x="176165" y="209598"/>
                  </a:cubicBezTo>
                  <a:cubicBezTo>
                    <a:pt x="167421" y="209598"/>
                    <a:pt x="161849" y="207883"/>
                    <a:pt x="159449" y="204454"/>
                  </a:cubicBezTo>
                  <a:cubicBezTo>
                    <a:pt x="159449" y="209598"/>
                    <a:pt x="158592" y="213884"/>
                    <a:pt x="156877" y="217313"/>
                  </a:cubicBezTo>
                  <a:cubicBezTo>
                    <a:pt x="152762" y="215084"/>
                    <a:pt x="149762" y="211226"/>
                    <a:pt x="147876" y="205740"/>
                  </a:cubicBezTo>
                  <a:cubicBezTo>
                    <a:pt x="145304" y="212598"/>
                    <a:pt x="139304" y="216027"/>
                    <a:pt x="129874" y="216027"/>
                  </a:cubicBezTo>
                  <a:cubicBezTo>
                    <a:pt x="135875" y="213455"/>
                    <a:pt x="138875" y="207455"/>
                    <a:pt x="138875" y="198025"/>
                  </a:cubicBezTo>
                  <a:lnTo>
                    <a:pt x="126496" y="181778"/>
                  </a:lnTo>
                  <a:lnTo>
                    <a:pt x="126402" y="181566"/>
                  </a:lnTo>
                  <a:lnTo>
                    <a:pt x="126306" y="181528"/>
                  </a:lnTo>
                  <a:close/>
                  <a:moveTo>
                    <a:pt x="2546046" y="159191"/>
                  </a:moveTo>
                  <a:cubicBezTo>
                    <a:pt x="2548960" y="159191"/>
                    <a:pt x="2551446" y="160220"/>
                    <a:pt x="2553504" y="162277"/>
                  </a:cubicBezTo>
                  <a:cubicBezTo>
                    <a:pt x="2555561" y="164335"/>
                    <a:pt x="2556590" y="166821"/>
                    <a:pt x="2556590" y="169736"/>
                  </a:cubicBezTo>
                  <a:lnTo>
                    <a:pt x="2546046" y="169736"/>
                  </a:lnTo>
                  <a:close/>
                  <a:moveTo>
                    <a:pt x="1931396" y="159191"/>
                  </a:moveTo>
                  <a:cubicBezTo>
                    <a:pt x="1934310" y="159191"/>
                    <a:pt x="1936796" y="160220"/>
                    <a:pt x="1938854" y="162277"/>
                  </a:cubicBezTo>
                  <a:cubicBezTo>
                    <a:pt x="1940911" y="164335"/>
                    <a:pt x="1941940" y="166821"/>
                    <a:pt x="1941940" y="169736"/>
                  </a:cubicBezTo>
                  <a:lnTo>
                    <a:pt x="1931396" y="169736"/>
                  </a:lnTo>
                  <a:close/>
                  <a:moveTo>
                    <a:pt x="1316744" y="159191"/>
                  </a:moveTo>
                  <a:cubicBezTo>
                    <a:pt x="1319658" y="159191"/>
                    <a:pt x="1322144" y="160220"/>
                    <a:pt x="1324202" y="162277"/>
                  </a:cubicBezTo>
                  <a:cubicBezTo>
                    <a:pt x="1326259" y="164335"/>
                    <a:pt x="1327288" y="166821"/>
                    <a:pt x="1327288" y="169736"/>
                  </a:cubicBezTo>
                  <a:lnTo>
                    <a:pt x="1316744" y="169736"/>
                  </a:lnTo>
                  <a:close/>
                  <a:moveTo>
                    <a:pt x="702092" y="159191"/>
                  </a:moveTo>
                  <a:cubicBezTo>
                    <a:pt x="705006" y="159191"/>
                    <a:pt x="707492" y="160220"/>
                    <a:pt x="709550" y="162277"/>
                  </a:cubicBezTo>
                  <a:cubicBezTo>
                    <a:pt x="711607" y="164335"/>
                    <a:pt x="712636" y="166821"/>
                    <a:pt x="712636" y="169736"/>
                  </a:cubicBezTo>
                  <a:lnTo>
                    <a:pt x="702092" y="169736"/>
                  </a:lnTo>
                  <a:close/>
                  <a:moveTo>
                    <a:pt x="87440" y="159191"/>
                  </a:moveTo>
                  <a:cubicBezTo>
                    <a:pt x="90355" y="159191"/>
                    <a:pt x="92841" y="160220"/>
                    <a:pt x="94898" y="162277"/>
                  </a:cubicBezTo>
                  <a:cubicBezTo>
                    <a:pt x="96955" y="164335"/>
                    <a:pt x="97984" y="166821"/>
                    <a:pt x="97984" y="169736"/>
                  </a:cubicBezTo>
                  <a:lnTo>
                    <a:pt x="87440" y="169736"/>
                  </a:lnTo>
                  <a:close/>
                  <a:moveTo>
                    <a:pt x="2624998" y="146333"/>
                  </a:moveTo>
                  <a:cubicBezTo>
                    <a:pt x="2634085" y="147876"/>
                    <a:pt x="2638629" y="153533"/>
                    <a:pt x="2638629" y="163306"/>
                  </a:cubicBezTo>
                  <a:cubicBezTo>
                    <a:pt x="2638629" y="167078"/>
                    <a:pt x="2636914" y="172522"/>
                    <a:pt x="2633485" y="179637"/>
                  </a:cubicBezTo>
                  <a:cubicBezTo>
                    <a:pt x="2630056" y="186752"/>
                    <a:pt x="2628342" y="191595"/>
                    <a:pt x="2628342" y="194167"/>
                  </a:cubicBezTo>
                  <a:cubicBezTo>
                    <a:pt x="2623884" y="191081"/>
                    <a:pt x="2621741" y="188081"/>
                    <a:pt x="2621912" y="185166"/>
                  </a:cubicBezTo>
                  <a:cubicBezTo>
                    <a:pt x="2621912" y="183794"/>
                    <a:pt x="2622427" y="181737"/>
                    <a:pt x="2623455" y="178994"/>
                  </a:cubicBezTo>
                  <a:cubicBezTo>
                    <a:pt x="2624484" y="176251"/>
                    <a:pt x="2624998" y="174708"/>
                    <a:pt x="2624998" y="174365"/>
                  </a:cubicBezTo>
                  <a:cubicBezTo>
                    <a:pt x="2624998" y="174193"/>
                    <a:pt x="2624827" y="173936"/>
                    <a:pt x="2624484" y="173593"/>
                  </a:cubicBezTo>
                  <a:lnTo>
                    <a:pt x="2621912" y="173593"/>
                  </a:lnTo>
                  <a:cubicBezTo>
                    <a:pt x="2616769" y="173593"/>
                    <a:pt x="2614197" y="171021"/>
                    <a:pt x="2614197" y="165878"/>
                  </a:cubicBezTo>
                  <a:cubicBezTo>
                    <a:pt x="2614369" y="164849"/>
                    <a:pt x="2614797" y="163135"/>
                    <a:pt x="2615483" y="160734"/>
                  </a:cubicBezTo>
                  <a:cubicBezTo>
                    <a:pt x="2615826" y="163649"/>
                    <a:pt x="2618140" y="165106"/>
                    <a:pt x="2622427" y="165106"/>
                  </a:cubicBezTo>
                  <a:cubicBezTo>
                    <a:pt x="2628256" y="165106"/>
                    <a:pt x="2631085" y="162792"/>
                    <a:pt x="2630913" y="158163"/>
                  </a:cubicBezTo>
                  <a:cubicBezTo>
                    <a:pt x="2630742" y="153019"/>
                    <a:pt x="2628770" y="149076"/>
                    <a:pt x="2624998" y="146333"/>
                  </a:cubicBezTo>
                  <a:close/>
                  <a:moveTo>
                    <a:pt x="2010348" y="146333"/>
                  </a:moveTo>
                  <a:cubicBezTo>
                    <a:pt x="2019435" y="147876"/>
                    <a:pt x="2023979" y="153533"/>
                    <a:pt x="2023979" y="163306"/>
                  </a:cubicBezTo>
                  <a:cubicBezTo>
                    <a:pt x="2023979" y="167078"/>
                    <a:pt x="2022264" y="172522"/>
                    <a:pt x="2018835" y="179637"/>
                  </a:cubicBezTo>
                  <a:cubicBezTo>
                    <a:pt x="2015406" y="186752"/>
                    <a:pt x="2013692" y="191595"/>
                    <a:pt x="2013692" y="194167"/>
                  </a:cubicBezTo>
                  <a:cubicBezTo>
                    <a:pt x="2009234" y="191081"/>
                    <a:pt x="2007091" y="188081"/>
                    <a:pt x="2007262" y="185166"/>
                  </a:cubicBezTo>
                  <a:cubicBezTo>
                    <a:pt x="2007262" y="183794"/>
                    <a:pt x="2007777" y="181737"/>
                    <a:pt x="2008805" y="178994"/>
                  </a:cubicBezTo>
                  <a:cubicBezTo>
                    <a:pt x="2009834" y="176251"/>
                    <a:pt x="2010348" y="174708"/>
                    <a:pt x="2010348" y="174365"/>
                  </a:cubicBezTo>
                  <a:cubicBezTo>
                    <a:pt x="2010348" y="174193"/>
                    <a:pt x="2010177" y="173936"/>
                    <a:pt x="2009834" y="173593"/>
                  </a:cubicBezTo>
                  <a:lnTo>
                    <a:pt x="2007262" y="173593"/>
                  </a:lnTo>
                  <a:cubicBezTo>
                    <a:pt x="2002119" y="173593"/>
                    <a:pt x="1999547" y="171021"/>
                    <a:pt x="1999547" y="165878"/>
                  </a:cubicBezTo>
                  <a:cubicBezTo>
                    <a:pt x="1999719" y="164849"/>
                    <a:pt x="2000147" y="163135"/>
                    <a:pt x="2000833" y="160734"/>
                  </a:cubicBezTo>
                  <a:cubicBezTo>
                    <a:pt x="2001176" y="163649"/>
                    <a:pt x="2003490" y="165106"/>
                    <a:pt x="2007777" y="165106"/>
                  </a:cubicBezTo>
                  <a:cubicBezTo>
                    <a:pt x="2013606" y="165106"/>
                    <a:pt x="2016435" y="162792"/>
                    <a:pt x="2016263" y="158163"/>
                  </a:cubicBezTo>
                  <a:cubicBezTo>
                    <a:pt x="2016092" y="153019"/>
                    <a:pt x="2014120" y="149076"/>
                    <a:pt x="2010348" y="146333"/>
                  </a:cubicBezTo>
                  <a:close/>
                  <a:moveTo>
                    <a:pt x="1395696" y="146333"/>
                  </a:moveTo>
                  <a:cubicBezTo>
                    <a:pt x="1404783" y="147876"/>
                    <a:pt x="1409327" y="153533"/>
                    <a:pt x="1409327" y="163306"/>
                  </a:cubicBezTo>
                  <a:cubicBezTo>
                    <a:pt x="1409327" y="167078"/>
                    <a:pt x="1407612" y="172522"/>
                    <a:pt x="1404183" y="179637"/>
                  </a:cubicBezTo>
                  <a:cubicBezTo>
                    <a:pt x="1400754" y="186752"/>
                    <a:pt x="1399040" y="191595"/>
                    <a:pt x="1399040" y="194167"/>
                  </a:cubicBezTo>
                  <a:cubicBezTo>
                    <a:pt x="1394582" y="191081"/>
                    <a:pt x="1392439" y="188081"/>
                    <a:pt x="1392610" y="185166"/>
                  </a:cubicBezTo>
                  <a:cubicBezTo>
                    <a:pt x="1392610" y="183794"/>
                    <a:pt x="1393125" y="181737"/>
                    <a:pt x="1394153" y="178994"/>
                  </a:cubicBezTo>
                  <a:cubicBezTo>
                    <a:pt x="1395182" y="176251"/>
                    <a:pt x="1395696" y="174708"/>
                    <a:pt x="1395696" y="174365"/>
                  </a:cubicBezTo>
                  <a:cubicBezTo>
                    <a:pt x="1395696" y="174193"/>
                    <a:pt x="1395525" y="173936"/>
                    <a:pt x="1395182" y="173593"/>
                  </a:cubicBezTo>
                  <a:lnTo>
                    <a:pt x="1392610" y="173593"/>
                  </a:lnTo>
                  <a:cubicBezTo>
                    <a:pt x="1387467" y="173593"/>
                    <a:pt x="1384895" y="171021"/>
                    <a:pt x="1384895" y="165878"/>
                  </a:cubicBezTo>
                  <a:cubicBezTo>
                    <a:pt x="1385067" y="164849"/>
                    <a:pt x="1385495" y="163135"/>
                    <a:pt x="1386181" y="160734"/>
                  </a:cubicBezTo>
                  <a:cubicBezTo>
                    <a:pt x="1386524" y="163649"/>
                    <a:pt x="1388838" y="165106"/>
                    <a:pt x="1393125" y="165106"/>
                  </a:cubicBezTo>
                  <a:cubicBezTo>
                    <a:pt x="1398954" y="165106"/>
                    <a:pt x="1401783" y="162792"/>
                    <a:pt x="1401611" y="158163"/>
                  </a:cubicBezTo>
                  <a:cubicBezTo>
                    <a:pt x="1401440" y="153019"/>
                    <a:pt x="1399468" y="149076"/>
                    <a:pt x="1395696" y="146333"/>
                  </a:cubicBezTo>
                  <a:close/>
                  <a:moveTo>
                    <a:pt x="781044" y="146333"/>
                  </a:moveTo>
                  <a:cubicBezTo>
                    <a:pt x="790131" y="147876"/>
                    <a:pt x="794675" y="153533"/>
                    <a:pt x="794675" y="163306"/>
                  </a:cubicBezTo>
                  <a:cubicBezTo>
                    <a:pt x="794675" y="167078"/>
                    <a:pt x="792960" y="172522"/>
                    <a:pt x="789531" y="179637"/>
                  </a:cubicBezTo>
                  <a:cubicBezTo>
                    <a:pt x="786102" y="186752"/>
                    <a:pt x="784388" y="191595"/>
                    <a:pt x="784388" y="194167"/>
                  </a:cubicBezTo>
                  <a:cubicBezTo>
                    <a:pt x="779930" y="191081"/>
                    <a:pt x="777787" y="188081"/>
                    <a:pt x="777958" y="185166"/>
                  </a:cubicBezTo>
                  <a:cubicBezTo>
                    <a:pt x="777958" y="183794"/>
                    <a:pt x="778473" y="181737"/>
                    <a:pt x="779501" y="178994"/>
                  </a:cubicBezTo>
                  <a:cubicBezTo>
                    <a:pt x="780530" y="176251"/>
                    <a:pt x="781044" y="174708"/>
                    <a:pt x="781044" y="174365"/>
                  </a:cubicBezTo>
                  <a:cubicBezTo>
                    <a:pt x="781044" y="174193"/>
                    <a:pt x="780873" y="173936"/>
                    <a:pt x="780530" y="173593"/>
                  </a:cubicBezTo>
                  <a:lnTo>
                    <a:pt x="777958" y="173593"/>
                  </a:lnTo>
                  <a:cubicBezTo>
                    <a:pt x="772815" y="173593"/>
                    <a:pt x="770243" y="171021"/>
                    <a:pt x="770243" y="165878"/>
                  </a:cubicBezTo>
                  <a:cubicBezTo>
                    <a:pt x="770415" y="164849"/>
                    <a:pt x="770843" y="163135"/>
                    <a:pt x="771529" y="160734"/>
                  </a:cubicBezTo>
                  <a:cubicBezTo>
                    <a:pt x="771872" y="163649"/>
                    <a:pt x="774186" y="165106"/>
                    <a:pt x="778473" y="165106"/>
                  </a:cubicBezTo>
                  <a:cubicBezTo>
                    <a:pt x="784302" y="165106"/>
                    <a:pt x="787131" y="162792"/>
                    <a:pt x="786959" y="158163"/>
                  </a:cubicBezTo>
                  <a:cubicBezTo>
                    <a:pt x="786788" y="153019"/>
                    <a:pt x="784816" y="149076"/>
                    <a:pt x="781044" y="146333"/>
                  </a:cubicBezTo>
                  <a:close/>
                  <a:moveTo>
                    <a:pt x="166393" y="146333"/>
                  </a:moveTo>
                  <a:cubicBezTo>
                    <a:pt x="175479" y="147876"/>
                    <a:pt x="180023" y="153533"/>
                    <a:pt x="180023" y="163306"/>
                  </a:cubicBezTo>
                  <a:cubicBezTo>
                    <a:pt x="180023" y="167078"/>
                    <a:pt x="178308" y="172522"/>
                    <a:pt x="174879" y="179637"/>
                  </a:cubicBezTo>
                  <a:cubicBezTo>
                    <a:pt x="171450" y="186752"/>
                    <a:pt x="169736" y="191595"/>
                    <a:pt x="169736" y="194167"/>
                  </a:cubicBezTo>
                  <a:cubicBezTo>
                    <a:pt x="165278" y="191081"/>
                    <a:pt x="163135" y="188081"/>
                    <a:pt x="163307" y="185166"/>
                  </a:cubicBezTo>
                  <a:cubicBezTo>
                    <a:pt x="163307" y="183794"/>
                    <a:pt x="163821" y="181737"/>
                    <a:pt x="164850" y="178994"/>
                  </a:cubicBezTo>
                  <a:cubicBezTo>
                    <a:pt x="165878" y="176251"/>
                    <a:pt x="166393" y="174708"/>
                    <a:pt x="166393" y="174365"/>
                  </a:cubicBezTo>
                  <a:cubicBezTo>
                    <a:pt x="166393" y="174193"/>
                    <a:pt x="166221" y="173936"/>
                    <a:pt x="165878" y="173593"/>
                  </a:cubicBezTo>
                  <a:lnTo>
                    <a:pt x="163307" y="173593"/>
                  </a:lnTo>
                  <a:cubicBezTo>
                    <a:pt x="158163" y="173593"/>
                    <a:pt x="155591" y="171021"/>
                    <a:pt x="155591" y="165878"/>
                  </a:cubicBezTo>
                  <a:cubicBezTo>
                    <a:pt x="155763" y="164849"/>
                    <a:pt x="156191" y="163135"/>
                    <a:pt x="156877" y="160734"/>
                  </a:cubicBezTo>
                  <a:cubicBezTo>
                    <a:pt x="157220" y="163649"/>
                    <a:pt x="159535" y="165106"/>
                    <a:pt x="163821" y="165106"/>
                  </a:cubicBezTo>
                  <a:cubicBezTo>
                    <a:pt x="169650" y="165106"/>
                    <a:pt x="172479" y="162792"/>
                    <a:pt x="172308" y="158163"/>
                  </a:cubicBezTo>
                  <a:cubicBezTo>
                    <a:pt x="172136" y="153019"/>
                    <a:pt x="170165" y="149076"/>
                    <a:pt x="166393" y="146333"/>
                  </a:cubicBezTo>
                  <a:close/>
                  <a:moveTo>
                    <a:pt x="2546046" y="142732"/>
                  </a:moveTo>
                  <a:cubicBezTo>
                    <a:pt x="2552046" y="142732"/>
                    <a:pt x="2555047" y="145304"/>
                    <a:pt x="2555047" y="150447"/>
                  </a:cubicBezTo>
                  <a:cubicBezTo>
                    <a:pt x="2557619" y="149419"/>
                    <a:pt x="2559419" y="148904"/>
                    <a:pt x="2560447" y="148904"/>
                  </a:cubicBezTo>
                  <a:cubicBezTo>
                    <a:pt x="2565077" y="148904"/>
                    <a:pt x="2567391" y="151390"/>
                    <a:pt x="2567391" y="156362"/>
                  </a:cubicBezTo>
                  <a:cubicBezTo>
                    <a:pt x="2567391" y="158763"/>
                    <a:pt x="2566705" y="160649"/>
                    <a:pt x="2565334" y="162020"/>
                  </a:cubicBezTo>
                  <a:cubicBezTo>
                    <a:pt x="2570477" y="162020"/>
                    <a:pt x="2573049" y="164592"/>
                    <a:pt x="2573049" y="169736"/>
                  </a:cubicBezTo>
                  <a:lnTo>
                    <a:pt x="2560705" y="169736"/>
                  </a:lnTo>
                  <a:cubicBezTo>
                    <a:pt x="2560705" y="165449"/>
                    <a:pt x="2559333" y="161935"/>
                    <a:pt x="2556590" y="159191"/>
                  </a:cubicBezTo>
                  <a:cubicBezTo>
                    <a:pt x="2553847" y="156448"/>
                    <a:pt x="2550332" y="155077"/>
                    <a:pt x="2546046" y="155077"/>
                  </a:cubicBezTo>
                  <a:close/>
                  <a:moveTo>
                    <a:pt x="1931396" y="142732"/>
                  </a:moveTo>
                  <a:cubicBezTo>
                    <a:pt x="1937396" y="142732"/>
                    <a:pt x="1940397" y="145304"/>
                    <a:pt x="1940397" y="150447"/>
                  </a:cubicBezTo>
                  <a:cubicBezTo>
                    <a:pt x="1942969" y="149419"/>
                    <a:pt x="1944769" y="148904"/>
                    <a:pt x="1945797" y="148904"/>
                  </a:cubicBezTo>
                  <a:cubicBezTo>
                    <a:pt x="1950427" y="148904"/>
                    <a:pt x="1952741" y="151390"/>
                    <a:pt x="1952741" y="156362"/>
                  </a:cubicBezTo>
                  <a:cubicBezTo>
                    <a:pt x="1952741" y="158763"/>
                    <a:pt x="1952055" y="160649"/>
                    <a:pt x="1950684" y="162020"/>
                  </a:cubicBezTo>
                  <a:cubicBezTo>
                    <a:pt x="1955827" y="162020"/>
                    <a:pt x="1958399" y="164592"/>
                    <a:pt x="1958399" y="169736"/>
                  </a:cubicBezTo>
                  <a:lnTo>
                    <a:pt x="1946055" y="169736"/>
                  </a:lnTo>
                  <a:cubicBezTo>
                    <a:pt x="1946055" y="165449"/>
                    <a:pt x="1944683" y="161935"/>
                    <a:pt x="1941940" y="159191"/>
                  </a:cubicBezTo>
                  <a:cubicBezTo>
                    <a:pt x="1939197" y="156448"/>
                    <a:pt x="1935682" y="155077"/>
                    <a:pt x="1931396" y="155077"/>
                  </a:cubicBezTo>
                  <a:close/>
                  <a:moveTo>
                    <a:pt x="1316744" y="142732"/>
                  </a:moveTo>
                  <a:cubicBezTo>
                    <a:pt x="1322744" y="142732"/>
                    <a:pt x="1325745" y="145304"/>
                    <a:pt x="1325745" y="150447"/>
                  </a:cubicBezTo>
                  <a:cubicBezTo>
                    <a:pt x="1328317" y="149419"/>
                    <a:pt x="1330117" y="148904"/>
                    <a:pt x="1331145" y="148904"/>
                  </a:cubicBezTo>
                  <a:cubicBezTo>
                    <a:pt x="1335775" y="148904"/>
                    <a:pt x="1338089" y="151390"/>
                    <a:pt x="1338089" y="156362"/>
                  </a:cubicBezTo>
                  <a:cubicBezTo>
                    <a:pt x="1338089" y="158763"/>
                    <a:pt x="1337403" y="160649"/>
                    <a:pt x="1336032" y="162020"/>
                  </a:cubicBezTo>
                  <a:cubicBezTo>
                    <a:pt x="1341175" y="162020"/>
                    <a:pt x="1343747" y="164592"/>
                    <a:pt x="1343747" y="169736"/>
                  </a:cubicBezTo>
                  <a:lnTo>
                    <a:pt x="1331403" y="169736"/>
                  </a:lnTo>
                  <a:cubicBezTo>
                    <a:pt x="1331403" y="165449"/>
                    <a:pt x="1330031" y="161935"/>
                    <a:pt x="1327288" y="159191"/>
                  </a:cubicBezTo>
                  <a:cubicBezTo>
                    <a:pt x="1324545" y="156448"/>
                    <a:pt x="1321030" y="155077"/>
                    <a:pt x="1316744" y="155077"/>
                  </a:cubicBezTo>
                  <a:close/>
                  <a:moveTo>
                    <a:pt x="702092" y="142732"/>
                  </a:moveTo>
                  <a:cubicBezTo>
                    <a:pt x="708092" y="142732"/>
                    <a:pt x="711093" y="145304"/>
                    <a:pt x="711093" y="150447"/>
                  </a:cubicBezTo>
                  <a:cubicBezTo>
                    <a:pt x="713665" y="149419"/>
                    <a:pt x="715465" y="148904"/>
                    <a:pt x="716493" y="148904"/>
                  </a:cubicBezTo>
                  <a:cubicBezTo>
                    <a:pt x="721123" y="148904"/>
                    <a:pt x="723437" y="151390"/>
                    <a:pt x="723437" y="156362"/>
                  </a:cubicBezTo>
                  <a:cubicBezTo>
                    <a:pt x="723437" y="158763"/>
                    <a:pt x="722751" y="160649"/>
                    <a:pt x="721380" y="162020"/>
                  </a:cubicBezTo>
                  <a:cubicBezTo>
                    <a:pt x="726523" y="162020"/>
                    <a:pt x="729095" y="164592"/>
                    <a:pt x="729095" y="169736"/>
                  </a:cubicBezTo>
                  <a:lnTo>
                    <a:pt x="716751" y="169736"/>
                  </a:lnTo>
                  <a:cubicBezTo>
                    <a:pt x="716751" y="165449"/>
                    <a:pt x="715379" y="161935"/>
                    <a:pt x="712636" y="159191"/>
                  </a:cubicBezTo>
                  <a:cubicBezTo>
                    <a:pt x="709893" y="156448"/>
                    <a:pt x="706378" y="155077"/>
                    <a:pt x="702092" y="155077"/>
                  </a:cubicBezTo>
                  <a:close/>
                  <a:moveTo>
                    <a:pt x="87440" y="142732"/>
                  </a:moveTo>
                  <a:cubicBezTo>
                    <a:pt x="93441" y="142732"/>
                    <a:pt x="96441" y="145304"/>
                    <a:pt x="96441" y="150447"/>
                  </a:cubicBezTo>
                  <a:cubicBezTo>
                    <a:pt x="99013" y="149419"/>
                    <a:pt x="100813" y="148904"/>
                    <a:pt x="101842" y="148904"/>
                  </a:cubicBezTo>
                  <a:cubicBezTo>
                    <a:pt x="106471" y="148904"/>
                    <a:pt x="108785" y="151390"/>
                    <a:pt x="108785" y="156362"/>
                  </a:cubicBezTo>
                  <a:cubicBezTo>
                    <a:pt x="108785" y="158763"/>
                    <a:pt x="108100" y="160649"/>
                    <a:pt x="106728" y="162020"/>
                  </a:cubicBezTo>
                  <a:cubicBezTo>
                    <a:pt x="111872" y="162020"/>
                    <a:pt x="114443" y="164592"/>
                    <a:pt x="114443" y="169736"/>
                  </a:cubicBezTo>
                  <a:lnTo>
                    <a:pt x="102099" y="169736"/>
                  </a:lnTo>
                  <a:cubicBezTo>
                    <a:pt x="102099" y="165449"/>
                    <a:pt x="100727" y="161935"/>
                    <a:pt x="97984" y="159191"/>
                  </a:cubicBezTo>
                  <a:cubicBezTo>
                    <a:pt x="95241" y="156448"/>
                    <a:pt x="91726" y="155077"/>
                    <a:pt x="87440" y="155077"/>
                  </a:cubicBezTo>
                  <a:close/>
                  <a:moveTo>
                    <a:pt x="2519042" y="124730"/>
                  </a:moveTo>
                  <a:cubicBezTo>
                    <a:pt x="2525386" y="124730"/>
                    <a:pt x="2530615" y="127173"/>
                    <a:pt x="2534730" y="132059"/>
                  </a:cubicBezTo>
                  <a:cubicBezTo>
                    <a:pt x="2538845" y="136946"/>
                    <a:pt x="2540902" y="142646"/>
                    <a:pt x="2540902" y="149162"/>
                  </a:cubicBezTo>
                  <a:lnTo>
                    <a:pt x="2540902" y="172307"/>
                  </a:lnTo>
                  <a:lnTo>
                    <a:pt x="2533187" y="172307"/>
                  </a:lnTo>
                  <a:lnTo>
                    <a:pt x="2533187" y="149162"/>
                  </a:lnTo>
                  <a:cubicBezTo>
                    <a:pt x="2533187" y="145047"/>
                    <a:pt x="2531815" y="141446"/>
                    <a:pt x="2529072" y="138360"/>
                  </a:cubicBezTo>
                  <a:cubicBezTo>
                    <a:pt x="2526329" y="135274"/>
                    <a:pt x="2522986" y="133731"/>
                    <a:pt x="2519042" y="133731"/>
                  </a:cubicBezTo>
                  <a:cubicBezTo>
                    <a:pt x="2516128" y="133731"/>
                    <a:pt x="2513470" y="134545"/>
                    <a:pt x="2511070" y="136174"/>
                  </a:cubicBezTo>
                  <a:cubicBezTo>
                    <a:pt x="2508670" y="137803"/>
                    <a:pt x="2507469" y="139989"/>
                    <a:pt x="2507469" y="142732"/>
                  </a:cubicBezTo>
                  <a:cubicBezTo>
                    <a:pt x="2507469" y="147876"/>
                    <a:pt x="2509613" y="150447"/>
                    <a:pt x="2513899" y="150447"/>
                  </a:cubicBezTo>
                  <a:cubicBezTo>
                    <a:pt x="2517328" y="150447"/>
                    <a:pt x="2519042" y="148304"/>
                    <a:pt x="2519042" y="144018"/>
                  </a:cubicBezTo>
                  <a:lnTo>
                    <a:pt x="2517756" y="141446"/>
                  </a:lnTo>
                  <a:cubicBezTo>
                    <a:pt x="2522900" y="141446"/>
                    <a:pt x="2525472" y="144875"/>
                    <a:pt x="2525472" y="151733"/>
                  </a:cubicBezTo>
                  <a:cubicBezTo>
                    <a:pt x="2525472" y="156877"/>
                    <a:pt x="2522900" y="159449"/>
                    <a:pt x="2517756" y="159449"/>
                  </a:cubicBezTo>
                  <a:cubicBezTo>
                    <a:pt x="2515870" y="159449"/>
                    <a:pt x="2514499" y="159020"/>
                    <a:pt x="2513642" y="158163"/>
                  </a:cubicBezTo>
                  <a:cubicBezTo>
                    <a:pt x="2513642" y="161592"/>
                    <a:pt x="2511841" y="164249"/>
                    <a:pt x="2508241" y="166135"/>
                  </a:cubicBezTo>
                  <a:cubicBezTo>
                    <a:pt x="2505498" y="167678"/>
                    <a:pt x="2502240" y="168450"/>
                    <a:pt x="2498468" y="168450"/>
                  </a:cubicBezTo>
                  <a:cubicBezTo>
                    <a:pt x="2501897" y="164163"/>
                    <a:pt x="2503612" y="160734"/>
                    <a:pt x="2503612" y="158163"/>
                  </a:cubicBezTo>
                  <a:cubicBezTo>
                    <a:pt x="2503612" y="156620"/>
                    <a:pt x="2502969" y="154219"/>
                    <a:pt x="2501683" y="150962"/>
                  </a:cubicBezTo>
                  <a:cubicBezTo>
                    <a:pt x="2500397" y="147704"/>
                    <a:pt x="2499754" y="145390"/>
                    <a:pt x="2499754" y="144018"/>
                  </a:cubicBezTo>
                  <a:cubicBezTo>
                    <a:pt x="2499926" y="138703"/>
                    <a:pt x="2501854" y="134160"/>
                    <a:pt x="2505541" y="130388"/>
                  </a:cubicBezTo>
                  <a:cubicBezTo>
                    <a:pt x="2509227" y="126616"/>
                    <a:pt x="2513727" y="124730"/>
                    <a:pt x="2519042" y="124730"/>
                  </a:cubicBezTo>
                  <a:close/>
                  <a:moveTo>
                    <a:pt x="1904392" y="124730"/>
                  </a:moveTo>
                  <a:cubicBezTo>
                    <a:pt x="1910736" y="124730"/>
                    <a:pt x="1915965" y="127173"/>
                    <a:pt x="1920080" y="132059"/>
                  </a:cubicBezTo>
                  <a:cubicBezTo>
                    <a:pt x="1924195" y="136946"/>
                    <a:pt x="1926252" y="142646"/>
                    <a:pt x="1926252" y="149162"/>
                  </a:cubicBezTo>
                  <a:lnTo>
                    <a:pt x="1926252" y="172307"/>
                  </a:lnTo>
                  <a:lnTo>
                    <a:pt x="1918537" y="172307"/>
                  </a:lnTo>
                  <a:lnTo>
                    <a:pt x="1918537" y="149162"/>
                  </a:lnTo>
                  <a:cubicBezTo>
                    <a:pt x="1918537" y="145047"/>
                    <a:pt x="1917165" y="141446"/>
                    <a:pt x="1914422" y="138360"/>
                  </a:cubicBezTo>
                  <a:cubicBezTo>
                    <a:pt x="1911679" y="135274"/>
                    <a:pt x="1908336" y="133731"/>
                    <a:pt x="1904392" y="133731"/>
                  </a:cubicBezTo>
                  <a:cubicBezTo>
                    <a:pt x="1901478" y="133731"/>
                    <a:pt x="1898820" y="134545"/>
                    <a:pt x="1896420" y="136174"/>
                  </a:cubicBezTo>
                  <a:cubicBezTo>
                    <a:pt x="1894020" y="137803"/>
                    <a:pt x="1892819" y="139989"/>
                    <a:pt x="1892819" y="142732"/>
                  </a:cubicBezTo>
                  <a:cubicBezTo>
                    <a:pt x="1892819" y="147876"/>
                    <a:pt x="1894963" y="150447"/>
                    <a:pt x="1899249" y="150447"/>
                  </a:cubicBezTo>
                  <a:cubicBezTo>
                    <a:pt x="1902678" y="150447"/>
                    <a:pt x="1904392" y="148304"/>
                    <a:pt x="1904392" y="144018"/>
                  </a:cubicBezTo>
                  <a:lnTo>
                    <a:pt x="1903106" y="141446"/>
                  </a:lnTo>
                  <a:cubicBezTo>
                    <a:pt x="1908250" y="141446"/>
                    <a:pt x="1910822" y="144875"/>
                    <a:pt x="1910822" y="151733"/>
                  </a:cubicBezTo>
                  <a:cubicBezTo>
                    <a:pt x="1910822" y="156877"/>
                    <a:pt x="1908250" y="159449"/>
                    <a:pt x="1903106" y="159449"/>
                  </a:cubicBezTo>
                  <a:cubicBezTo>
                    <a:pt x="1901220" y="159449"/>
                    <a:pt x="1899849" y="159020"/>
                    <a:pt x="1898992" y="158163"/>
                  </a:cubicBezTo>
                  <a:cubicBezTo>
                    <a:pt x="1898992" y="161592"/>
                    <a:pt x="1897191" y="164249"/>
                    <a:pt x="1893591" y="166135"/>
                  </a:cubicBezTo>
                  <a:cubicBezTo>
                    <a:pt x="1890848" y="167678"/>
                    <a:pt x="1887590" y="168450"/>
                    <a:pt x="1883818" y="168450"/>
                  </a:cubicBezTo>
                  <a:cubicBezTo>
                    <a:pt x="1887247" y="164163"/>
                    <a:pt x="1888962" y="160734"/>
                    <a:pt x="1888962" y="158163"/>
                  </a:cubicBezTo>
                  <a:cubicBezTo>
                    <a:pt x="1888962" y="156620"/>
                    <a:pt x="1888319" y="154219"/>
                    <a:pt x="1887033" y="150962"/>
                  </a:cubicBezTo>
                  <a:cubicBezTo>
                    <a:pt x="1885747" y="147704"/>
                    <a:pt x="1885104" y="145390"/>
                    <a:pt x="1885104" y="144018"/>
                  </a:cubicBezTo>
                  <a:cubicBezTo>
                    <a:pt x="1885276" y="138703"/>
                    <a:pt x="1887204" y="134160"/>
                    <a:pt x="1890891" y="130388"/>
                  </a:cubicBezTo>
                  <a:cubicBezTo>
                    <a:pt x="1894577" y="126616"/>
                    <a:pt x="1899077" y="124730"/>
                    <a:pt x="1904392" y="124730"/>
                  </a:cubicBezTo>
                  <a:close/>
                  <a:moveTo>
                    <a:pt x="1289740" y="124730"/>
                  </a:moveTo>
                  <a:cubicBezTo>
                    <a:pt x="1296084" y="124730"/>
                    <a:pt x="1301313" y="127173"/>
                    <a:pt x="1305428" y="132059"/>
                  </a:cubicBezTo>
                  <a:cubicBezTo>
                    <a:pt x="1309543" y="136946"/>
                    <a:pt x="1311600" y="142646"/>
                    <a:pt x="1311600" y="149162"/>
                  </a:cubicBezTo>
                  <a:lnTo>
                    <a:pt x="1311600" y="172307"/>
                  </a:lnTo>
                  <a:lnTo>
                    <a:pt x="1303885" y="172307"/>
                  </a:lnTo>
                  <a:lnTo>
                    <a:pt x="1303885" y="149162"/>
                  </a:lnTo>
                  <a:cubicBezTo>
                    <a:pt x="1303885" y="145047"/>
                    <a:pt x="1302513" y="141446"/>
                    <a:pt x="1299770" y="138360"/>
                  </a:cubicBezTo>
                  <a:cubicBezTo>
                    <a:pt x="1297027" y="135274"/>
                    <a:pt x="1293684" y="133731"/>
                    <a:pt x="1289740" y="133731"/>
                  </a:cubicBezTo>
                  <a:cubicBezTo>
                    <a:pt x="1286826" y="133731"/>
                    <a:pt x="1284168" y="134545"/>
                    <a:pt x="1281768" y="136174"/>
                  </a:cubicBezTo>
                  <a:cubicBezTo>
                    <a:pt x="1279368" y="137803"/>
                    <a:pt x="1278167" y="139989"/>
                    <a:pt x="1278167" y="142732"/>
                  </a:cubicBezTo>
                  <a:cubicBezTo>
                    <a:pt x="1278167" y="147876"/>
                    <a:pt x="1280311" y="150447"/>
                    <a:pt x="1284597" y="150447"/>
                  </a:cubicBezTo>
                  <a:cubicBezTo>
                    <a:pt x="1288026" y="150447"/>
                    <a:pt x="1289740" y="148304"/>
                    <a:pt x="1289740" y="144018"/>
                  </a:cubicBezTo>
                  <a:lnTo>
                    <a:pt x="1288454" y="141446"/>
                  </a:lnTo>
                  <a:cubicBezTo>
                    <a:pt x="1293598" y="141446"/>
                    <a:pt x="1296170" y="144875"/>
                    <a:pt x="1296170" y="151733"/>
                  </a:cubicBezTo>
                  <a:cubicBezTo>
                    <a:pt x="1296170" y="156877"/>
                    <a:pt x="1293598" y="159449"/>
                    <a:pt x="1288454" y="159449"/>
                  </a:cubicBezTo>
                  <a:cubicBezTo>
                    <a:pt x="1286568" y="159449"/>
                    <a:pt x="1285197" y="159020"/>
                    <a:pt x="1284340" y="158163"/>
                  </a:cubicBezTo>
                  <a:cubicBezTo>
                    <a:pt x="1284340" y="161592"/>
                    <a:pt x="1282539" y="164249"/>
                    <a:pt x="1278939" y="166135"/>
                  </a:cubicBezTo>
                  <a:cubicBezTo>
                    <a:pt x="1276196" y="167678"/>
                    <a:pt x="1272938" y="168450"/>
                    <a:pt x="1269166" y="168450"/>
                  </a:cubicBezTo>
                  <a:cubicBezTo>
                    <a:pt x="1272595" y="164163"/>
                    <a:pt x="1274310" y="160734"/>
                    <a:pt x="1274310" y="158163"/>
                  </a:cubicBezTo>
                  <a:cubicBezTo>
                    <a:pt x="1274310" y="156620"/>
                    <a:pt x="1273667" y="154219"/>
                    <a:pt x="1272381" y="150962"/>
                  </a:cubicBezTo>
                  <a:cubicBezTo>
                    <a:pt x="1271095" y="147704"/>
                    <a:pt x="1270452" y="145390"/>
                    <a:pt x="1270452" y="144018"/>
                  </a:cubicBezTo>
                  <a:cubicBezTo>
                    <a:pt x="1270624" y="138703"/>
                    <a:pt x="1272552" y="134160"/>
                    <a:pt x="1276239" y="130388"/>
                  </a:cubicBezTo>
                  <a:cubicBezTo>
                    <a:pt x="1279925" y="126616"/>
                    <a:pt x="1284425" y="124730"/>
                    <a:pt x="1289740" y="124730"/>
                  </a:cubicBezTo>
                  <a:close/>
                  <a:moveTo>
                    <a:pt x="675088" y="124730"/>
                  </a:moveTo>
                  <a:cubicBezTo>
                    <a:pt x="681432" y="124730"/>
                    <a:pt x="686661" y="127173"/>
                    <a:pt x="690776" y="132059"/>
                  </a:cubicBezTo>
                  <a:cubicBezTo>
                    <a:pt x="694891" y="136946"/>
                    <a:pt x="696948" y="142646"/>
                    <a:pt x="696948" y="149162"/>
                  </a:cubicBezTo>
                  <a:lnTo>
                    <a:pt x="696948" y="172307"/>
                  </a:lnTo>
                  <a:lnTo>
                    <a:pt x="689233" y="172307"/>
                  </a:lnTo>
                  <a:lnTo>
                    <a:pt x="689233" y="149162"/>
                  </a:lnTo>
                  <a:cubicBezTo>
                    <a:pt x="689233" y="145047"/>
                    <a:pt x="687861" y="141446"/>
                    <a:pt x="685118" y="138360"/>
                  </a:cubicBezTo>
                  <a:cubicBezTo>
                    <a:pt x="682375" y="135274"/>
                    <a:pt x="679032" y="133731"/>
                    <a:pt x="675088" y="133731"/>
                  </a:cubicBezTo>
                  <a:cubicBezTo>
                    <a:pt x="672174" y="133731"/>
                    <a:pt x="669516" y="134545"/>
                    <a:pt x="667116" y="136174"/>
                  </a:cubicBezTo>
                  <a:cubicBezTo>
                    <a:pt x="664716" y="137803"/>
                    <a:pt x="663515" y="139989"/>
                    <a:pt x="663515" y="142732"/>
                  </a:cubicBezTo>
                  <a:cubicBezTo>
                    <a:pt x="663515" y="147876"/>
                    <a:pt x="665659" y="150447"/>
                    <a:pt x="669945" y="150447"/>
                  </a:cubicBezTo>
                  <a:cubicBezTo>
                    <a:pt x="673374" y="150447"/>
                    <a:pt x="675088" y="148304"/>
                    <a:pt x="675088" y="144018"/>
                  </a:cubicBezTo>
                  <a:lnTo>
                    <a:pt x="673802" y="141446"/>
                  </a:lnTo>
                  <a:cubicBezTo>
                    <a:pt x="678946" y="141446"/>
                    <a:pt x="681518" y="144875"/>
                    <a:pt x="681518" y="151733"/>
                  </a:cubicBezTo>
                  <a:cubicBezTo>
                    <a:pt x="681518" y="156877"/>
                    <a:pt x="678946" y="159449"/>
                    <a:pt x="673802" y="159449"/>
                  </a:cubicBezTo>
                  <a:cubicBezTo>
                    <a:pt x="671916" y="159449"/>
                    <a:pt x="670545" y="159020"/>
                    <a:pt x="669688" y="158163"/>
                  </a:cubicBezTo>
                  <a:cubicBezTo>
                    <a:pt x="669688" y="161592"/>
                    <a:pt x="667887" y="164249"/>
                    <a:pt x="664287" y="166135"/>
                  </a:cubicBezTo>
                  <a:cubicBezTo>
                    <a:pt x="661544" y="167678"/>
                    <a:pt x="658286" y="168450"/>
                    <a:pt x="654514" y="168450"/>
                  </a:cubicBezTo>
                  <a:cubicBezTo>
                    <a:pt x="657943" y="164163"/>
                    <a:pt x="659658" y="160734"/>
                    <a:pt x="659658" y="158163"/>
                  </a:cubicBezTo>
                  <a:cubicBezTo>
                    <a:pt x="659658" y="156620"/>
                    <a:pt x="659015" y="154219"/>
                    <a:pt x="657729" y="150962"/>
                  </a:cubicBezTo>
                  <a:cubicBezTo>
                    <a:pt x="656443" y="147704"/>
                    <a:pt x="655800" y="145390"/>
                    <a:pt x="655800" y="144018"/>
                  </a:cubicBezTo>
                  <a:cubicBezTo>
                    <a:pt x="655972" y="138703"/>
                    <a:pt x="657900" y="134160"/>
                    <a:pt x="661587" y="130388"/>
                  </a:cubicBezTo>
                  <a:cubicBezTo>
                    <a:pt x="665273" y="126616"/>
                    <a:pt x="669773" y="124730"/>
                    <a:pt x="675088" y="124730"/>
                  </a:cubicBezTo>
                  <a:close/>
                  <a:moveTo>
                    <a:pt x="60437" y="124730"/>
                  </a:moveTo>
                  <a:cubicBezTo>
                    <a:pt x="66780" y="124730"/>
                    <a:pt x="72009" y="127173"/>
                    <a:pt x="76124" y="132059"/>
                  </a:cubicBezTo>
                  <a:cubicBezTo>
                    <a:pt x="80239" y="136946"/>
                    <a:pt x="82296" y="142646"/>
                    <a:pt x="82296" y="149162"/>
                  </a:cubicBezTo>
                  <a:lnTo>
                    <a:pt x="82296" y="172307"/>
                  </a:lnTo>
                  <a:lnTo>
                    <a:pt x="74581" y="172307"/>
                  </a:lnTo>
                  <a:lnTo>
                    <a:pt x="74581" y="149162"/>
                  </a:lnTo>
                  <a:cubicBezTo>
                    <a:pt x="74581" y="145047"/>
                    <a:pt x="73210" y="141446"/>
                    <a:pt x="70466" y="138360"/>
                  </a:cubicBezTo>
                  <a:cubicBezTo>
                    <a:pt x="67723" y="135274"/>
                    <a:pt x="64380" y="133731"/>
                    <a:pt x="60437" y="133731"/>
                  </a:cubicBezTo>
                  <a:cubicBezTo>
                    <a:pt x="57522" y="133731"/>
                    <a:pt x="54864" y="134545"/>
                    <a:pt x="52464" y="136174"/>
                  </a:cubicBezTo>
                  <a:cubicBezTo>
                    <a:pt x="50064" y="137803"/>
                    <a:pt x="48864" y="139989"/>
                    <a:pt x="48864" y="142732"/>
                  </a:cubicBezTo>
                  <a:cubicBezTo>
                    <a:pt x="48864" y="147876"/>
                    <a:pt x="51007" y="150447"/>
                    <a:pt x="55293" y="150447"/>
                  </a:cubicBezTo>
                  <a:cubicBezTo>
                    <a:pt x="58722" y="150447"/>
                    <a:pt x="60437" y="148304"/>
                    <a:pt x="60437" y="144018"/>
                  </a:cubicBezTo>
                  <a:lnTo>
                    <a:pt x="59151" y="141446"/>
                  </a:lnTo>
                  <a:cubicBezTo>
                    <a:pt x="64294" y="141446"/>
                    <a:pt x="66866" y="144875"/>
                    <a:pt x="66866" y="151733"/>
                  </a:cubicBezTo>
                  <a:cubicBezTo>
                    <a:pt x="66866" y="156877"/>
                    <a:pt x="64294" y="159449"/>
                    <a:pt x="59151" y="159449"/>
                  </a:cubicBezTo>
                  <a:cubicBezTo>
                    <a:pt x="57265" y="159449"/>
                    <a:pt x="55893" y="159020"/>
                    <a:pt x="55036" y="158163"/>
                  </a:cubicBezTo>
                  <a:cubicBezTo>
                    <a:pt x="55036" y="161592"/>
                    <a:pt x="53236" y="164249"/>
                    <a:pt x="49635" y="166135"/>
                  </a:cubicBezTo>
                  <a:cubicBezTo>
                    <a:pt x="46892" y="167678"/>
                    <a:pt x="43634" y="168450"/>
                    <a:pt x="39863" y="168450"/>
                  </a:cubicBezTo>
                  <a:cubicBezTo>
                    <a:pt x="43292" y="164163"/>
                    <a:pt x="45006" y="160734"/>
                    <a:pt x="45006" y="158163"/>
                  </a:cubicBezTo>
                  <a:cubicBezTo>
                    <a:pt x="45006" y="156620"/>
                    <a:pt x="44363" y="154219"/>
                    <a:pt x="43077" y="150962"/>
                  </a:cubicBezTo>
                  <a:cubicBezTo>
                    <a:pt x="41791" y="147704"/>
                    <a:pt x="41148" y="145390"/>
                    <a:pt x="41148" y="144018"/>
                  </a:cubicBezTo>
                  <a:cubicBezTo>
                    <a:pt x="41320" y="138703"/>
                    <a:pt x="43249" y="134160"/>
                    <a:pt x="46935" y="130388"/>
                  </a:cubicBezTo>
                  <a:cubicBezTo>
                    <a:pt x="50621" y="126616"/>
                    <a:pt x="55122" y="124730"/>
                    <a:pt x="60437" y="124730"/>
                  </a:cubicBezTo>
                  <a:close/>
                  <a:moveTo>
                    <a:pt x="2664346" y="123444"/>
                  </a:moveTo>
                  <a:cubicBezTo>
                    <a:pt x="2666061" y="124644"/>
                    <a:pt x="2666918" y="126787"/>
                    <a:pt x="2666918" y="129873"/>
                  </a:cubicBezTo>
                  <a:cubicBezTo>
                    <a:pt x="2666746" y="135017"/>
                    <a:pt x="2664775" y="139303"/>
                    <a:pt x="2661003" y="142732"/>
                  </a:cubicBezTo>
                  <a:cubicBezTo>
                    <a:pt x="2657231" y="146161"/>
                    <a:pt x="2652773" y="147876"/>
                    <a:pt x="2647630" y="147876"/>
                  </a:cubicBezTo>
                  <a:cubicBezTo>
                    <a:pt x="2644887" y="147876"/>
                    <a:pt x="2640815" y="147233"/>
                    <a:pt x="2635414" y="145947"/>
                  </a:cubicBezTo>
                  <a:cubicBezTo>
                    <a:pt x="2630013" y="144661"/>
                    <a:pt x="2625941" y="144018"/>
                    <a:pt x="2623198" y="144018"/>
                  </a:cubicBezTo>
                  <a:lnTo>
                    <a:pt x="2616769" y="144018"/>
                  </a:lnTo>
                  <a:cubicBezTo>
                    <a:pt x="2623627" y="147447"/>
                    <a:pt x="2627056" y="152162"/>
                    <a:pt x="2627056" y="158163"/>
                  </a:cubicBezTo>
                  <a:cubicBezTo>
                    <a:pt x="2616597" y="152162"/>
                    <a:pt x="2608882" y="149162"/>
                    <a:pt x="2603910" y="149162"/>
                  </a:cubicBezTo>
                  <a:cubicBezTo>
                    <a:pt x="2595338" y="149162"/>
                    <a:pt x="2585051" y="153448"/>
                    <a:pt x="2573049" y="162020"/>
                  </a:cubicBezTo>
                  <a:lnTo>
                    <a:pt x="2569191" y="159449"/>
                  </a:lnTo>
                  <a:cubicBezTo>
                    <a:pt x="2583593" y="142304"/>
                    <a:pt x="2601595" y="133731"/>
                    <a:pt x="2623198" y="133731"/>
                  </a:cubicBezTo>
                  <a:cubicBezTo>
                    <a:pt x="2625427" y="133731"/>
                    <a:pt x="2628856" y="133945"/>
                    <a:pt x="2633485" y="134374"/>
                  </a:cubicBezTo>
                  <a:cubicBezTo>
                    <a:pt x="2638114" y="134803"/>
                    <a:pt x="2641543" y="135017"/>
                    <a:pt x="2643772" y="135017"/>
                  </a:cubicBezTo>
                  <a:cubicBezTo>
                    <a:pt x="2655774" y="135017"/>
                    <a:pt x="2662632" y="131159"/>
                    <a:pt x="2664346" y="123444"/>
                  </a:cubicBezTo>
                  <a:close/>
                  <a:moveTo>
                    <a:pt x="2049696" y="123444"/>
                  </a:moveTo>
                  <a:cubicBezTo>
                    <a:pt x="2051411" y="124644"/>
                    <a:pt x="2052268" y="126787"/>
                    <a:pt x="2052268" y="129873"/>
                  </a:cubicBezTo>
                  <a:cubicBezTo>
                    <a:pt x="2052096" y="135017"/>
                    <a:pt x="2050125" y="139303"/>
                    <a:pt x="2046353" y="142732"/>
                  </a:cubicBezTo>
                  <a:cubicBezTo>
                    <a:pt x="2042581" y="146161"/>
                    <a:pt x="2038123" y="147876"/>
                    <a:pt x="2032980" y="147876"/>
                  </a:cubicBezTo>
                  <a:cubicBezTo>
                    <a:pt x="2030237" y="147876"/>
                    <a:pt x="2026165" y="147233"/>
                    <a:pt x="2020764" y="145947"/>
                  </a:cubicBezTo>
                  <a:cubicBezTo>
                    <a:pt x="2015363" y="144661"/>
                    <a:pt x="2011291" y="144018"/>
                    <a:pt x="2008548" y="144018"/>
                  </a:cubicBezTo>
                  <a:lnTo>
                    <a:pt x="2002119" y="144018"/>
                  </a:lnTo>
                  <a:cubicBezTo>
                    <a:pt x="2008977" y="147447"/>
                    <a:pt x="2012406" y="152162"/>
                    <a:pt x="2012406" y="158163"/>
                  </a:cubicBezTo>
                  <a:cubicBezTo>
                    <a:pt x="2001947" y="152162"/>
                    <a:pt x="1994232" y="149162"/>
                    <a:pt x="1989260" y="149162"/>
                  </a:cubicBezTo>
                  <a:cubicBezTo>
                    <a:pt x="1980688" y="149162"/>
                    <a:pt x="1970401" y="153448"/>
                    <a:pt x="1958399" y="162020"/>
                  </a:cubicBezTo>
                  <a:lnTo>
                    <a:pt x="1954541" y="159449"/>
                  </a:lnTo>
                  <a:cubicBezTo>
                    <a:pt x="1968943" y="142304"/>
                    <a:pt x="1986945" y="133731"/>
                    <a:pt x="2008548" y="133731"/>
                  </a:cubicBezTo>
                  <a:cubicBezTo>
                    <a:pt x="2010777" y="133731"/>
                    <a:pt x="2014206" y="133945"/>
                    <a:pt x="2018835" y="134374"/>
                  </a:cubicBezTo>
                  <a:cubicBezTo>
                    <a:pt x="2023464" y="134803"/>
                    <a:pt x="2026893" y="135017"/>
                    <a:pt x="2029122" y="135017"/>
                  </a:cubicBezTo>
                  <a:cubicBezTo>
                    <a:pt x="2041124" y="135017"/>
                    <a:pt x="2047982" y="131159"/>
                    <a:pt x="2049696" y="123444"/>
                  </a:cubicBezTo>
                  <a:close/>
                  <a:moveTo>
                    <a:pt x="1435044" y="123444"/>
                  </a:moveTo>
                  <a:cubicBezTo>
                    <a:pt x="1436759" y="124644"/>
                    <a:pt x="1437616" y="126787"/>
                    <a:pt x="1437616" y="129873"/>
                  </a:cubicBezTo>
                  <a:cubicBezTo>
                    <a:pt x="1437444" y="135017"/>
                    <a:pt x="1435473" y="139303"/>
                    <a:pt x="1431701" y="142732"/>
                  </a:cubicBezTo>
                  <a:cubicBezTo>
                    <a:pt x="1427929" y="146161"/>
                    <a:pt x="1423471" y="147876"/>
                    <a:pt x="1418328" y="147876"/>
                  </a:cubicBezTo>
                  <a:cubicBezTo>
                    <a:pt x="1415585" y="147876"/>
                    <a:pt x="1411513" y="147233"/>
                    <a:pt x="1406112" y="145947"/>
                  </a:cubicBezTo>
                  <a:cubicBezTo>
                    <a:pt x="1400711" y="144661"/>
                    <a:pt x="1396639" y="144018"/>
                    <a:pt x="1393896" y="144018"/>
                  </a:cubicBezTo>
                  <a:lnTo>
                    <a:pt x="1387467" y="144018"/>
                  </a:lnTo>
                  <a:cubicBezTo>
                    <a:pt x="1394325" y="147447"/>
                    <a:pt x="1397754" y="152162"/>
                    <a:pt x="1397754" y="158163"/>
                  </a:cubicBezTo>
                  <a:cubicBezTo>
                    <a:pt x="1387295" y="152162"/>
                    <a:pt x="1379580" y="149162"/>
                    <a:pt x="1374608" y="149162"/>
                  </a:cubicBezTo>
                  <a:cubicBezTo>
                    <a:pt x="1366036" y="149162"/>
                    <a:pt x="1355749" y="153448"/>
                    <a:pt x="1343747" y="162020"/>
                  </a:cubicBezTo>
                  <a:lnTo>
                    <a:pt x="1339889" y="159449"/>
                  </a:lnTo>
                  <a:cubicBezTo>
                    <a:pt x="1354291" y="142304"/>
                    <a:pt x="1372293" y="133731"/>
                    <a:pt x="1393896" y="133731"/>
                  </a:cubicBezTo>
                  <a:cubicBezTo>
                    <a:pt x="1396125" y="133731"/>
                    <a:pt x="1399554" y="133945"/>
                    <a:pt x="1404183" y="134374"/>
                  </a:cubicBezTo>
                  <a:cubicBezTo>
                    <a:pt x="1408812" y="134803"/>
                    <a:pt x="1412241" y="135017"/>
                    <a:pt x="1414470" y="135017"/>
                  </a:cubicBezTo>
                  <a:cubicBezTo>
                    <a:pt x="1426472" y="135017"/>
                    <a:pt x="1433330" y="131159"/>
                    <a:pt x="1435044" y="123444"/>
                  </a:cubicBezTo>
                  <a:close/>
                  <a:moveTo>
                    <a:pt x="820392" y="123444"/>
                  </a:moveTo>
                  <a:cubicBezTo>
                    <a:pt x="822107" y="124644"/>
                    <a:pt x="822964" y="126787"/>
                    <a:pt x="822964" y="129873"/>
                  </a:cubicBezTo>
                  <a:cubicBezTo>
                    <a:pt x="822792" y="135017"/>
                    <a:pt x="820821" y="139303"/>
                    <a:pt x="817049" y="142732"/>
                  </a:cubicBezTo>
                  <a:cubicBezTo>
                    <a:pt x="813277" y="146161"/>
                    <a:pt x="808819" y="147876"/>
                    <a:pt x="803676" y="147876"/>
                  </a:cubicBezTo>
                  <a:cubicBezTo>
                    <a:pt x="800933" y="147876"/>
                    <a:pt x="796861" y="147233"/>
                    <a:pt x="791460" y="145947"/>
                  </a:cubicBezTo>
                  <a:cubicBezTo>
                    <a:pt x="786059" y="144661"/>
                    <a:pt x="781987" y="144018"/>
                    <a:pt x="779244" y="144018"/>
                  </a:cubicBezTo>
                  <a:lnTo>
                    <a:pt x="772815" y="144018"/>
                  </a:lnTo>
                  <a:cubicBezTo>
                    <a:pt x="779673" y="147447"/>
                    <a:pt x="783102" y="152162"/>
                    <a:pt x="783102" y="158163"/>
                  </a:cubicBezTo>
                  <a:cubicBezTo>
                    <a:pt x="772643" y="152162"/>
                    <a:pt x="764928" y="149162"/>
                    <a:pt x="759956" y="149162"/>
                  </a:cubicBezTo>
                  <a:cubicBezTo>
                    <a:pt x="751384" y="149162"/>
                    <a:pt x="741097" y="153448"/>
                    <a:pt x="729095" y="162020"/>
                  </a:cubicBezTo>
                  <a:lnTo>
                    <a:pt x="725237" y="159449"/>
                  </a:lnTo>
                  <a:cubicBezTo>
                    <a:pt x="739639" y="142304"/>
                    <a:pt x="757641" y="133731"/>
                    <a:pt x="779244" y="133731"/>
                  </a:cubicBezTo>
                  <a:cubicBezTo>
                    <a:pt x="781473" y="133731"/>
                    <a:pt x="784902" y="133945"/>
                    <a:pt x="789531" y="134374"/>
                  </a:cubicBezTo>
                  <a:cubicBezTo>
                    <a:pt x="794160" y="134803"/>
                    <a:pt x="797589" y="135017"/>
                    <a:pt x="799818" y="135017"/>
                  </a:cubicBezTo>
                  <a:cubicBezTo>
                    <a:pt x="811820" y="135017"/>
                    <a:pt x="818678" y="131159"/>
                    <a:pt x="820392" y="123444"/>
                  </a:cubicBezTo>
                  <a:close/>
                  <a:moveTo>
                    <a:pt x="205740" y="123444"/>
                  </a:moveTo>
                  <a:cubicBezTo>
                    <a:pt x="207455" y="124644"/>
                    <a:pt x="208312" y="126787"/>
                    <a:pt x="208312" y="129873"/>
                  </a:cubicBezTo>
                  <a:cubicBezTo>
                    <a:pt x="208141" y="135017"/>
                    <a:pt x="206169" y="139303"/>
                    <a:pt x="202397" y="142732"/>
                  </a:cubicBezTo>
                  <a:cubicBezTo>
                    <a:pt x="198625" y="146161"/>
                    <a:pt x="194168" y="147876"/>
                    <a:pt x="189024" y="147876"/>
                  </a:cubicBezTo>
                  <a:cubicBezTo>
                    <a:pt x="186281" y="147876"/>
                    <a:pt x="182209" y="147233"/>
                    <a:pt x="176808" y="145947"/>
                  </a:cubicBezTo>
                  <a:cubicBezTo>
                    <a:pt x="171408" y="144661"/>
                    <a:pt x="167336" y="144018"/>
                    <a:pt x="164592" y="144018"/>
                  </a:cubicBezTo>
                  <a:lnTo>
                    <a:pt x="158163" y="144018"/>
                  </a:lnTo>
                  <a:cubicBezTo>
                    <a:pt x="165021" y="147447"/>
                    <a:pt x="168450" y="152162"/>
                    <a:pt x="168450" y="158163"/>
                  </a:cubicBezTo>
                  <a:cubicBezTo>
                    <a:pt x="157992" y="152162"/>
                    <a:pt x="150276" y="149162"/>
                    <a:pt x="145304" y="149162"/>
                  </a:cubicBezTo>
                  <a:cubicBezTo>
                    <a:pt x="136732" y="149162"/>
                    <a:pt x="126445" y="153448"/>
                    <a:pt x="114443" y="162020"/>
                  </a:cubicBezTo>
                  <a:lnTo>
                    <a:pt x="110586" y="159449"/>
                  </a:lnTo>
                  <a:cubicBezTo>
                    <a:pt x="124987" y="142304"/>
                    <a:pt x="142990" y="133731"/>
                    <a:pt x="164592" y="133731"/>
                  </a:cubicBezTo>
                  <a:cubicBezTo>
                    <a:pt x="166821" y="133731"/>
                    <a:pt x="170250" y="133945"/>
                    <a:pt x="174879" y="134374"/>
                  </a:cubicBezTo>
                  <a:cubicBezTo>
                    <a:pt x="179509" y="134803"/>
                    <a:pt x="182938" y="135017"/>
                    <a:pt x="185166" y="135017"/>
                  </a:cubicBezTo>
                  <a:cubicBezTo>
                    <a:pt x="197168" y="135017"/>
                    <a:pt x="204026" y="131159"/>
                    <a:pt x="205740" y="123444"/>
                  </a:cubicBezTo>
                  <a:close/>
                  <a:moveTo>
                    <a:pt x="662230" y="79724"/>
                  </a:moveTo>
                  <a:cubicBezTo>
                    <a:pt x="667545" y="87954"/>
                    <a:pt x="672259" y="93526"/>
                    <a:pt x="676374" y="96441"/>
                  </a:cubicBezTo>
                  <a:cubicBezTo>
                    <a:pt x="690947" y="106556"/>
                    <a:pt x="698234" y="118986"/>
                    <a:pt x="698234" y="133731"/>
                  </a:cubicBezTo>
                  <a:cubicBezTo>
                    <a:pt x="692062" y="123444"/>
                    <a:pt x="683918" y="118300"/>
                    <a:pt x="673802" y="118300"/>
                  </a:cubicBezTo>
                  <a:cubicBezTo>
                    <a:pt x="663858" y="118300"/>
                    <a:pt x="657000" y="121730"/>
                    <a:pt x="653228" y="128587"/>
                  </a:cubicBezTo>
                  <a:cubicBezTo>
                    <a:pt x="653400" y="124130"/>
                    <a:pt x="654686" y="120186"/>
                    <a:pt x="657086" y="116757"/>
                  </a:cubicBezTo>
                  <a:cubicBezTo>
                    <a:pt x="659829" y="112643"/>
                    <a:pt x="663258" y="110585"/>
                    <a:pt x="667373" y="110585"/>
                  </a:cubicBezTo>
                  <a:cubicBezTo>
                    <a:pt x="661201" y="107328"/>
                    <a:pt x="656915" y="103470"/>
                    <a:pt x="654514" y="99012"/>
                  </a:cubicBezTo>
                  <a:cubicBezTo>
                    <a:pt x="657772" y="97298"/>
                    <a:pt x="661629" y="96441"/>
                    <a:pt x="666087" y="96441"/>
                  </a:cubicBezTo>
                  <a:cubicBezTo>
                    <a:pt x="662658" y="93869"/>
                    <a:pt x="660944" y="90011"/>
                    <a:pt x="660944" y="84868"/>
                  </a:cubicBezTo>
                  <a:cubicBezTo>
                    <a:pt x="660944" y="86068"/>
                    <a:pt x="661372" y="84353"/>
                    <a:pt x="662230" y="79724"/>
                  </a:cubicBezTo>
                  <a:close/>
                  <a:moveTo>
                    <a:pt x="47578" y="79724"/>
                  </a:moveTo>
                  <a:cubicBezTo>
                    <a:pt x="52893" y="87954"/>
                    <a:pt x="57608" y="93526"/>
                    <a:pt x="61722" y="96441"/>
                  </a:cubicBezTo>
                  <a:cubicBezTo>
                    <a:pt x="76296" y="106556"/>
                    <a:pt x="83582" y="118986"/>
                    <a:pt x="83582" y="133731"/>
                  </a:cubicBezTo>
                  <a:cubicBezTo>
                    <a:pt x="77410" y="123444"/>
                    <a:pt x="69266" y="118300"/>
                    <a:pt x="59151" y="118300"/>
                  </a:cubicBezTo>
                  <a:cubicBezTo>
                    <a:pt x="49207" y="118300"/>
                    <a:pt x="42349" y="121730"/>
                    <a:pt x="38577" y="128587"/>
                  </a:cubicBezTo>
                  <a:cubicBezTo>
                    <a:pt x="38748" y="124130"/>
                    <a:pt x="40034" y="120186"/>
                    <a:pt x="42434" y="116757"/>
                  </a:cubicBezTo>
                  <a:cubicBezTo>
                    <a:pt x="45178" y="112643"/>
                    <a:pt x="48606" y="110585"/>
                    <a:pt x="52721" y="110585"/>
                  </a:cubicBezTo>
                  <a:cubicBezTo>
                    <a:pt x="46549" y="107328"/>
                    <a:pt x="42263" y="103470"/>
                    <a:pt x="39863" y="99012"/>
                  </a:cubicBezTo>
                  <a:cubicBezTo>
                    <a:pt x="43120" y="97298"/>
                    <a:pt x="46978" y="96441"/>
                    <a:pt x="51435" y="96441"/>
                  </a:cubicBezTo>
                  <a:cubicBezTo>
                    <a:pt x="48006" y="93869"/>
                    <a:pt x="46292" y="90011"/>
                    <a:pt x="46292" y="84868"/>
                  </a:cubicBezTo>
                  <a:cubicBezTo>
                    <a:pt x="46292" y="86068"/>
                    <a:pt x="46721" y="84353"/>
                    <a:pt x="47578" y="79724"/>
                  </a:cubicBezTo>
                  <a:close/>
                  <a:moveTo>
                    <a:pt x="1276882" y="79724"/>
                  </a:moveTo>
                  <a:cubicBezTo>
                    <a:pt x="1282197" y="87954"/>
                    <a:pt x="1286911" y="93526"/>
                    <a:pt x="1291026" y="96441"/>
                  </a:cubicBezTo>
                  <a:cubicBezTo>
                    <a:pt x="1305599" y="106556"/>
                    <a:pt x="1312886" y="118986"/>
                    <a:pt x="1312886" y="133731"/>
                  </a:cubicBezTo>
                  <a:cubicBezTo>
                    <a:pt x="1306714" y="123444"/>
                    <a:pt x="1298570" y="118300"/>
                    <a:pt x="1288454" y="118300"/>
                  </a:cubicBezTo>
                  <a:cubicBezTo>
                    <a:pt x="1278510" y="118300"/>
                    <a:pt x="1271652" y="121730"/>
                    <a:pt x="1267880" y="128587"/>
                  </a:cubicBezTo>
                  <a:cubicBezTo>
                    <a:pt x="1268052" y="124130"/>
                    <a:pt x="1269338" y="120186"/>
                    <a:pt x="1271738" y="116757"/>
                  </a:cubicBezTo>
                  <a:cubicBezTo>
                    <a:pt x="1274481" y="112643"/>
                    <a:pt x="1277910" y="110585"/>
                    <a:pt x="1282025" y="110585"/>
                  </a:cubicBezTo>
                  <a:cubicBezTo>
                    <a:pt x="1275853" y="107328"/>
                    <a:pt x="1271567" y="103470"/>
                    <a:pt x="1269166" y="99012"/>
                  </a:cubicBezTo>
                  <a:cubicBezTo>
                    <a:pt x="1272424" y="97298"/>
                    <a:pt x="1276281" y="96441"/>
                    <a:pt x="1280739" y="96441"/>
                  </a:cubicBezTo>
                  <a:cubicBezTo>
                    <a:pt x="1277310" y="93869"/>
                    <a:pt x="1275596" y="90011"/>
                    <a:pt x="1275596" y="84868"/>
                  </a:cubicBezTo>
                  <a:cubicBezTo>
                    <a:pt x="1275596" y="86068"/>
                    <a:pt x="1276024" y="84353"/>
                    <a:pt x="1276882" y="79724"/>
                  </a:cubicBezTo>
                  <a:close/>
                  <a:moveTo>
                    <a:pt x="1891534" y="79724"/>
                  </a:moveTo>
                  <a:cubicBezTo>
                    <a:pt x="1896849" y="87954"/>
                    <a:pt x="1901563" y="93526"/>
                    <a:pt x="1905678" y="96441"/>
                  </a:cubicBezTo>
                  <a:cubicBezTo>
                    <a:pt x="1920251" y="106556"/>
                    <a:pt x="1927538" y="118986"/>
                    <a:pt x="1927538" y="133731"/>
                  </a:cubicBezTo>
                  <a:cubicBezTo>
                    <a:pt x="1921366" y="123444"/>
                    <a:pt x="1913222" y="118300"/>
                    <a:pt x="1903106" y="118300"/>
                  </a:cubicBezTo>
                  <a:cubicBezTo>
                    <a:pt x="1893162" y="118300"/>
                    <a:pt x="1886304" y="121730"/>
                    <a:pt x="1882532" y="128587"/>
                  </a:cubicBezTo>
                  <a:cubicBezTo>
                    <a:pt x="1882704" y="124130"/>
                    <a:pt x="1883990" y="120186"/>
                    <a:pt x="1886390" y="116757"/>
                  </a:cubicBezTo>
                  <a:cubicBezTo>
                    <a:pt x="1889133" y="112643"/>
                    <a:pt x="1892562" y="110585"/>
                    <a:pt x="1896677" y="110585"/>
                  </a:cubicBezTo>
                  <a:cubicBezTo>
                    <a:pt x="1890505" y="107328"/>
                    <a:pt x="1886219" y="103470"/>
                    <a:pt x="1883818" y="99012"/>
                  </a:cubicBezTo>
                  <a:cubicBezTo>
                    <a:pt x="1887076" y="97298"/>
                    <a:pt x="1890933" y="96441"/>
                    <a:pt x="1895391" y="96441"/>
                  </a:cubicBezTo>
                  <a:cubicBezTo>
                    <a:pt x="1891962" y="93869"/>
                    <a:pt x="1890248" y="90011"/>
                    <a:pt x="1890248" y="84868"/>
                  </a:cubicBezTo>
                  <a:cubicBezTo>
                    <a:pt x="1890248" y="86068"/>
                    <a:pt x="1890676" y="84353"/>
                    <a:pt x="1891534" y="79724"/>
                  </a:cubicBezTo>
                  <a:close/>
                  <a:moveTo>
                    <a:pt x="2506184" y="79724"/>
                  </a:moveTo>
                  <a:cubicBezTo>
                    <a:pt x="2511499" y="87954"/>
                    <a:pt x="2516213" y="93526"/>
                    <a:pt x="2520328" y="96441"/>
                  </a:cubicBezTo>
                  <a:cubicBezTo>
                    <a:pt x="2534901" y="106556"/>
                    <a:pt x="2542188" y="118986"/>
                    <a:pt x="2542188" y="133731"/>
                  </a:cubicBezTo>
                  <a:cubicBezTo>
                    <a:pt x="2536016" y="123444"/>
                    <a:pt x="2527872" y="118300"/>
                    <a:pt x="2517756" y="118300"/>
                  </a:cubicBezTo>
                  <a:cubicBezTo>
                    <a:pt x="2507812" y="118300"/>
                    <a:pt x="2500954" y="121730"/>
                    <a:pt x="2497182" y="128587"/>
                  </a:cubicBezTo>
                  <a:cubicBezTo>
                    <a:pt x="2497354" y="124130"/>
                    <a:pt x="2498640" y="120186"/>
                    <a:pt x="2501040" y="116757"/>
                  </a:cubicBezTo>
                  <a:cubicBezTo>
                    <a:pt x="2503783" y="112643"/>
                    <a:pt x="2507212" y="110585"/>
                    <a:pt x="2511327" y="110585"/>
                  </a:cubicBezTo>
                  <a:cubicBezTo>
                    <a:pt x="2505155" y="107328"/>
                    <a:pt x="2500869" y="103470"/>
                    <a:pt x="2498468" y="99012"/>
                  </a:cubicBezTo>
                  <a:cubicBezTo>
                    <a:pt x="2501726" y="97298"/>
                    <a:pt x="2505583" y="96441"/>
                    <a:pt x="2510041" y="96441"/>
                  </a:cubicBezTo>
                  <a:cubicBezTo>
                    <a:pt x="2506612" y="93869"/>
                    <a:pt x="2504898" y="90011"/>
                    <a:pt x="2504898" y="84868"/>
                  </a:cubicBezTo>
                  <a:cubicBezTo>
                    <a:pt x="2504898" y="86068"/>
                    <a:pt x="2505326" y="84353"/>
                    <a:pt x="2506184" y="79724"/>
                  </a:cubicBezTo>
                  <a:close/>
                  <a:moveTo>
                    <a:pt x="1935253" y="77153"/>
                  </a:moveTo>
                  <a:cubicBezTo>
                    <a:pt x="1939368" y="77153"/>
                    <a:pt x="1942969" y="78095"/>
                    <a:pt x="1946055" y="79981"/>
                  </a:cubicBezTo>
                  <a:cubicBezTo>
                    <a:pt x="1949827" y="82210"/>
                    <a:pt x="1951713" y="85211"/>
                    <a:pt x="1951713" y="88983"/>
                  </a:cubicBezTo>
                  <a:cubicBezTo>
                    <a:pt x="1948969" y="85382"/>
                    <a:pt x="1945626" y="83582"/>
                    <a:pt x="1941683" y="83582"/>
                  </a:cubicBezTo>
                  <a:cubicBezTo>
                    <a:pt x="1937225" y="83582"/>
                    <a:pt x="1935082" y="85725"/>
                    <a:pt x="1935253" y="90011"/>
                  </a:cubicBezTo>
                  <a:cubicBezTo>
                    <a:pt x="1935425" y="93955"/>
                    <a:pt x="1936625" y="96526"/>
                    <a:pt x="1938854" y="97727"/>
                  </a:cubicBezTo>
                  <a:cubicBezTo>
                    <a:pt x="1937997" y="98584"/>
                    <a:pt x="1936368" y="99012"/>
                    <a:pt x="1933967" y="99012"/>
                  </a:cubicBezTo>
                  <a:cubicBezTo>
                    <a:pt x="1931567" y="99012"/>
                    <a:pt x="1929467" y="98027"/>
                    <a:pt x="1927667" y="96055"/>
                  </a:cubicBezTo>
                  <a:cubicBezTo>
                    <a:pt x="1925866" y="94083"/>
                    <a:pt x="1924966" y="91897"/>
                    <a:pt x="1924966" y="89497"/>
                  </a:cubicBezTo>
                  <a:cubicBezTo>
                    <a:pt x="1921709" y="91554"/>
                    <a:pt x="1919137" y="92583"/>
                    <a:pt x="1917251" y="92583"/>
                  </a:cubicBezTo>
                  <a:cubicBezTo>
                    <a:pt x="1912279" y="92412"/>
                    <a:pt x="1908850" y="90268"/>
                    <a:pt x="1906964" y="86154"/>
                  </a:cubicBezTo>
                  <a:cubicBezTo>
                    <a:pt x="1910393" y="86154"/>
                    <a:pt x="1915108" y="84653"/>
                    <a:pt x="1921109" y="81653"/>
                  </a:cubicBezTo>
                  <a:cubicBezTo>
                    <a:pt x="1927109" y="78653"/>
                    <a:pt x="1931824" y="77153"/>
                    <a:pt x="1935253" y="77153"/>
                  </a:cubicBezTo>
                  <a:close/>
                  <a:moveTo>
                    <a:pt x="1320601" y="77153"/>
                  </a:moveTo>
                  <a:cubicBezTo>
                    <a:pt x="1324716" y="77153"/>
                    <a:pt x="1328317" y="78095"/>
                    <a:pt x="1331403" y="79981"/>
                  </a:cubicBezTo>
                  <a:cubicBezTo>
                    <a:pt x="1335175" y="82210"/>
                    <a:pt x="1337061" y="85211"/>
                    <a:pt x="1337061" y="88983"/>
                  </a:cubicBezTo>
                  <a:cubicBezTo>
                    <a:pt x="1334317" y="85382"/>
                    <a:pt x="1330974" y="83582"/>
                    <a:pt x="1327031" y="83582"/>
                  </a:cubicBezTo>
                  <a:cubicBezTo>
                    <a:pt x="1322573" y="83582"/>
                    <a:pt x="1320430" y="85725"/>
                    <a:pt x="1320601" y="90011"/>
                  </a:cubicBezTo>
                  <a:cubicBezTo>
                    <a:pt x="1320773" y="93955"/>
                    <a:pt x="1321973" y="96526"/>
                    <a:pt x="1324202" y="97727"/>
                  </a:cubicBezTo>
                  <a:cubicBezTo>
                    <a:pt x="1323345" y="98584"/>
                    <a:pt x="1321716" y="99012"/>
                    <a:pt x="1319315" y="99012"/>
                  </a:cubicBezTo>
                  <a:cubicBezTo>
                    <a:pt x="1316915" y="99012"/>
                    <a:pt x="1314815" y="98027"/>
                    <a:pt x="1313015" y="96055"/>
                  </a:cubicBezTo>
                  <a:cubicBezTo>
                    <a:pt x="1311214" y="94083"/>
                    <a:pt x="1310314" y="91897"/>
                    <a:pt x="1310314" y="89497"/>
                  </a:cubicBezTo>
                  <a:cubicBezTo>
                    <a:pt x="1307057" y="91554"/>
                    <a:pt x="1304485" y="92583"/>
                    <a:pt x="1302599" y="92583"/>
                  </a:cubicBezTo>
                  <a:cubicBezTo>
                    <a:pt x="1297627" y="92412"/>
                    <a:pt x="1294198" y="90268"/>
                    <a:pt x="1292312" y="86154"/>
                  </a:cubicBezTo>
                  <a:cubicBezTo>
                    <a:pt x="1295741" y="86154"/>
                    <a:pt x="1300456" y="84653"/>
                    <a:pt x="1306457" y="81653"/>
                  </a:cubicBezTo>
                  <a:cubicBezTo>
                    <a:pt x="1312457" y="78653"/>
                    <a:pt x="1317172" y="77153"/>
                    <a:pt x="1320601" y="77153"/>
                  </a:cubicBezTo>
                  <a:close/>
                  <a:moveTo>
                    <a:pt x="705949" y="77153"/>
                  </a:moveTo>
                  <a:cubicBezTo>
                    <a:pt x="710064" y="77153"/>
                    <a:pt x="713665" y="78095"/>
                    <a:pt x="716751" y="79981"/>
                  </a:cubicBezTo>
                  <a:cubicBezTo>
                    <a:pt x="720523" y="82210"/>
                    <a:pt x="722409" y="85211"/>
                    <a:pt x="722409" y="88983"/>
                  </a:cubicBezTo>
                  <a:cubicBezTo>
                    <a:pt x="719665" y="85382"/>
                    <a:pt x="716322" y="83582"/>
                    <a:pt x="712379" y="83582"/>
                  </a:cubicBezTo>
                  <a:cubicBezTo>
                    <a:pt x="707921" y="83582"/>
                    <a:pt x="705778" y="85725"/>
                    <a:pt x="705949" y="90011"/>
                  </a:cubicBezTo>
                  <a:cubicBezTo>
                    <a:pt x="706121" y="93955"/>
                    <a:pt x="707321" y="96526"/>
                    <a:pt x="709550" y="97727"/>
                  </a:cubicBezTo>
                  <a:cubicBezTo>
                    <a:pt x="708693" y="98584"/>
                    <a:pt x="707064" y="99012"/>
                    <a:pt x="704663" y="99012"/>
                  </a:cubicBezTo>
                  <a:cubicBezTo>
                    <a:pt x="702263" y="99012"/>
                    <a:pt x="700163" y="98027"/>
                    <a:pt x="698363" y="96055"/>
                  </a:cubicBezTo>
                  <a:cubicBezTo>
                    <a:pt x="696562" y="94083"/>
                    <a:pt x="695662" y="91897"/>
                    <a:pt x="695662" y="89497"/>
                  </a:cubicBezTo>
                  <a:cubicBezTo>
                    <a:pt x="692405" y="91554"/>
                    <a:pt x="689833" y="92583"/>
                    <a:pt x="687947" y="92583"/>
                  </a:cubicBezTo>
                  <a:cubicBezTo>
                    <a:pt x="682975" y="92412"/>
                    <a:pt x="679546" y="90268"/>
                    <a:pt x="677660" y="86154"/>
                  </a:cubicBezTo>
                  <a:cubicBezTo>
                    <a:pt x="681089" y="86154"/>
                    <a:pt x="685804" y="84653"/>
                    <a:pt x="691805" y="81653"/>
                  </a:cubicBezTo>
                  <a:cubicBezTo>
                    <a:pt x="697805" y="78653"/>
                    <a:pt x="702520" y="77153"/>
                    <a:pt x="705949" y="77153"/>
                  </a:cubicBezTo>
                  <a:close/>
                  <a:moveTo>
                    <a:pt x="91298" y="77153"/>
                  </a:moveTo>
                  <a:cubicBezTo>
                    <a:pt x="95412" y="77153"/>
                    <a:pt x="99013" y="78095"/>
                    <a:pt x="102099" y="79981"/>
                  </a:cubicBezTo>
                  <a:cubicBezTo>
                    <a:pt x="105871" y="82210"/>
                    <a:pt x="107757" y="85211"/>
                    <a:pt x="107757" y="88983"/>
                  </a:cubicBezTo>
                  <a:cubicBezTo>
                    <a:pt x="105014" y="85382"/>
                    <a:pt x="101670" y="83582"/>
                    <a:pt x="97727" y="83582"/>
                  </a:cubicBezTo>
                  <a:cubicBezTo>
                    <a:pt x="93269" y="83582"/>
                    <a:pt x="91126" y="85725"/>
                    <a:pt x="91298" y="90011"/>
                  </a:cubicBezTo>
                  <a:cubicBezTo>
                    <a:pt x="91469" y="93955"/>
                    <a:pt x="92669" y="96526"/>
                    <a:pt x="94898" y="97727"/>
                  </a:cubicBezTo>
                  <a:cubicBezTo>
                    <a:pt x="94041" y="98584"/>
                    <a:pt x="92412" y="99012"/>
                    <a:pt x="90012" y="99012"/>
                  </a:cubicBezTo>
                  <a:cubicBezTo>
                    <a:pt x="87611" y="99012"/>
                    <a:pt x="85511" y="98027"/>
                    <a:pt x="83711" y="96055"/>
                  </a:cubicBezTo>
                  <a:cubicBezTo>
                    <a:pt x="81911" y="94083"/>
                    <a:pt x="81011" y="91897"/>
                    <a:pt x="81011" y="89497"/>
                  </a:cubicBezTo>
                  <a:cubicBezTo>
                    <a:pt x="77753" y="91554"/>
                    <a:pt x="75181" y="92583"/>
                    <a:pt x="73295" y="92583"/>
                  </a:cubicBezTo>
                  <a:cubicBezTo>
                    <a:pt x="68323" y="92412"/>
                    <a:pt x="64894" y="90268"/>
                    <a:pt x="63008" y="86154"/>
                  </a:cubicBezTo>
                  <a:cubicBezTo>
                    <a:pt x="66437" y="86154"/>
                    <a:pt x="71152" y="84653"/>
                    <a:pt x="77153" y="81653"/>
                  </a:cubicBezTo>
                  <a:cubicBezTo>
                    <a:pt x="83154" y="78653"/>
                    <a:pt x="87869" y="77153"/>
                    <a:pt x="91298" y="77153"/>
                  </a:cubicBezTo>
                  <a:close/>
                  <a:moveTo>
                    <a:pt x="2549903" y="77153"/>
                  </a:moveTo>
                  <a:cubicBezTo>
                    <a:pt x="2554018" y="77153"/>
                    <a:pt x="2557619" y="78095"/>
                    <a:pt x="2560705" y="79981"/>
                  </a:cubicBezTo>
                  <a:cubicBezTo>
                    <a:pt x="2564477" y="82210"/>
                    <a:pt x="2566363" y="85211"/>
                    <a:pt x="2566363" y="88983"/>
                  </a:cubicBezTo>
                  <a:cubicBezTo>
                    <a:pt x="2563619" y="85382"/>
                    <a:pt x="2560276" y="83582"/>
                    <a:pt x="2556333" y="83582"/>
                  </a:cubicBezTo>
                  <a:cubicBezTo>
                    <a:pt x="2551875" y="83582"/>
                    <a:pt x="2549732" y="85725"/>
                    <a:pt x="2549903" y="90011"/>
                  </a:cubicBezTo>
                  <a:cubicBezTo>
                    <a:pt x="2550075" y="93955"/>
                    <a:pt x="2551275" y="96526"/>
                    <a:pt x="2553504" y="97727"/>
                  </a:cubicBezTo>
                  <a:cubicBezTo>
                    <a:pt x="2552647" y="98584"/>
                    <a:pt x="2551018" y="99012"/>
                    <a:pt x="2548617" y="99012"/>
                  </a:cubicBezTo>
                  <a:cubicBezTo>
                    <a:pt x="2546217" y="99012"/>
                    <a:pt x="2544117" y="98027"/>
                    <a:pt x="2542317" y="96055"/>
                  </a:cubicBezTo>
                  <a:cubicBezTo>
                    <a:pt x="2540516" y="94083"/>
                    <a:pt x="2539616" y="91897"/>
                    <a:pt x="2539616" y="89497"/>
                  </a:cubicBezTo>
                  <a:cubicBezTo>
                    <a:pt x="2536359" y="91554"/>
                    <a:pt x="2533787" y="92583"/>
                    <a:pt x="2531901" y="92583"/>
                  </a:cubicBezTo>
                  <a:cubicBezTo>
                    <a:pt x="2526929" y="92412"/>
                    <a:pt x="2523500" y="90268"/>
                    <a:pt x="2521614" y="86154"/>
                  </a:cubicBezTo>
                  <a:cubicBezTo>
                    <a:pt x="2525043" y="86154"/>
                    <a:pt x="2529758" y="84653"/>
                    <a:pt x="2535759" y="81653"/>
                  </a:cubicBezTo>
                  <a:cubicBezTo>
                    <a:pt x="2541759" y="78653"/>
                    <a:pt x="2546474" y="77153"/>
                    <a:pt x="2549903" y="77153"/>
                  </a:cubicBezTo>
                  <a:close/>
                  <a:moveTo>
                    <a:pt x="807533" y="60436"/>
                  </a:moveTo>
                  <a:lnTo>
                    <a:pt x="810362" y="63522"/>
                  </a:lnTo>
                  <a:cubicBezTo>
                    <a:pt x="805905" y="67637"/>
                    <a:pt x="802819" y="72781"/>
                    <a:pt x="801104" y="78953"/>
                  </a:cubicBezTo>
                  <a:cubicBezTo>
                    <a:pt x="799047" y="86154"/>
                    <a:pt x="793475" y="92412"/>
                    <a:pt x="784388" y="97727"/>
                  </a:cubicBezTo>
                  <a:cubicBezTo>
                    <a:pt x="780273" y="100127"/>
                    <a:pt x="775987" y="103556"/>
                    <a:pt x="771529" y="108014"/>
                  </a:cubicBezTo>
                  <a:cubicBezTo>
                    <a:pt x="775987" y="106299"/>
                    <a:pt x="780273" y="105442"/>
                    <a:pt x="784388" y="105442"/>
                  </a:cubicBezTo>
                  <a:cubicBezTo>
                    <a:pt x="788331" y="105442"/>
                    <a:pt x="791931" y="106385"/>
                    <a:pt x="795189" y="108271"/>
                  </a:cubicBezTo>
                  <a:cubicBezTo>
                    <a:pt x="799132" y="110500"/>
                    <a:pt x="801104" y="113414"/>
                    <a:pt x="801104" y="117015"/>
                  </a:cubicBezTo>
                  <a:cubicBezTo>
                    <a:pt x="795789" y="116157"/>
                    <a:pt x="792360" y="115729"/>
                    <a:pt x="790817" y="115729"/>
                  </a:cubicBezTo>
                  <a:cubicBezTo>
                    <a:pt x="770072" y="115900"/>
                    <a:pt x="748212" y="127473"/>
                    <a:pt x="725237" y="150447"/>
                  </a:cubicBezTo>
                  <a:lnTo>
                    <a:pt x="720094" y="145304"/>
                  </a:lnTo>
                  <a:cubicBezTo>
                    <a:pt x="743411" y="121987"/>
                    <a:pt x="754984" y="100127"/>
                    <a:pt x="754813" y="79724"/>
                  </a:cubicBezTo>
                  <a:cubicBezTo>
                    <a:pt x="754813" y="75095"/>
                    <a:pt x="754384" y="71666"/>
                    <a:pt x="753527" y="69437"/>
                  </a:cubicBezTo>
                  <a:cubicBezTo>
                    <a:pt x="762099" y="72523"/>
                    <a:pt x="766385" y="78095"/>
                    <a:pt x="766385" y="86154"/>
                  </a:cubicBezTo>
                  <a:cubicBezTo>
                    <a:pt x="766385" y="89411"/>
                    <a:pt x="765528" y="93269"/>
                    <a:pt x="763814" y="97727"/>
                  </a:cubicBezTo>
                  <a:cubicBezTo>
                    <a:pt x="767071" y="94469"/>
                    <a:pt x="770500" y="89754"/>
                    <a:pt x="774101" y="83582"/>
                  </a:cubicBezTo>
                  <a:cubicBezTo>
                    <a:pt x="778730" y="77067"/>
                    <a:pt x="784216" y="72438"/>
                    <a:pt x="790560" y="69694"/>
                  </a:cubicBezTo>
                  <a:cubicBezTo>
                    <a:pt x="798104" y="66437"/>
                    <a:pt x="803761" y="63351"/>
                    <a:pt x="807533" y="60436"/>
                  </a:cubicBezTo>
                  <a:close/>
                  <a:moveTo>
                    <a:pt x="192882" y="60436"/>
                  </a:moveTo>
                  <a:lnTo>
                    <a:pt x="195711" y="63522"/>
                  </a:lnTo>
                  <a:cubicBezTo>
                    <a:pt x="191253" y="67637"/>
                    <a:pt x="188167" y="72781"/>
                    <a:pt x="186452" y="78953"/>
                  </a:cubicBezTo>
                  <a:cubicBezTo>
                    <a:pt x="184395" y="86154"/>
                    <a:pt x="178823" y="92412"/>
                    <a:pt x="169736" y="97727"/>
                  </a:cubicBezTo>
                  <a:cubicBezTo>
                    <a:pt x="165621" y="100127"/>
                    <a:pt x="161335" y="103556"/>
                    <a:pt x="156877" y="108014"/>
                  </a:cubicBezTo>
                  <a:cubicBezTo>
                    <a:pt x="161335" y="106299"/>
                    <a:pt x="165621" y="105442"/>
                    <a:pt x="169736" y="105442"/>
                  </a:cubicBezTo>
                  <a:cubicBezTo>
                    <a:pt x="173679" y="105442"/>
                    <a:pt x="177280" y="106385"/>
                    <a:pt x="180537" y="108271"/>
                  </a:cubicBezTo>
                  <a:cubicBezTo>
                    <a:pt x="184481" y="110500"/>
                    <a:pt x="186452" y="113414"/>
                    <a:pt x="186452" y="117015"/>
                  </a:cubicBezTo>
                  <a:cubicBezTo>
                    <a:pt x="181137" y="116157"/>
                    <a:pt x="177708" y="115729"/>
                    <a:pt x="176165" y="115729"/>
                  </a:cubicBezTo>
                  <a:cubicBezTo>
                    <a:pt x="155420" y="115900"/>
                    <a:pt x="133560" y="127473"/>
                    <a:pt x="110586" y="150447"/>
                  </a:cubicBezTo>
                  <a:lnTo>
                    <a:pt x="105442" y="145304"/>
                  </a:lnTo>
                  <a:cubicBezTo>
                    <a:pt x="128759" y="121987"/>
                    <a:pt x="140332" y="100127"/>
                    <a:pt x="140161" y="79724"/>
                  </a:cubicBezTo>
                  <a:cubicBezTo>
                    <a:pt x="140161" y="75095"/>
                    <a:pt x="139732" y="71666"/>
                    <a:pt x="138875" y="69437"/>
                  </a:cubicBezTo>
                  <a:cubicBezTo>
                    <a:pt x="147447" y="72523"/>
                    <a:pt x="151734" y="78095"/>
                    <a:pt x="151734" y="86154"/>
                  </a:cubicBezTo>
                  <a:cubicBezTo>
                    <a:pt x="151734" y="89411"/>
                    <a:pt x="150876" y="93269"/>
                    <a:pt x="149162" y="97727"/>
                  </a:cubicBezTo>
                  <a:cubicBezTo>
                    <a:pt x="152419" y="94469"/>
                    <a:pt x="155848" y="89754"/>
                    <a:pt x="159449" y="83582"/>
                  </a:cubicBezTo>
                  <a:cubicBezTo>
                    <a:pt x="164078" y="77067"/>
                    <a:pt x="169564" y="72438"/>
                    <a:pt x="175908" y="69694"/>
                  </a:cubicBezTo>
                  <a:cubicBezTo>
                    <a:pt x="183452" y="66437"/>
                    <a:pt x="189110" y="63351"/>
                    <a:pt x="192882" y="60436"/>
                  </a:cubicBezTo>
                  <a:close/>
                  <a:moveTo>
                    <a:pt x="1422185" y="60436"/>
                  </a:moveTo>
                  <a:lnTo>
                    <a:pt x="1425014" y="63522"/>
                  </a:lnTo>
                  <a:cubicBezTo>
                    <a:pt x="1420557" y="67637"/>
                    <a:pt x="1417471" y="72781"/>
                    <a:pt x="1415756" y="78953"/>
                  </a:cubicBezTo>
                  <a:cubicBezTo>
                    <a:pt x="1413699" y="86154"/>
                    <a:pt x="1408127" y="92412"/>
                    <a:pt x="1399040" y="97727"/>
                  </a:cubicBezTo>
                  <a:cubicBezTo>
                    <a:pt x="1394925" y="100127"/>
                    <a:pt x="1390639" y="103556"/>
                    <a:pt x="1386181" y="108014"/>
                  </a:cubicBezTo>
                  <a:cubicBezTo>
                    <a:pt x="1390639" y="106299"/>
                    <a:pt x="1394925" y="105442"/>
                    <a:pt x="1399040" y="105442"/>
                  </a:cubicBezTo>
                  <a:cubicBezTo>
                    <a:pt x="1402983" y="105442"/>
                    <a:pt x="1406583" y="106385"/>
                    <a:pt x="1409841" y="108271"/>
                  </a:cubicBezTo>
                  <a:cubicBezTo>
                    <a:pt x="1413784" y="110500"/>
                    <a:pt x="1415756" y="113414"/>
                    <a:pt x="1415756" y="117015"/>
                  </a:cubicBezTo>
                  <a:cubicBezTo>
                    <a:pt x="1410441" y="116157"/>
                    <a:pt x="1407012" y="115729"/>
                    <a:pt x="1405469" y="115729"/>
                  </a:cubicBezTo>
                  <a:cubicBezTo>
                    <a:pt x="1384724" y="115900"/>
                    <a:pt x="1362864" y="127473"/>
                    <a:pt x="1339889" y="150447"/>
                  </a:cubicBezTo>
                  <a:lnTo>
                    <a:pt x="1334746" y="145304"/>
                  </a:lnTo>
                  <a:cubicBezTo>
                    <a:pt x="1358063" y="121987"/>
                    <a:pt x="1369636" y="100127"/>
                    <a:pt x="1369465" y="79724"/>
                  </a:cubicBezTo>
                  <a:cubicBezTo>
                    <a:pt x="1369465" y="75095"/>
                    <a:pt x="1369036" y="71666"/>
                    <a:pt x="1368179" y="69437"/>
                  </a:cubicBezTo>
                  <a:cubicBezTo>
                    <a:pt x="1376751" y="72523"/>
                    <a:pt x="1381037" y="78095"/>
                    <a:pt x="1381037" y="86154"/>
                  </a:cubicBezTo>
                  <a:cubicBezTo>
                    <a:pt x="1381037" y="89411"/>
                    <a:pt x="1380180" y="93269"/>
                    <a:pt x="1378466" y="97727"/>
                  </a:cubicBezTo>
                  <a:cubicBezTo>
                    <a:pt x="1381723" y="94469"/>
                    <a:pt x="1385152" y="89754"/>
                    <a:pt x="1388753" y="83582"/>
                  </a:cubicBezTo>
                  <a:cubicBezTo>
                    <a:pt x="1393382" y="77067"/>
                    <a:pt x="1398868" y="72438"/>
                    <a:pt x="1405212" y="69694"/>
                  </a:cubicBezTo>
                  <a:cubicBezTo>
                    <a:pt x="1412756" y="66437"/>
                    <a:pt x="1418413" y="63351"/>
                    <a:pt x="1422185" y="60436"/>
                  </a:cubicBezTo>
                  <a:close/>
                  <a:moveTo>
                    <a:pt x="2036837" y="60436"/>
                  </a:moveTo>
                  <a:lnTo>
                    <a:pt x="2039666" y="63522"/>
                  </a:lnTo>
                  <a:cubicBezTo>
                    <a:pt x="2035209" y="67637"/>
                    <a:pt x="2032123" y="72781"/>
                    <a:pt x="2030408" y="78953"/>
                  </a:cubicBezTo>
                  <a:cubicBezTo>
                    <a:pt x="2028351" y="86154"/>
                    <a:pt x="2022779" y="92412"/>
                    <a:pt x="2013692" y="97727"/>
                  </a:cubicBezTo>
                  <a:cubicBezTo>
                    <a:pt x="2009577" y="100127"/>
                    <a:pt x="2005291" y="103556"/>
                    <a:pt x="2000833" y="108014"/>
                  </a:cubicBezTo>
                  <a:cubicBezTo>
                    <a:pt x="2005291" y="106299"/>
                    <a:pt x="2009577" y="105442"/>
                    <a:pt x="2013692" y="105442"/>
                  </a:cubicBezTo>
                  <a:cubicBezTo>
                    <a:pt x="2017635" y="105442"/>
                    <a:pt x="2021235" y="106385"/>
                    <a:pt x="2024493" y="108271"/>
                  </a:cubicBezTo>
                  <a:cubicBezTo>
                    <a:pt x="2028436" y="110500"/>
                    <a:pt x="2030408" y="113414"/>
                    <a:pt x="2030408" y="117015"/>
                  </a:cubicBezTo>
                  <a:cubicBezTo>
                    <a:pt x="2025093" y="116157"/>
                    <a:pt x="2021664" y="115729"/>
                    <a:pt x="2020121" y="115729"/>
                  </a:cubicBezTo>
                  <a:cubicBezTo>
                    <a:pt x="1999376" y="115900"/>
                    <a:pt x="1977516" y="127473"/>
                    <a:pt x="1954541" y="150447"/>
                  </a:cubicBezTo>
                  <a:lnTo>
                    <a:pt x="1949398" y="145304"/>
                  </a:lnTo>
                  <a:cubicBezTo>
                    <a:pt x="1972715" y="121987"/>
                    <a:pt x="1984288" y="100127"/>
                    <a:pt x="1984117" y="79724"/>
                  </a:cubicBezTo>
                  <a:cubicBezTo>
                    <a:pt x="1984117" y="75095"/>
                    <a:pt x="1983688" y="71666"/>
                    <a:pt x="1982831" y="69437"/>
                  </a:cubicBezTo>
                  <a:cubicBezTo>
                    <a:pt x="1991403" y="72523"/>
                    <a:pt x="1995689" y="78095"/>
                    <a:pt x="1995689" y="86154"/>
                  </a:cubicBezTo>
                  <a:cubicBezTo>
                    <a:pt x="1995689" y="89411"/>
                    <a:pt x="1994832" y="93269"/>
                    <a:pt x="1993118" y="97727"/>
                  </a:cubicBezTo>
                  <a:cubicBezTo>
                    <a:pt x="1996375" y="94469"/>
                    <a:pt x="1999804" y="89754"/>
                    <a:pt x="2003405" y="83582"/>
                  </a:cubicBezTo>
                  <a:cubicBezTo>
                    <a:pt x="2008034" y="77067"/>
                    <a:pt x="2013520" y="72438"/>
                    <a:pt x="2019864" y="69694"/>
                  </a:cubicBezTo>
                  <a:cubicBezTo>
                    <a:pt x="2027408" y="66437"/>
                    <a:pt x="2033065" y="63351"/>
                    <a:pt x="2036837" y="60436"/>
                  </a:cubicBezTo>
                  <a:close/>
                  <a:moveTo>
                    <a:pt x="2651487" y="60436"/>
                  </a:moveTo>
                  <a:lnTo>
                    <a:pt x="2654316" y="63522"/>
                  </a:lnTo>
                  <a:cubicBezTo>
                    <a:pt x="2649859" y="67637"/>
                    <a:pt x="2646773" y="72781"/>
                    <a:pt x="2645058" y="78953"/>
                  </a:cubicBezTo>
                  <a:cubicBezTo>
                    <a:pt x="2643001" y="86154"/>
                    <a:pt x="2637429" y="92412"/>
                    <a:pt x="2628342" y="97727"/>
                  </a:cubicBezTo>
                  <a:cubicBezTo>
                    <a:pt x="2624227" y="100127"/>
                    <a:pt x="2619941" y="103556"/>
                    <a:pt x="2615483" y="108014"/>
                  </a:cubicBezTo>
                  <a:cubicBezTo>
                    <a:pt x="2619941" y="106299"/>
                    <a:pt x="2624227" y="105442"/>
                    <a:pt x="2628342" y="105442"/>
                  </a:cubicBezTo>
                  <a:cubicBezTo>
                    <a:pt x="2632285" y="105442"/>
                    <a:pt x="2635885" y="106385"/>
                    <a:pt x="2639143" y="108271"/>
                  </a:cubicBezTo>
                  <a:cubicBezTo>
                    <a:pt x="2643086" y="110500"/>
                    <a:pt x="2645058" y="113414"/>
                    <a:pt x="2645058" y="117015"/>
                  </a:cubicBezTo>
                  <a:cubicBezTo>
                    <a:pt x="2639743" y="116157"/>
                    <a:pt x="2636314" y="115729"/>
                    <a:pt x="2634771" y="115729"/>
                  </a:cubicBezTo>
                  <a:cubicBezTo>
                    <a:pt x="2614026" y="115900"/>
                    <a:pt x="2592166" y="127473"/>
                    <a:pt x="2569191" y="150447"/>
                  </a:cubicBezTo>
                  <a:lnTo>
                    <a:pt x="2564048" y="145304"/>
                  </a:lnTo>
                  <a:cubicBezTo>
                    <a:pt x="2587365" y="121987"/>
                    <a:pt x="2598938" y="100127"/>
                    <a:pt x="2598767" y="79724"/>
                  </a:cubicBezTo>
                  <a:cubicBezTo>
                    <a:pt x="2598767" y="75095"/>
                    <a:pt x="2598338" y="71666"/>
                    <a:pt x="2597481" y="69437"/>
                  </a:cubicBezTo>
                  <a:cubicBezTo>
                    <a:pt x="2606053" y="72523"/>
                    <a:pt x="2610339" y="78095"/>
                    <a:pt x="2610339" y="86154"/>
                  </a:cubicBezTo>
                  <a:cubicBezTo>
                    <a:pt x="2610339" y="89411"/>
                    <a:pt x="2609482" y="93269"/>
                    <a:pt x="2607768" y="97727"/>
                  </a:cubicBezTo>
                  <a:cubicBezTo>
                    <a:pt x="2611025" y="94469"/>
                    <a:pt x="2614454" y="89754"/>
                    <a:pt x="2618055" y="83582"/>
                  </a:cubicBezTo>
                  <a:cubicBezTo>
                    <a:pt x="2622684" y="77067"/>
                    <a:pt x="2628170" y="72438"/>
                    <a:pt x="2634514" y="69694"/>
                  </a:cubicBezTo>
                  <a:cubicBezTo>
                    <a:pt x="2642058" y="66437"/>
                    <a:pt x="2647715" y="63351"/>
                    <a:pt x="2651487" y="60436"/>
                  </a:cubicBezTo>
                  <a:close/>
                  <a:moveTo>
                    <a:pt x="743240" y="47577"/>
                  </a:moveTo>
                  <a:cubicBezTo>
                    <a:pt x="743240" y="47577"/>
                    <a:pt x="744954" y="48435"/>
                    <a:pt x="748383" y="50149"/>
                  </a:cubicBezTo>
                  <a:cubicBezTo>
                    <a:pt x="744440" y="50835"/>
                    <a:pt x="741439" y="53750"/>
                    <a:pt x="739382" y="58893"/>
                  </a:cubicBezTo>
                  <a:cubicBezTo>
                    <a:pt x="737668" y="63008"/>
                    <a:pt x="736810" y="67380"/>
                    <a:pt x="736810" y="72009"/>
                  </a:cubicBezTo>
                  <a:cubicBezTo>
                    <a:pt x="736810" y="102527"/>
                    <a:pt x="729095" y="126959"/>
                    <a:pt x="713665" y="145304"/>
                  </a:cubicBezTo>
                  <a:lnTo>
                    <a:pt x="707235" y="141446"/>
                  </a:lnTo>
                  <a:cubicBezTo>
                    <a:pt x="715979" y="130988"/>
                    <a:pt x="720265" y="118986"/>
                    <a:pt x="720094" y="105442"/>
                  </a:cubicBezTo>
                  <a:cubicBezTo>
                    <a:pt x="720094" y="99612"/>
                    <a:pt x="717522" y="93612"/>
                    <a:pt x="712379" y="87440"/>
                  </a:cubicBezTo>
                  <a:cubicBezTo>
                    <a:pt x="718722" y="87440"/>
                    <a:pt x="723437" y="91726"/>
                    <a:pt x="726523" y="100298"/>
                  </a:cubicBezTo>
                  <a:lnTo>
                    <a:pt x="726523" y="95155"/>
                  </a:lnTo>
                  <a:cubicBezTo>
                    <a:pt x="726523" y="92412"/>
                    <a:pt x="726095" y="88340"/>
                    <a:pt x="725237" y="82939"/>
                  </a:cubicBezTo>
                  <a:cubicBezTo>
                    <a:pt x="724380" y="77538"/>
                    <a:pt x="723952" y="73466"/>
                    <a:pt x="723952" y="70723"/>
                  </a:cubicBezTo>
                  <a:cubicBezTo>
                    <a:pt x="723952" y="64894"/>
                    <a:pt x="725752" y="59579"/>
                    <a:pt x="729352" y="54778"/>
                  </a:cubicBezTo>
                  <a:cubicBezTo>
                    <a:pt x="732953" y="49978"/>
                    <a:pt x="737582" y="47577"/>
                    <a:pt x="743240" y="47577"/>
                  </a:cubicBezTo>
                  <a:close/>
                  <a:moveTo>
                    <a:pt x="128588" y="47577"/>
                  </a:moveTo>
                  <a:cubicBezTo>
                    <a:pt x="128588" y="47577"/>
                    <a:pt x="130302" y="48435"/>
                    <a:pt x="133731" y="50149"/>
                  </a:cubicBezTo>
                  <a:cubicBezTo>
                    <a:pt x="129788" y="50835"/>
                    <a:pt x="126788" y="53750"/>
                    <a:pt x="124730" y="58893"/>
                  </a:cubicBezTo>
                  <a:cubicBezTo>
                    <a:pt x="123016" y="63008"/>
                    <a:pt x="122159" y="67380"/>
                    <a:pt x="122159" y="72009"/>
                  </a:cubicBezTo>
                  <a:cubicBezTo>
                    <a:pt x="122159" y="102527"/>
                    <a:pt x="114443" y="126959"/>
                    <a:pt x="99013" y="145304"/>
                  </a:cubicBezTo>
                  <a:lnTo>
                    <a:pt x="92583" y="141446"/>
                  </a:lnTo>
                  <a:cubicBezTo>
                    <a:pt x="101327" y="130988"/>
                    <a:pt x="105614" y="118986"/>
                    <a:pt x="105442" y="105442"/>
                  </a:cubicBezTo>
                  <a:cubicBezTo>
                    <a:pt x="105442" y="99612"/>
                    <a:pt x="102870" y="93612"/>
                    <a:pt x="97727" y="87440"/>
                  </a:cubicBezTo>
                  <a:cubicBezTo>
                    <a:pt x="104071" y="87440"/>
                    <a:pt x="108785" y="91726"/>
                    <a:pt x="111872" y="100298"/>
                  </a:cubicBezTo>
                  <a:lnTo>
                    <a:pt x="111872" y="95155"/>
                  </a:lnTo>
                  <a:cubicBezTo>
                    <a:pt x="111872" y="92412"/>
                    <a:pt x="111443" y="88340"/>
                    <a:pt x="110586" y="82939"/>
                  </a:cubicBezTo>
                  <a:cubicBezTo>
                    <a:pt x="109728" y="77538"/>
                    <a:pt x="109300" y="73466"/>
                    <a:pt x="109300" y="70723"/>
                  </a:cubicBezTo>
                  <a:cubicBezTo>
                    <a:pt x="109300" y="64894"/>
                    <a:pt x="111100" y="59579"/>
                    <a:pt x="114700" y="54778"/>
                  </a:cubicBezTo>
                  <a:cubicBezTo>
                    <a:pt x="118301" y="49978"/>
                    <a:pt x="122930" y="47577"/>
                    <a:pt x="128588" y="47577"/>
                  </a:cubicBezTo>
                  <a:close/>
                  <a:moveTo>
                    <a:pt x="1357892" y="47577"/>
                  </a:moveTo>
                  <a:cubicBezTo>
                    <a:pt x="1357892" y="47577"/>
                    <a:pt x="1359606" y="48435"/>
                    <a:pt x="1363035" y="50149"/>
                  </a:cubicBezTo>
                  <a:cubicBezTo>
                    <a:pt x="1359092" y="50835"/>
                    <a:pt x="1356091" y="53750"/>
                    <a:pt x="1354034" y="58893"/>
                  </a:cubicBezTo>
                  <a:cubicBezTo>
                    <a:pt x="1352320" y="63008"/>
                    <a:pt x="1351462" y="67380"/>
                    <a:pt x="1351462" y="72009"/>
                  </a:cubicBezTo>
                  <a:cubicBezTo>
                    <a:pt x="1351462" y="102527"/>
                    <a:pt x="1343747" y="126959"/>
                    <a:pt x="1328317" y="145304"/>
                  </a:cubicBezTo>
                  <a:lnTo>
                    <a:pt x="1321887" y="141446"/>
                  </a:lnTo>
                  <a:cubicBezTo>
                    <a:pt x="1330631" y="130988"/>
                    <a:pt x="1334917" y="118986"/>
                    <a:pt x="1334746" y="105442"/>
                  </a:cubicBezTo>
                  <a:cubicBezTo>
                    <a:pt x="1334746" y="99612"/>
                    <a:pt x="1332174" y="93612"/>
                    <a:pt x="1327031" y="87440"/>
                  </a:cubicBezTo>
                  <a:cubicBezTo>
                    <a:pt x="1333374" y="87440"/>
                    <a:pt x="1338089" y="91726"/>
                    <a:pt x="1341175" y="100298"/>
                  </a:cubicBezTo>
                  <a:lnTo>
                    <a:pt x="1341175" y="95155"/>
                  </a:lnTo>
                  <a:cubicBezTo>
                    <a:pt x="1341175" y="92412"/>
                    <a:pt x="1340747" y="88340"/>
                    <a:pt x="1339889" y="82939"/>
                  </a:cubicBezTo>
                  <a:cubicBezTo>
                    <a:pt x="1339032" y="77538"/>
                    <a:pt x="1338604" y="73466"/>
                    <a:pt x="1338604" y="70723"/>
                  </a:cubicBezTo>
                  <a:cubicBezTo>
                    <a:pt x="1338604" y="64894"/>
                    <a:pt x="1340404" y="59579"/>
                    <a:pt x="1344004" y="54778"/>
                  </a:cubicBezTo>
                  <a:cubicBezTo>
                    <a:pt x="1347605" y="49978"/>
                    <a:pt x="1352234" y="47577"/>
                    <a:pt x="1357892" y="47577"/>
                  </a:cubicBezTo>
                  <a:close/>
                  <a:moveTo>
                    <a:pt x="1972544" y="47577"/>
                  </a:moveTo>
                  <a:cubicBezTo>
                    <a:pt x="1972544" y="47577"/>
                    <a:pt x="1974258" y="48435"/>
                    <a:pt x="1977687" y="50149"/>
                  </a:cubicBezTo>
                  <a:cubicBezTo>
                    <a:pt x="1973744" y="50835"/>
                    <a:pt x="1970743" y="53750"/>
                    <a:pt x="1968686" y="58893"/>
                  </a:cubicBezTo>
                  <a:cubicBezTo>
                    <a:pt x="1966972" y="63008"/>
                    <a:pt x="1966114" y="67380"/>
                    <a:pt x="1966114" y="72009"/>
                  </a:cubicBezTo>
                  <a:cubicBezTo>
                    <a:pt x="1966114" y="102527"/>
                    <a:pt x="1958399" y="126959"/>
                    <a:pt x="1942969" y="145304"/>
                  </a:cubicBezTo>
                  <a:lnTo>
                    <a:pt x="1936539" y="141446"/>
                  </a:lnTo>
                  <a:cubicBezTo>
                    <a:pt x="1945283" y="130988"/>
                    <a:pt x="1949569" y="118986"/>
                    <a:pt x="1949398" y="105442"/>
                  </a:cubicBezTo>
                  <a:cubicBezTo>
                    <a:pt x="1949398" y="99612"/>
                    <a:pt x="1946826" y="93612"/>
                    <a:pt x="1941683" y="87440"/>
                  </a:cubicBezTo>
                  <a:cubicBezTo>
                    <a:pt x="1948026" y="87440"/>
                    <a:pt x="1952741" y="91726"/>
                    <a:pt x="1955827" y="100298"/>
                  </a:cubicBezTo>
                  <a:lnTo>
                    <a:pt x="1955827" y="95155"/>
                  </a:lnTo>
                  <a:cubicBezTo>
                    <a:pt x="1955827" y="92412"/>
                    <a:pt x="1955399" y="88340"/>
                    <a:pt x="1954541" y="82939"/>
                  </a:cubicBezTo>
                  <a:cubicBezTo>
                    <a:pt x="1953684" y="77538"/>
                    <a:pt x="1953256" y="73466"/>
                    <a:pt x="1953256" y="70723"/>
                  </a:cubicBezTo>
                  <a:cubicBezTo>
                    <a:pt x="1953256" y="64894"/>
                    <a:pt x="1955056" y="59579"/>
                    <a:pt x="1958656" y="54778"/>
                  </a:cubicBezTo>
                  <a:cubicBezTo>
                    <a:pt x="1962257" y="49978"/>
                    <a:pt x="1966886" y="47577"/>
                    <a:pt x="1972544" y="47577"/>
                  </a:cubicBezTo>
                  <a:close/>
                  <a:moveTo>
                    <a:pt x="2587194" y="47577"/>
                  </a:moveTo>
                  <a:cubicBezTo>
                    <a:pt x="2587194" y="47577"/>
                    <a:pt x="2588908" y="48435"/>
                    <a:pt x="2592337" y="50149"/>
                  </a:cubicBezTo>
                  <a:cubicBezTo>
                    <a:pt x="2588394" y="50835"/>
                    <a:pt x="2585393" y="53750"/>
                    <a:pt x="2583336" y="58893"/>
                  </a:cubicBezTo>
                  <a:cubicBezTo>
                    <a:pt x="2581622" y="63008"/>
                    <a:pt x="2580764" y="67380"/>
                    <a:pt x="2580764" y="72009"/>
                  </a:cubicBezTo>
                  <a:cubicBezTo>
                    <a:pt x="2580764" y="102527"/>
                    <a:pt x="2573049" y="126959"/>
                    <a:pt x="2557619" y="145304"/>
                  </a:cubicBezTo>
                  <a:lnTo>
                    <a:pt x="2551189" y="141446"/>
                  </a:lnTo>
                  <a:cubicBezTo>
                    <a:pt x="2559933" y="130988"/>
                    <a:pt x="2564219" y="118986"/>
                    <a:pt x="2564048" y="105442"/>
                  </a:cubicBezTo>
                  <a:cubicBezTo>
                    <a:pt x="2564048" y="99612"/>
                    <a:pt x="2561476" y="93612"/>
                    <a:pt x="2556333" y="87440"/>
                  </a:cubicBezTo>
                  <a:cubicBezTo>
                    <a:pt x="2562676" y="87440"/>
                    <a:pt x="2567391" y="91726"/>
                    <a:pt x="2570477" y="100298"/>
                  </a:cubicBezTo>
                  <a:lnTo>
                    <a:pt x="2570477" y="95155"/>
                  </a:lnTo>
                  <a:cubicBezTo>
                    <a:pt x="2570477" y="92412"/>
                    <a:pt x="2570049" y="88340"/>
                    <a:pt x="2569191" y="82939"/>
                  </a:cubicBezTo>
                  <a:cubicBezTo>
                    <a:pt x="2568334" y="77538"/>
                    <a:pt x="2567906" y="73466"/>
                    <a:pt x="2567906" y="70723"/>
                  </a:cubicBezTo>
                  <a:cubicBezTo>
                    <a:pt x="2567906" y="64894"/>
                    <a:pt x="2569706" y="59579"/>
                    <a:pt x="2573306" y="54778"/>
                  </a:cubicBezTo>
                  <a:cubicBezTo>
                    <a:pt x="2576907" y="49978"/>
                    <a:pt x="2581536" y="47577"/>
                    <a:pt x="2587194" y="47577"/>
                  </a:cubicBezTo>
                  <a:close/>
                  <a:moveTo>
                    <a:pt x="673802" y="37290"/>
                  </a:moveTo>
                  <a:cubicBezTo>
                    <a:pt x="677231" y="39348"/>
                    <a:pt x="678946" y="44063"/>
                    <a:pt x="678946" y="51435"/>
                  </a:cubicBezTo>
                  <a:cubicBezTo>
                    <a:pt x="678946" y="57093"/>
                    <a:pt x="676374" y="61379"/>
                    <a:pt x="671231" y="64294"/>
                  </a:cubicBezTo>
                  <a:cubicBezTo>
                    <a:pt x="674831" y="64637"/>
                    <a:pt x="676546" y="67637"/>
                    <a:pt x="676374" y="73295"/>
                  </a:cubicBezTo>
                  <a:cubicBezTo>
                    <a:pt x="676203" y="77581"/>
                    <a:pt x="673631" y="80153"/>
                    <a:pt x="668659" y="81010"/>
                  </a:cubicBezTo>
                  <a:cubicBezTo>
                    <a:pt x="668316" y="76724"/>
                    <a:pt x="667030" y="74581"/>
                    <a:pt x="664801" y="74581"/>
                  </a:cubicBezTo>
                  <a:cubicBezTo>
                    <a:pt x="660515" y="74581"/>
                    <a:pt x="658372" y="76724"/>
                    <a:pt x="658372" y="81010"/>
                  </a:cubicBezTo>
                  <a:cubicBezTo>
                    <a:pt x="658372" y="87182"/>
                    <a:pt x="658715" y="90783"/>
                    <a:pt x="659401" y="91812"/>
                  </a:cubicBezTo>
                  <a:cubicBezTo>
                    <a:pt x="655286" y="90611"/>
                    <a:pt x="653228" y="86154"/>
                    <a:pt x="653228" y="78438"/>
                  </a:cubicBezTo>
                  <a:cubicBezTo>
                    <a:pt x="653228" y="75181"/>
                    <a:pt x="656657" y="68751"/>
                    <a:pt x="663515" y="59150"/>
                  </a:cubicBezTo>
                  <a:cubicBezTo>
                    <a:pt x="670373" y="49549"/>
                    <a:pt x="673802" y="42262"/>
                    <a:pt x="673802" y="37290"/>
                  </a:cubicBezTo>
                  <a:close/>
                  <a:moveTo>
                    <a:pt x="59151" y="37290"/>
                  </a:moveTo>
                  <a:cubicBezTo>
                    <a:pt x="62580" y="39348"/>
                    <a:pt x="64294" y="44063"/>
                    <a:pt x="64294" y="51435"/>
                  </a:cubicBezTo>
                  <a:cubicBezTo>
                    <a:pt x="64294" y="57093"/>
                    <a:pt x="61722" y="61379"/>
                    <a:pt x="56579" y="64294"/>
                  </a:cubicBezTo>
                  <a:cubicBezTo>
                    <a:pt x="60179" y="64637"/>
                    <a:pt x="61894" y="67637"/>
                    <a:pt x="61722" y="73295"/>
                  </a:cubicBezTo>
                  <a:cubicBezTo>
                    <a:pt x="61551" y="77581"/>
                    <a:pt x="58979" y="80153"/>
                    <a:pt x="54007" y="81010"/>
                  </a:cubicBezTo>
                  <a:cubicBezTo>
                    <a:pt x="53664" y="76724"/>
                    <a:pt x="52378" y="74581"/>
                    <a:pt x="50150" y="74581"/>
                  </a:cubicBezTo>
                  <a:cubicBezTo>
                    <a:pt x="45863" y="74581"/>
                    <a:pt x="43720" y="76724"/>
                    <a:pt x="43720" y="81010"/>
                  </a:cubicBezTo>
                  <a:cubicBezTo>
                    <a:pt x="43720" y="87182"/>
                    <a:pt x="44063" y="90783"/>
                    <a:pt x="44749" y="91812"/>
                  </a:cubicBezTo>
                  <a:cubicBezTo>
                    <a:pt x="40634" y="90611"/>
                    <a:pt x="38577" y="86154"/>
                    <a:pt x="38577" y="78438"/>
                  </a:cubicBezTo>
                  <a:cubicBezTo>
                    <a:pt x="38577" y="75181"/>
                    <a:pt x="42006" y="68751"/>
                    <a:pt x="48864" y="59150"/>
                  </a:cubicBezTo>
                  <a:cubicBezTo>
                    <a:pt x="55722" y="49549"/>
                    <a:pt x="59151" y="42262"/>
                    <a:pt x="59151" y="37290"/>
                  </a:cubicBezTo>
                  <a:close/>
                  <a:moveTo>
                    <a:pt x="1288454" y="37290"/>
                  </a:moveTo>
                  <a:cubicBezTo>
                    <a:pt x="1291883" y="39348"/>
                    <a:pt x="1293598" y="44063"/>
                    <a:pt x="1293598" y="51435"/>
                  </a:cubicBezTo>
                  <a:cubicBezTo>
                    <a:pt x="1293598" y="57093"/>
                    <a:pt x="1291026" y="61379"/>
                    <a:pt x="1285883" y="64294"/>
                  </a:cubicBezTo>
                  <a:cubicBezTo>
                    <a:pt x="1289483" y="64637"/>
                    <a:pt x="1291198" y="67637"/>
                    <a:pt x="1291026" y="73295"/>
                  </a:cubicBezTo>
                  <a:cubicBezTo>
                    <a:pt x="1290855" y="77581"/>
                    <a:pt x="1288283" y="80153"/>
                    <a:pt x="1283311" y="81010"/>
                  </a:cubicBezTo>
                  <a:cubicBezTo>
                    <a:pt x="1282968" y="76724"/>
                    <a:pt x="1281682" y="74581"/>
                    <a:pt x="1279453" y="74581"/>
                  </a:cubicBezTo>
                  <a:cubicBezTo>
                    <a:pt x="1275167" y="74581"/>
                    <a:pt x="1273024" y="76724"/>
                    <a:pt x="1273024" y="81010"/>
                  </a:cubicBezTo>
                  <a:cubicBezTo>
                    <a:pt x="1273024" y="87182"/>
                    <a:pt x="1273367" y="90783"/>
                    <a:pt x="1274053" y="91812"/>
                  </a:cubicBezTo>
                  <a:cubicBezTo>
                    <a:pt x="1269938" y="90611"/>
                    <a:pt x="1267880" y="86154"/>
                    <a:pt x="1267880" y="78438"/>
                  </a:cubicBezTo>
                  <a:cubicBezTo>
                    <a:pt x="1267880" y="75181"/>
                    <a:pt x="1271309" y="68751"/>
                    <a:pt x="1278167" y="59150"/>
                  </a:cubicBezTo>
                  <a:cubicBezTo>
                    <a:pt x="1285025" y="49549"/>
                    <a:pt x="1288454" y="42262"/>
                    <a:pt x="1288454" y="37290"/>
                  </a:cubicBezTo>
                  <a:close/>
                  <a:moveTo>
                    <a:pt x="1903106" y="37290"/>
                  </a:moveTo>
                  <a:cubicBezTo>
                    <a:pt x="1906535" y="39348"/>
                    <a:pt x="1908250" y="44063"/>
                    <a:pt x="1908250" y="51435"/>
                  </a:cubicBezTo>
                  <a:cubicBezTo>
                    <a:pt x="1908250" y="57093"/>
                    <a:pt x="1905678" y="61379"/>
                    <a:pt x="1900535" y="64294"/>
                  </a:cubicBezTo>
                  <a:cubicBezTo>
                    <a:pt x="1904135" y="64637"/>
                    <a:pt x="1905850" y="67637"/>
                    <a:pt x="1905678" y="73295"/>
                  </a:cubicBezTo>
                  <a:cubicBezTo>
                    <a:pt x="1905507" y="77581"/>
                    <a:pt x="1902935" y="80153"/>
                    <a:pt x="1897963" y="81010"/>
                  </a:cubicBezTo>
                  <a:cubicBezTo>
                    <a:pt x="1897620" y="76724"/>
                    <a:pt x="1896334" y="74581"/>
                    <a:pt x="1894105" y="74581"/>
                  </a:cubicBezTo>
                  <a:cubicBezTo>
                    <a:pt x="1889819" y="74581"/>
                    <a:pt x="1887676" y="76724"/>
                    <a:pt x="1887676" y="81010"/>
                  </a:cubicBezTo>
                  <a:cubicBezTo>
                    <a:pt x="1887676" y="87182"/>
                    <a:pt x="1888019" y="90783"/>
                    <a:pt x="1888705" y="91812"/>
                  </a:cubicBezTo>
                  <a:cubicBezTo>
                    <a:pt x="1884590" y="90611"/>
                    <a:pt x="1882532" y="86154"/>
                    <a:pt x="1882532" y="78438"/>
                  </a:cubicBezTo>
                  <a:cubicBezTo>
                    <a:pt x="1882532" y="75181"/>
                    <a:pt x="1885961" y="68751"/>
                    <a:pt x="1892819" y="59150"/>
                  </a:cubicBezTo>
                  <a:cubicBezTo>
                    <a:pt x="1899677" y="49549"/>
                    <a:pt x="1903106" y="42262"/>
                    <a:pt x="1903106" y="37290"/>
                  </a:cubicBezTo>
                  <a:close/>
                  <a:moveTo>
                    <a:pt x="2517756" y="37290"/>
                  </a:moveTo>
                  <a:cubicBezTo>
                    <a:pt x="2521185" y="39348"/>
                    <a:pt x="2522900" y="44063"/>
                    <a:pt x="2522900" y="51435"/>
                  </a:cubicBezTo>
                  <a:cubicBezTo>
                    <a:pt x="2522900" y="57093"/>
                    <a:pt x="2520328" y="61379"/>
                    <a:pt x="2515185" y="64294"/>
                  </a:cubicBezTo>
                  <a:cubicBezTo>
                    <a:pt x="2518785" y="64637"/>
                    <a:pt x="2520500" y="67637"/>
                    <a:pt x="2520328" y="73295"/>
                  </a:cubicBezTo>
                  <a:cubicBezTo>
                    <a:pt x="2520157" y="77581"/>
                    <a:pt x="2517585" y="80153"/>
                    <a:pt x="2512613" y="81010"/>
                  </a:cubicBezTo>
                  <a:cubicBezTo>
                    <a:pt x="2512270" y="76724"/>
                    <a:pt x="2510984" y="74581"/>
                    <a:pt x="2508755" y="74581"/>
                  </a:cubicBezTo>
                  <a:cubicBezTo>
                    <a:pt x="2504469" y="74581"/>
                    <a:pt x="2502326" y="76724"/>
                    <a:pt x="2502326" y="81010"/>
                  </a:cubicBezTo>
                  <a:cubicBezTo>
                    <a:pt x="2502326" y="87182"/>
                    <a:pt x="2502669" y="90783"/>
                    <a:pt x="2503355" y="91811"/>
                  </a:cubicBezTo>
                  <a:cubicBezTo>
                    <a:pt x="2499240" y="90611"/>
                    <a:pt x="2497182" y="86154"/>
                    <a:pt x="2497182" y="78438"/>
                  </a:cubicBezTo>
                  <a:cubicBezTo>
                    <a:pt x="2497182" y="75181"/>
                    <a:pt x="2500611" y="68751"/>
                    <a:pt x="2507469" y="59150"/>
                  </a:cubicBezTo>
                  <a:cubicBezTo>
                    <a:pt x="2514327" y="49549"/>
                    <a:pt x="2517756" y="42262"/>
                    <a:pt x="2517756" y="37290"/>
                  </a:cubicBezTo>
                  <a:close/>
                  <a:moveTo>
                    <a:pt x="635226" y="0"/>
                  </a:moveTo>
                  <a:lnTo>
                    <a:pt x="642941" y="0"/>
                  </a:lnTo>
                  <a:lnTo>
                    <a:pt x="642941" y="174879"/>
                  </a:lnTo>
                  <a:lnTo>
                    <a:pt x="723952" y="174879"/>
                  </a:lnTo>
                  <a:lnTo>
                    <a:pt x="740958" y="181528"/>
                  </a:lnTo>
                  <a:lnTo>
                    <a:pt x="741149" y="181778"/>
                  </a:lnTo>
                  <a:lnTo>
                    <a:pt x="748383" y="198025"/>
                  </a:lnTo>
                  <a:cubicBezTo>
                    <a:pt x="748383" y="203340"/>
                    <a:pt x="746497" y="207883"/>
                    <a:pt x="742725" y="211655"/>
                  </a:cubicBezTo>
                  <a:cubicBezTo>
                    <a:pt x="738953" y="215427"/>
                    <a:pt x="734410" y="217313"/>
                    <a:pt x="729095" y="217313"/>
                  </a:cubicBezTo>
                  <a:cubicBezTo>
                    <a:pt x="727381" y="217313"/>
                    <a:pt x="724980" y="216670"/>
                    <a:pt x="721894" y="215384"/>
                  </a:cubicBezTo>
                  <a:cubicBezTo>
                    <a:pt x="718808" y="214098"/>
                    <a:pt x="716493" y="213455"/>
                    <a:pt x="714950" y="213455"/>
                  </a:cubicBezTo>
                  <a:cubicBezTo>
                    <a:pt x="712722" y="213455"/>
                    <a:pt x="708864" y="214741"/>
                    <a:pt x="703378" y="217313"/>
                  </a:cubicBezTo>
                  <a:cubicBezTo>
                    <a:pt x="703720" y="210455"/>
                    <a:pt x="706721" y="207026"/>
                    <a:pt x="712379" y="207026"/>
                  </a:cubicBezTo>
                  <a:cubicBezTo>
                    <a:pt x="712379" y="203254"/>
                    <a:pt x="713150" y="199739"/>
                    <a:pt x="714693" y="196482"/>
                  </a:cubicBezTo>
                  <a:cubicBezTo>
                    <a:pt x="716579" y="192367"/>
                    <a:pt x="719237" y="190310"/>
                    <a:pt x="722666" y="190310"/>
                  </a:cubicBezTo>
                  <a:cubicBezTo>
                    <a:pt x="726952" y="190310"/>
                    <a:pt x="729095" y="192881"/>
                    <a:pt x="729095" y="198025"/>
                  </a:cubicBezTo>
                  <a:cubicBezTo>
                    <a:pt x="725666" y="197168"/>
                    <a:pt x="724380" y="196739"/>
                    <a:pt x="725237" y="196739"/>
                  </a:cubicBezTo>
                  <a:cubicBezTo>
                    <a:pt x="722666" y="196739"/>
                    <a:pt x="721380" y="198453"/>
                    <a:pt x="721380" y="201882"/>
                  </a:cubicBezTo>
                  <a:cubicBezTo>
                    <a:pt x="721380" y="206169"/>
                    <a:pt x="723952" y="208312"/>
                    <a:pt x="729095" y="208312"/>
                  </a:cubicBezTo>
                  <a:cubicBezTo>
                    <a:pt x="731838" y="208312"/>
                    <a:pt x="734024" y="207112"/>
                    <a:pt x="735653" y="204711"/>
                  </a:cubicBezTo>
                  <a:cubicBezTo>
                    <a:pt x="737282" y="202311"/>
                    <a:pt x="738096" y="199654"/>
                    <a:pt x="738096" y="196739"/>
                  </a:cubicBezTo>
                  <a:cubicBezTo>
                    <a:pt x="738096" y="192796"/>
                    <a:pt x="736725" y="189452"/>
                    <a:pt x="733981" y="186709"/>
                  </a:cubicBezTo>
                  <a:cubicBezTo>
                    <a:pt x="731238" y="183966"/>
                    <a:pt x="727895" y="182594"/>
                    <a:pt x="723952" y="182594"/>
                  </a:cubicBezTo>
                  <a:lnTo>
                    <a:pt x="635226" y="182594"/>
                  </a:lnTo>
                  <a:close/>
                  <a:moveTo>
                    <a:pt x="614652" y="0"/>
                  </a:moveTo>
                  <a:lnTo>
                    <a:pt x="622367" y="0"/>
                  </a:lnTo>
                  <a:lnTo>
                    <a:pt x="622367" y="249460"/>
                  </a:lnTo>
                  <a:lnTo>
                    <a:pt x="871827" y="249460"/>
                  </a:lnTo>
                  <a:lnTo>
                    <a:pt x="871827" y="257175"/>
                  </a:lnTo>
                  <a:lnTo>
                    <a:pt x="614652" y="257175"/>
                  </a:lnTo>
                  <a:close/>
                  <a:moveTo>
                    <a:pt x="20574" y="0"/>
                  </a:moveTo>
                  <a:lnTo>
                    <a:pt x="28290" y="0"/>
                  </a:lnTo>
                  <a:lnTo>
                    <a:pt x="28290" y="174879"/>
                  </a:lnTo>
                  <a:lnTo>
                    <a:pt x="109300" y="174879"/>
                  </a:lnTo>
                  <a:lnTo>
                    <a:pt x="126306" y="181528"/>
                  </a:lnTo>
                  <a:lnTo>
                    <a:pt x="126496" y="181778"/>
                  </a:lnTo>
                  <a:lnTo>
                    <a:pt x="133731" y="198025"/>
                  </a:lnTo>
                  <a:cubicBezTo>
                    <a:pt x="133731" y="203340"/>
                    <a:pt x="131845" y="207883"/>
                    <a:pt x="128074" y="211655"/>
                  </a:cubicBezTo>
                  <a:cubicBezTo>
                    <a:pt x="124302" y="215427"/>
                    <a:pt x="119758" y="217313"/>
                    <a:pt x="114443" y="217313"/>
                  </a:cubicBezTo>
                  <a:cubicBezTo>
                    <a:pt x="112729" y="217313"/>
                    <a:pt x="110328" y="216670"/>
                    <a:pt x="107242" y="215384"/>
                  </a:cubicBezTo>
                  <a:cubicBezTo>
                    <a:pt x="104156" y="214098"/>
                    <a:pt x="101842" y="213455"/>
                    <a:pt x="100299" y="213455"/>
                  </a:cubicBezTo>
                  <a:cubicBezTo>
                    <a:pt x="98070" y="213455"/>
                    <a:pt x="94212" y="214741"/>
                    <a:pt x="88726" y="217313"/>
                  </a:cubicBezTo>
                  <a:cubicBezTo>
                    <a:pt x="89069" y="210455"/>
                    <a:pt x="92069" y="207026"/>
                    <a:pt x="97727" y="207026"/>
                  </a:cubicBezTo>
                  <a:cubicBezTo>
                    <a:pt x="97727" y="203254"/>
                    <a:pt x="98498" y="199739"/>
                    <a:pt x="100041" y="196482"/>
                  </a:cubicBezTo>
                  <a:cubicBezTo>
                    <a:pt x="101927" y="192367"/>
                    <a:pt x="104585" y="190310"/>
                    <a:pt x="108014" y="190310"/>
                  </a:cubicBezTo>
                  <a:cubicBezTo>
                    <a:pt x="112300" y="190310"/>
                    <a:pt x="114443" y="192881"/>
                    <a:pt x="114443" y="198025"/>
                  </a:cubicBezTo>
                  <a:cubicBezTo>
                    <a:pt x="111014" y="197168"/>
                    <a:pt x="109728" y="196739"/>
                    <a:pt x="110586" y="196739"/>
                  </a:cubicBezTo>
                  <a:cubicBezTo>
                    <a:pt x="108014" y="196739"/>
                    <a:pt x="106728" y="198453"/>
                    <a:pt x="106728" y="201882"/>
                  </a:cubicBezTo>
                  <a:cubicBezTo>
                    <a:pt x="106728" y="206169"/>
                    <a:pt x="109300" y="208312"/>
                    <a:pt x="114443" y="208312"/>
                  </a:cubicBezTo>
                  <a:cubicBezTo>
                    <a:pt x="117186" y="208312"/>
                    <a:pt x="119372" y="207112"/>
                    <a:pt x="121001" y="204711"/>
                  </a:cubicBezTo>
                  <a:cubicBezTo>
                    <a:pt x="122630" y="202311"/>
                    <a:pt x="123444" y="199654"/>
                    <a:pt x="123444" y="196739"/>
                  </a:cubicBezTo>
                  <a:cubicBezTo>
                    <a:pt x="123444" y="192796"/>
                    <a:pt x="122073" y="189452"/>
                    <a:pt x="119330" y="186709"/>
                  </a:cubicBezTo>
                  <a:cubicBezTo>
                    <a:pt x="116586" y="183966"/>
                    <a:pt x="113243" y="182594"/>
                    <a:pt x="109300" y="182594"/>
                  </a:cubicBezTo>
                  <a:lnTo>
                    <a:pt x="20574" y="182594"/>
                  </a:lnTo>
                  <a:close/>
                  <a:moveTo>
                    <a:pt x="0" y="0"/>
                  </a:moveTo>
                  <a:lnTo>
                    <a:pt x="7716" y="0"/>
                  </a:lnTo>
                  <a:lnTo>
                    <a:pt x="7716" y="249460"/>
                  </a:lnTo>
                  <a:lnTo>
                    <a:pt x="257175" y="249460"/>
                  </a:lnTo>
                  <a:lnTo>
                    <a:pt x="257175" y="257175"/>
                  </a:lnTo>
                  <a:lnTo>
                    <a:pt x="0" y="257175"/>
                  </a:lnTo>
                  <a:close/>
                  <a:moveTo>
                    <a:pt x="1249878" y="0"/>
                  </a:moveTo>
                  <a:lnTo>
                    <a:pt x="1257593" y="0"/>
                  </a:lnTo>
                  <a:lnTo>
                    <a:pt x="1257593" y="174879"/>
                  </a:lnTo>
                  <a:lnTo>
                    <a:pt x="1338604" y="174879"/>
                  </a:lnTo>
                  <a:lnTo>
                    <a:pt x="1355610" y="181528"/>
                  </a:lnTo>
                  <a:lnTo>
                    <a:pt x="1355801" y="181778"/>
                  </a:lnTo>
                  <a:lnTo>
                    <a:pt x="1363035" y="198025"/>
                  </a:lnTo>
                  <a:cubicBezTo>
                    <a:pt x="1363035" y="203340"/>
                    <a:pt x="1361149" y="207883"/>
                    <a:pt x="1357377" y="211655"/>
                  </a:cubicBezTo>
                  <a:cubicBezTo>
                    <a:pt x="1353605" y="215427"/>
                    <a:pt x="1349062" y="217313"/>
                    <a:pt x="1343747" y="217313"/>
                  </a:cubicBezTo>
                  <a:cubicBezTo>
                    <a:pt x="1342033" y="217313"/>
                    <a:pt x="1339632" y="216670"/>
                    <a:pt x="1336546" y="215384"/>
                  </a:cubicBezTo>
                  <a:cubicBezTo>
                    <a:pt x="1333460" y="214098"/>
                    <a:pt x="1331145" y="213455"/>
                    <a:pt x="1329602" y="213455"/>
                  </a:cubicBezTo>
                  <a:cubicBezTo>
                    <a:pt x="1327374" y="213455"/>
                    <a:pt x="1323516" y="214741"/>
                    <a:pt x="1318030" y="217313"/>
                  </a:cubicBezTo>
                  <a:cubicBezTo>
                    <a:pt x="1318372" y="210455"/>
                    <a:pt x="1321373" y="207026"/>
                    <a:pt x="1327031" y="207026"/>
                  </a:cubicBezTo>
                  <a:cubicBezTo>
                    <a:pt x="1327031" y="203254"/>
                    <a:pt x="1327802" y="199739"/>
                    <a:pt x="1329345" y="196482"/>
                  </a:cubicBezTo>
                  <a:cubicBezTo>
                    <a:pt x="1331231" y="192367"/>
                    <a:pt x="1333889" y="190310"/>
                    <a:pt x="1337318" y="190310"/>
                  </a:cubicBezTo>
                  <a:cubicBezTo>
                    <a:pt x="1341604" y="190310"/>
                    <a:pt x="1343747" y="192881"/>
                    <a:pt x="1343747" y="198025"/>
                  </a:cubicBezTo>
                  <a:cubicBezTo>
                    <a:pt x="1340318" y="197168"/>
                    <a:pt x="1339032" y="196739"/>
                    <a:pt x="1339889" y="196739"/>
                  </a:cubicBezTo>
                  <a:cubicBezTo>
                    <a:pt x="1337318" y="196739"/>
                    <a:pt x="1336032" y="198453"/>
                    <a:pt x="1336032" y="201882"/>
                  </a:cubicBezTo>
                  <a:cubicBezTo>
                    <a:pt x="1336032" y="206169"/>
                    <a:pt x="1338604" y="208312"/>
                    <a:pt x="1343747" y="208312"/>
                  </a:cubicBezTo>
                  <a:cubicBezTo>
                    <a:pt x="1346490" y="208312"/>
                    <a:pt x="1348676" y="207112"/>
                    <a:pt x="1350305" y="204711"/>
                  </a:cubicBezTo>
                  <a:cubicBezTo>
                    <a:pt x="1351934" y="202311"/>
                    <a:pt x="1352748" y="199654"/>
                    <a:pt x="1352748" y="196739"/>
                  </a:cubicBezTo>
                  <a:cubicBezTo>
                    <a:pt x="1352748" y="192796"/>
                    <a:pt x="1351377" y="189452"/>
                    <a:pt x="1348633" y="186709"/>
                  </a:cubicBezTo>
                  <a:cubicBezTo>
                    <a:pt x="1345890" y="183966"/>
                    <a:pt x="1342547" y="182594"/>
                    <a:pt x="1338604" y="182594"/>
                  </a:cubicBezTo>
                  <a:lnTo>
                    <a:pt x="1249878" y="182594"/>
                  </a:lnTo>
                  <a:close/>
                  <a:moveTo>
                    <a:pt x="1229304" y="0"/>
                  </a:moveTo>
                  <a:lnTo>
                    <a:pt x="1237019" y="0"/>
                  </a:lnTo>
                  <a:lnTo>
                    <a:pt x="1237019" y="249460"/>
                  </a:lnTo>
                  <a:lnTo>
                    <a:pt x="1486479" y="249460"/>
                  </a:lnTo>
                  <a:lnTo>
                    <a:pt x="1486479" y="257175"/>
                  </a:lnTo>
                  <a:lnTo>
                    <a:pt x="1229304" y="257175"/>
                  </a:lnTo>
                  <a:close/>
                  <a:moveTo>
                    <a:pt x="1864530" y="0"/>
                  </a:moveTo>
                  <a:lnTo>
                    <a:pt x="1872245" y="0"/>
                  </a:lnTo>
                  <a:lnTo>
                    <a:pt x="1872245" y="174879"/>
                  </a:lnTo>
                  <a:lnTo>
                    <a:pt x="1953256" y="174879"/>
                  </a:lnTo>
                  <a:lnTo>
                    <a:pt x="1970262" y="181528"/>
                  </a:lnTo>
                  <a:lnTo>
                    <a:pt x="1970453" y="181778"/>
                  </a:lnTo>
                  <a:lnTo>
                    <a:pt x="1977687" y="198025"/>
                  </a:lnTo>
                  <a:cubicBezTo>
                    <a:pt x="1977687" y="203340"/>
                    <a:pt x="1975801" y="207883"/>
                    <a:pt x="1972029" y="211655"/>
                  </a:cubicBezTo>
                  <a:cubicBezTo>
                    <a:pt x="1968257" y="215427"/>
                    <a:pt x="1963714" y="217313"/>
                    <a:pt x="1958399" y="217313"/>
                  </a:cubicBezTo>
                  <a:cubicBezTo>
                    <a:pt x="1956685" y="217313"/>
                    <a:pt x="1954284" y="216670"/>
                    <a:pt x="1951198" y="215384"/>
                  </a:cubicBezTo>
                  <a:cubicBezTo>
                    <a:pt x="1948112" y="214098"/>
                    <a:pt x="1945797" y="213455"/>
                    <a:pt x="1944254" y="213455"/>
                  </a:cubicBezTo>
                  <a:cubicBezTo>
                    <a:pt x="1942026" y="213455"/>
                    <a:pt x="1938168" y="214741"/>
                    <a:pt x="1932682" y="217313"/>
                  </a:cubicBezTo>
                  <a:cubicBezTo>
                    <a:pt x="1933024" y="210455"/>
                    <a:pt x="1936025" y="207026"/>
                    <a:pt x="1941683" y="207026"/>
                  </a:cubicBezTo>
                  <a:cubicBezTo>
                    <a:pt x="1941683" y="203254"/>
                    <a:pt x="1942454" y="199739"/>
                    <a:pt x="1943997" y="196482"/>
                  </a:cubicBezTo>
                  <a:cubicBezTo>
                    <a:pt x="1945883" y="192367"/>
                    <a:pt x="1948541" y="190310"/>
                    <a:pt x="1951970" y="190310"/>
                  </a:cubicBezTo>
                  <a:cubicBezTo>
                    <a:pt x="1956256" y="190310"/>
                    <a:pt x="1958399" y="192881"/>
                    <a:pt x="1958399" y="198025"/>
                  </a:cubicBezTo>
                  <a:cubicBezTo>
                    <a:pt x="1954970" y="197168"/>
                    <a:pt x="1953684" y="196739"/>
                    <a:pt x="1954541" y="196739"/>
                  </a:cubicBezTo>
                  <a:cubicBezTo>
                    <a:pt x="1951970" y="196739"/>
                    <a:pt x="1950684" y="198453"/>
                    <a:pt x="1950684" y="201882"/>
                  </a:cubicBezTo>
                  <a:cubicBezTo>
                    <a:pt x="1950684" y="206169"/>
                    <a:pt x="1953256" y="208312"/>
                    <a:pt x="1958399" y="208312"/>
                  </a:cubicBezTo>
                  <a:cubicBezTo>
                    <a:pt x="1961142" y="208312"/>
                    <a:pt x="1963328" y="207112"/>
                    <a:pt x="1964957" y="204711"/>
                  </a:cubicBezTo>
                  <a:cubicBezTo>
                    <a:pt x="1966586" y="202311"/>
                    <a:pt x="1967400" y="199654"/>
                    <a:pt x="1967400" y="196739"/>
                  </a:cubicBezTo>
                  <a:cubicBezTo>
                    <a:pt x="1967400" y="192796"/>
                    <a:pt x="1966029" y="189452"/>
                    <a:pt x="1963285" y="186709"/>
                  </a:cubicBezTo>
                  <a:cubicBezTo>
                    <a:pt x="1960542" y="183966"/>
                    <a:pt x="1957199" y="182594"/>
                    <a:pt x="1953256" y="182594"/>
                  </a:cubicBezTo>
                  <a:lnTo>
                    <a:pt x="1864530" y="182594"/>
                  </a:lnTo>
                  <a:close/>
                  <a:moveTo>
                    <a:pt x="1843956" y="0"/>
                  </a:moveTo>
                  <a:lnTo>
                    <a:pt x="1851671" y="0"/>
                  </a:lnTo>
                  <a:lnTo>
                    <a:pt x="1851671" y="249460"/>
                  </a:lnTo>
                  <a:lnTo>
                    <a:pt x="2101131" y="249460"/>
                  </a:lnTo>
                  <a:lnTo>
                    <a:pt x="2101131" y="257175"/>
                  </a:lnTo>
                  <a:lnTo>
                    <a:pt x="1843956" y="257175"/>
                  </a:lnTo>
                  <a:close/>
                  <a:moveTo>
                    <a:pt x="2479180" y="0"/>
                  </a:moveTo>
                  <a:lnTo>
                    <a:pt x="2486895" y="0"/>
                  </a:lnTo>
                  <a:lnTo>
                    <a:pt x="2486895" y="174879"/>
                  </a:lnTo>
                  <a:lnTo>
                    <a:pt x="2567906" y="174879"/>
                  </a:lnTo>
                  <a:lnTo>
                    <a:pt x="2584912" y="181528"/>
                  </a:lnTo>
                  <a:lnTo>
                    <a:pt x="2585103" y="181778"/>
                  </a:lnTo>
                  <a:lnTo>
                    <a:pt x="2592337" y="198025"/>
                  </a:lnTo>
                  <a:cubicBezTo>
                    <a:pt x="2592337" y="203340"/>
                    <a:pt x="2590451" y="207883"/>
                    <a:pt x="2586679" y="211655"/>
                  </a:cubicBezTo>
                  <a:cubicBezTo>
                    <a:pt x="2582907" y="215427"/>
                    <a:pt x="2578364" y="217313"/>
                    <a:pt x="2573049" y="217313"/>
                  </a:cubicBezTo>
                  <a:cubicBezTo>
                    <a:pt x="2571335" y="217313"/>
                    <a:pt x="2568934" y="216670"/>
                    <a:pt x="2565848" y="215384"/>
                  </a:cubicBezTo>
                  <a:cubicBezTo>
                    <a:pt x="2562762" y="214098"/>
                    <a:pt x="2560447" y="213455"/>
                    <a:pt x="2558904" y="213455"/>
                  </a:cubicBezTo>
                  <a:cubicBezTo>
                    <a:pt x="2556676" y="213455"/>
                    <a:pt x="2552818" y="214741"/>
                    <a:pt x="2547332" y="217313"/>
                  </a:cubicBezTo>
                  <a:cubicBezTo>
                    <a:pt x="2547674" y="210455"/>
                    <a:pt x="2550675" y="207026"/>
                    <a:pt x="2556333" y="207026"/>
                  </a:cubicBezTo>
                  <a:cubicBezTo>
                    <a:pt x="2556333" y="203254"/>
                    <a:pt x="2557104" y="199739"/>
                    <a:pt x="2558647" y="196482"/>
                  </a:cubicBezTo>
                  <a:cubicBezTo>
                    <a:pt x="2560533" y="192367"/>
                    <a:pt x="2563191" y="190310"/>
                    <a:pt x="2566620" y="190310"/>
                  </a:cubicBezTo>
                  <a:cubicBezTo>
                    <a:pt x="2570906" y="190310"/>
                    <a:pt x="2573049" y="192881"/>
                    <a:pt x="2573049" y="198025"/>
                  </a:cubicBezTo>
                  <a:cubicBezTo>
                    <a:pt x="2569620" y="197168"/>
                    <a:pt x="2568334" y="196739"/>
                    <a:pt x="2569191" y="196739"/>
                  </a:cubicBezTo>
                  <a:cubicBezTo>
                    <a:pt x="2566620" y="196739"/>
                    <a:pt x="2565334" y="198453"/>
                    <a:pt x="2565334" y="201882"/>
                  </a:cubicBezTo>
                  <a:cubicBezTo>
                    <a:pt x="2565334" y="206169"/>
                    <a:pt x="2567906" y="208312"/>
                    <a:pt x="2573049" y="208312"/>
                  </a:cubicBezTo>
                  <a:cubicBezTo>
                    <a:pt x="2575792" y="208312"/>
                    <a:pt x="2577978" y="207112"/>
                    <a:pt x="2579607" y="204711"/>
                  </a:cubicBezTo>
                  <a:cubicBezTo>
                    <a:pt x="2581236" y="202311"/>
                    <a:pt x="2582050" y="199654"/>
                    <a:pt x="2582050" y="196739"/>
                  </a:cubicBezTo>
                  <a:cubicBezTo>
                    <a:pt x="2582050" y="192796"/>
                    <a:pt x="2580679" y="189452"/>
                    <a:pt x="2577935" y="186709"/>
                  </a:cubicBezTo>
                  <a:cubicBezTo>
                    <a:pt x="2575192" y="183966"/>
                    <a:pt x="2571849" y="182594"/>
                    <a:pt x="2567906" y="182594"/>
                  </a:cubicBezTo>
                  <a:lnTo>
                    <a:pt x="2479180" y="182594"/>
                  </a:lnTo>
                  <a:close/>
                  <a:moveTo>
                    <a:pt x="2458606" y="0"/>
                  </a:moveTo>
                  <a:lnTo>
                    <a:pt x="2466321" y="0"/>
                  </a:lnTo>
                  <a:lnTo>
                    <a:pt x="2466321" y="249460"/>
                  </a:lnTo>
                  <a:lnTo>
                    <a:pt x="2715781" y="249460"/>
                  </a:lnTo>
                  <a:lnTo>
                    <a:pt x="2715781" y="257175"/>
                  </a:lnTo>
                  <a:lnTo>
                    <a:pt x="2458606" y="25717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en-US" sz="2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80CD27F-6F5E-4282-B420-4CC19CF9A9C8}"/>
                </a:ext>
              </a:extLst>
            </p:cNvPr>
            <p:cNvSpPr txBox="1"/>
            <p:nvPr/>
          </p:nvSpPr>
          <p:spPr>
            <a:xfrm>
              <a:off x="4738108" y="6713105"/>
              <a:ext cx="2834640" cy="274320"/>
            </a:xfrm>
            <a:custGeom>
              <a:avLst/>
              <a:gdLst/>
              <a:ahLst/>
              <a:cxnLst/>
              <a:rect l="l" t="t" r="r" b="b"/>
              <a:pathLst>
                <a:path w="2715781" h="257175">
                  <a:moveTo>
                    <a:pt x="2510041" y="216027"/>
                  </a:moveTo>
                  <a:lnTo>
                    <a:pt x="2516471" y="216027"/>
                  </a:lnTo>
                  <a:cubicBezTo>
                    <a:pt x="2518871" y="216027"/>
                    <a:pt x="2520971" y="216927"/>
                    <a:pt x="2522771" y="218727"/>
                  </a:cubicBezTo>
                  <a:cubicBezTo>
                    <a:pt x="2524572" y="220528"/>
                    <a:pt x="2525472" y="222628"/>
                    <a:pt x="2525472" y="225028"/>
                  </a:cubicBezTo>
                  <a:lnTo>
                    <a:pt x="2525472" y="236601"/>
                  </a:lnTo>
                  <a:lnTo>
                    <a:pt x="2515185" y="236601"/>
                  </a:lnTo>
                  <a:cubicBezTo>
                    <a:pt x="2512270" y="236601"/>
                    <a:pt x="2509827" y="235615"/>
                    <a:pt x="2507855" y="233644"/>
                  </a:cubicBezTo>
                  <a:cubicBezTo>
                    <a:pt x="2505884" y="231672"/>
                    <a:pt x="2504898" y="229229"/>
                    <a:pt x="2504898" y="226314"/>
                  </a:cubicBezTo>
                  <a:lnTo>
                    <a:pt x="2504898" y="221171"/>
                  </a:lnTo>
                  <a:lnTo>
                    <a:pt x="2510041" y="221171"/>
                  </a:lnTo>
                  <a:close/>
                  <a:moveTo>
                    <a:pt x="2489467" y="216027"/>
                  </a:moveTo>
                  <a:lnTo>
                    <a:pt x="2494611" y="216027"/>
                  </a:lnTo>
                  <a:lnTo>
                    <a:pt x="2494611" y="222456"/>
                  </a:lnTo>
                  <a:lnTo>
                    <a:pt x="2501040" y="222456"/>
                  </a:lnTo>
                  <a:lnTo>
                    <a:pt x="2501040" y="226314"/>
                  </a:lnTo>
                  <a:cubicBezTo>
                    <a:pt x="2501040" y="228886"/>
                    <a:pt x="2500183" y="231243"/>
                    <a:pt x="2498468" y="233386"/>
                  </a:cubicBezTo>
                  <a:cubicBezTo>
                    <a:pt x="2496754" y="235529"/>
                    <a:pt x="2494611" y="236601"/>
                    <a:pt x="2492039" y="236601"/>
                  </a:cubicBezTo>
                  <a:lnTo>
                    <a:pt x="2479180" y="236601"/>
                  </a:lnTo>
                  <a:lnTo>
                    <a:pt x="2479180" y="228886"/>
                  </a:lnTo>
                  <a:cubicBezTo>
                    <a:pt x="2479180" y="220313"/>
                    <a:pt x="2482609" y="216027"/>
                    <a:pt x="2489467" y="216027"/>
                  </a:cubicBezTo>
                  <a:close/>
                  <a:moveTo>
                    <a:pt x="1895391" y="216027"/>
                  </a:moveTo>
                  <a:lnTo>
                    <a:pt x="1901821" y="216027"/>
                  </a:lnTo>
                  <a:cubicBezTo>
                    <a:pt x="1904221" y="216027"/>
                    <a:pt x="1906321" y="216927"/>
                    <a:pt x="1908121" y="218727"/>
                  </a:cubicBezTo>
                  <a:cubicBezTo>
                    <a:pt x="1909922" y="220528"/>
                    <a:pt x="1910822" y="222628"/>
                    <a:pt x="1910822" y="225028"/>
                  </a:cubicBezTo>
                  <a:lnTo>
                    <a:pt x="1910822" y="236601"/>
                  </a:lnTo>
                  <a:lnTo>
                    <a:pt x="1900535" y="236601"/>
                  </a:lnTo>
                  <a:cubicBezTo>
                    <a:pt x="1897620" y="236601"/>
                    <a:pt x="1895177" y="235615"/>
                    <a:pt x="1893205" y="233644"/>
                  </a:cubicBezTo>
                  <a:cubicBezTo>
                    <a:pt x="1891234" y="231672"/>
                    <a:pt x="1890248" y="229229"/>
                    <a:pt x="1890248" y="226314"/>
                  </a:cubicBezTo>
                  <a:lnTo>
                    <a:pt x="1890248" y="221171"/>
                  </a:lnTo>
                  <a:lnTo>
                    <a:pt x="1895391" y="221171"/>
                  </a:lnTo>
                  <a:close/>
                  <a:moveTo>
                    <a:pt x="1874817" y="216027"/>
                  </a:moveTo>
                  <a:lnTo>
                    <a:pt x="1879961" y="216027"/>
                  </a:lnTo>
                  <a:lnTo>
                    <a:pt x="1879961" y="222456"/>
                  </a:lnTo>
                  <a:lnTo>
                    <a:pt x="1886390" y="222456"/>
                  </a:lnTo>
                  <a:lnTo>
                    <a:pt x="1886390" y="226314"/>
                  </a:lnTo>
                  <a:cubicBezTo>
                    <a:pt x="1886390" y="228886"/>
                    <a:pt x="1885533" y="231243"/>
                    <a:pt x="1883818" y="233386"/>
                  </a:cubicBezTo>
                  <a:cubicBezTo>
                    <a:pt x="1882104" y="235529"/>
                    <a:pt x="1879961" y="236601"/>
                    <a:pt x="1877389" y="236601"/>
                  </a:cubicBezTo>
                  <a:lnTo>
                    <a:pt x="1864530" y="236601"/>
                  </a:lnTo>
                  <a:lnTo>
                    <a:pt x="1864530" y="228886"/>
                  </a:lnTo>
                  <a:cubicBezTo>
                    <a:pt x="1864530" y="220313"/>
                    <a:pt x="1867959" y="216027"/>
                    <a:pt x="1874817" y="216027"/>
                  </a:cubicBezTo>
                  <a:close/>
                  <a:moveTo>
                    <a:pt x="1280739" y="216027"/>
                  </a:moveTo>
                  <a:lnTo>
                    <a:pt x="1287169" y="216027"/>
                  </a:lnTo>
                  <a:cubicBezTo>
                    <a:pt x="1289569" y="216027"/>
                    <a:pt x="1291669" y="216927"/>
                    <a:pt x="1293469" y="218727"/>
                  </a:cubicBezTo>
                  <a:cubicBezTo>
                    <a:pt x="1295270" y="220528"/>
                    <a:pt x="1296170" y="222628"/>
                    <a:pt x="1296170" y="225028"/>
                  </a:cubicBezTo>
                  <a:lnTo>
                    <a:pt x="1296170" y="236601"/>
                  </a:lnTo>
                  <a:lnTo>
                    <a:pt x="1285883" y="236601"/>
                  </a:lnTo>
                  <a:cubicBezTo>
                    <a:pt x="1282968" y="236601"/>
                    <a:pt x="1280525" y="235615"/>
                    <a:pt x="1278553" y="233644"/>
                  </a:cubicBezTo>
                  <a:cubicBezTo>
                    <a:pt x="1276582" y="231672"/>
                    <a:pt x="1275596" y="229229"/>
                    <a:pt x="1275596" y="226314"/>
                  </a:cubicBezTo>
                  <a:lnTo>
                    <a:pt x="1275596" y="221171"/>
                  </a:lnTo>
                  <a:lnTo>
                    <a:pt x="1280739" y="221171"/>
                  </a:lnTo>
                  <a:close/>
                  <a:moveTo>
                    <a:pt x="1260165" y="216027"/>
                  </a:moveTo>
                  <a:lnTo>
                    <a:pt x="1265309" y="216027"/>
                  </a:lnTo>
                  <a:lnTo>
                    <a:pt x="1265309" y="222456"/>
                  </a:lnTo>
                  <a:lnTo>
                    <a:pt x="1271738" y="222456"/>
                  </a:lnTo>
                  <a:lnTo>
                    <a:pt x="1271738" y="226314"/>
                  </a:lnTo>
                  <a:cubicBezTo>
                    <a:pt x="1271738" y="228886"/>
                    <a:pt x="1270881" y="231243"/>
                    <a:pt x="1269166" y="233386"/>
                  </a:cubicBezTo>
                  <a:cubicBezTo>
                    <a:pt x="1267452" y="235529"/>
                    <a:pt x="1265309" y="236601"/>
                    <a:pt x="1262737" y="236601"/>
                  </a:cubicBezTo>
                  <a:lnTo>
                    <a:pt x="1249878" y="236601"/>
                  </a:lnTo>
                  <a:lnTo>
                    <a:pt x="1249878" y="228886"/>
                  </a:lnTo>
                  <a:cubicBezTo>
                    <a:pt x="1249878" y="220313"/>
                    <a:pt x="1253307" y="216027"/>
                    <a:pt x="1260165" y="216027"/>
                  </a:cubicBezTo>
                  <a:close/>
                  <a:moveTo>
                    <a:pt x="666087" y="216027"/>
                  </a:moveTo>
                  <a:lnTo>
                    <a:pt x="672517" y="216027"/>
                  </a:lnTo>
                  <a:cubicBezTo>
                    <a:pt x="674917" y="216027"/>
                    <a:pt x="677017" y="216927"/>
                    <a:pt x="678817" y="218727"/>
                  </a:cubicBezTo>
                  <a:cubicBezTo>
                    <a:pt x="680618" y="220528"/>
                    <a:pt x="681518" y="222628"/>
                    <a:pt x="681518" y="225028"/>
                  </a:cubicBezTo>
                  <a:lnTo>
                    <a:pt x="681518" y="236601"/>
                  </a:lnTo>
                  <a:lnTo>
                    <a:pt x="671231" y="236601"/>
                  </a:lnTo>
                  <a:cubicBezTo>
                    <a:pt x="668316" y="236601"/>
                    <a:pt x="665873" y="235615"/>
                    <a:pt x="663901" y="233644"/>
                  </a:cubicBezTo>
                  <a:cubicBezTo>
                    <a:pt x="661930" y="231672"/>
                    <a:pt x="660944" y="229229"/>
                    <a:pt x="660944" y="226314"/>
                  </a:cubicBezTo>
                  <a:lnTo>
                    <a:pt x="660944" y="221171"/>
                  </a:lnTo>
                  <a:lnTo>
                    <a:pt x="666087" y="221171"/>
                  </a:lnTo>
                  <a:close/>
                  <a:moveTo>
                    <a:pt x="645513" y="216027"/>
                  </a:moveTo>
                  <a:lnTo>
                    <a:pt x="650657" y="216027"/>
                  </a:lnTo>
                  <a:lnTo>
                    <a:pt x="650657" y="222456"/>
                  </a:lnTo>
                  <a:lnTo>
                    <a:pt x="657086" y="222456"/>
                  </a:lnTo>
                  <a:lnTo>
                    <a:pt x="657086" y="226314"/>
                  </a:lnTo>
                  <a:cubicBezTo>
                    <a:pt x="657086" y="228886"/>
                    <a:pt x="656229" y="231243"/>
                    <a:pt x="654514" y="233386"/>
                  </a:cubicBezTo>
                  <a:cubicBezTo>
                    <a:pt x="652800" y="235529"/>
                    <a:pt x="650657" y="236601"/>
                    <a:pt x="648085" y="236601"/>
                  </a:cubicBezTo>
                  <a:lnTo>
                    <a:pt x="635226" y="236601"/>
                  </a:lnTo>
                  <a:lnTo>
                    <a:pt x="635226" y="228886"/>
                  </a:lnTo>
                  <a:cubicBezTo>
                    <a:pt x="635226" y="220313"/>
                    <a:pt x="638655" y="216027"/>
                    <a:pt x="645513" y="216027"/>
                  </a:cubicBezTo>
                  <a:close/>
                  <a:moveTo>
                    <a:pt x="51435" y="216027"/>
                  </a:moveTo>
                  <a:lnTo>
                    <a:pt x="57865" y="216027"/>
                  </a:lnTo>
                  <a:cubicBezTo>
                    <a:pt x="60265" y="216027"/>
                    <a:pt x="62365" y="216927"/>
                    <a:pt x="64166" y="218727"/>
                  </a:cubicBezTo>
                  <a:cubicBezTo>
                    <a:pt x="65966" y="220528"/>
                    <a:pt x="66866" y="222628"/>
                    <a:pt x="66866" y="225028"/>
                  </a:cubicBezTo>
                  <a:lnTo>
                    <a:pt x="66866" y="236601"/>
                  </a:lnTo>
                  <a:lnTo>
                    <a:pt x="56579" y="236601"/>
                  </a:lnTo>
                  <a:cubicBezTo>
                    <a:pt x="53664" y="236601"/>
                    <a:pt x="51221" y="235615"/>
                    <a:pt x="49249" y="233644"/>
                  </a:cubicBezTo>
                  <a:cubicBezTo>
                    <a:pt x="47278" y="231672"/>
                    <a:pt x="46292" y="229229"/>
                    <a:pt x="46292" y="226314"/>
                  </a:cubicBezTo>
                  <a:lnTo>
                    <a:pt x="46292" y="221171"/>
                  </a:lnTo>
                  <a:lnTo>
                    <a:pt x="51435" y="221171"/>
                  </a:lnTo>
                  <a:close/>
                  <a:moveTo>
                    <a:pt x="30861" y="216027"/>
                  </a:moveTo>
                  <a:lnTo>
                    <a:pt x="36005" y="216027"/>
                  </a:lnTo>
                  <a:lnTo>
                    <a:pt x="36005" y="222456"/>
                  </a:lnTo>
                  <a:lnTo>
                    <a:pt x="42434" y="222456"/>
                  </a:lnTo>
                  <a:lnTo>
                    <a:pt x="42434" y="226314"/>
                  </a:lnTo>
                  <a:cubicBezTo>
                    <a:pt x="42434" y="228886"/>
                    <a:pt x="41577" y="231243"/>
                    <a:pt x="39863" y="233386"/>
                  </a:cubicBezTo>
                  <a:cubicBezTo>
                    <a:pt x="38148" y="235529"/>
                    <a:pt x="36005" y="236601"/>
                    <a:pt x="33433" y="236601"/>
                  </a:cubicBezTo>
                  <a:lnTo>
                    <a:pt x="20574" y="236601"/>
                  </a:lnTo>
                  <a:lnTo>
                    <a:pt x="20574" y="228886"/>
                  </a:lnTo>
                  <a:cubicBezTo>
                    <a:pt x="20574" y="220313"/>
                    <a:pt x="24003" y="216027"/>
                    <a:pt x="30861" y="216027"/>
                  </a:cubicBezTo>
                  <a:close/>
                  <a:moveTo>
                    <a:pt x="2497182" y="208312"/>
                  </a:moveTo>
                  <a:lnTo>
                    <a:pt x="2507469" y="208312"/>
                  </a:lnTo>
                  <a:lnTo>
                    <a:pt x="2507469" y="218599"/>
                  </a:lnTo>
                  <a:lnTo>
                    <a:pt x="2497182" y="218599"/>
                  </a:lnTo>
                  <a:close/>
                  <a:moveTo>
                    <a:pt x="1882532" y="208312"/>
                  </a:moveTo>
                  <a:lnTo>
                    <a:pt x="1892819" y="208312"/>
                  </a:lnTo>
                  <a:lnTo>
                    <a:pt x="1892819" y="218599"/>
                  </a:lnTo>
                  <a:lnTo>
                    <a:pt x="1882532" y="218599"/>
                  </a:lnTo>
                  <a:close/>
                  <a:moveTo>
                    <a:pt x="1267880" y="208312"/>
                  </a:moveTo>
                  <a:lnTo>
                    <a:pt x="1278167" y="208312"/>
                  </a:lnTo>
                  <a:lnTo>
                    <a:pt x="1278167" y="218599"/>
                  </a:lnTo>
                  <a:lnTo>
                    <a:pt x="1267880" y="218599"/>
                  </a:lnTo>
                  <a:close/>
                  <a:moveTo>
                    <a:pt x="653228" y="208312"/>
                  </a:moveTo>
                  <a:lnTo>
                    <a:pt x="663515" y="208312"/>
                  </a:lnTo>
                  <a:lnTo>
                    <a:pt x="663515" y="218599"/>
                  </a:lnTo>
                  <a:lnTo>
                    <a:pt x="653228" y="218599"/>
                  </a:lnTo>
                  <a:close/>
                  <a:moveTo>
                    <a:pt x="38577" y="208312"/>
                  </a:moveTo>
                  <a:lnTo>
                    <a:pt x="48864" y="208312"/>
                  </a:lnTo>
                  <a:lnTo>
                    <a:pt x="48864" y="218599"/>
                  </a:lnTo>
                  <a:lnTo>
                    <a:pt x="38577" y="218599"/>
                  </a:lnTo>
                  <a:close/>
                  <a:moveTo>
                    <a:pt x="2664346" y="190310"/>
                  </a:moveTo>
                  <a:cubicBezTo>
                    <a:pt x="2668632" y="190310"/>
                    <a:pt x="2672490" y="192453"/>
                    <a:pt x="2675919" y="196739"/>
                  </a:cubicBezTo>
                  <a:cubicBezTo>
                    <a:pt x="2671290" y="196739"/>
                    <a:pt x="2664861" y="200168"/>
                    <a:pt x="2656631" y="207026"/>
                  </a:cubicBezTo>
                  <a:cubicBezTo>
                    <a:pt x="2650459" y="214741"/>
                    <a:pt x="2644029" y="218599"/>
                    <a:pt x="2637343" y="218599"/>
                  </a:cubicBezTo>
                  <a:cubicBezTo>
                    <a:pt x="2628770" y="218599"/>
                    <a:pt x="2623198" y="215941"/>
                    <a:pt x="2620626" y="210626"/>
                  </a:cubicBezTo>
                  <a:cubicBezTo>
                    <a:pt x="2624055" y="212512"/>
                    <a:pt x="2627656" y="213455"/>
                    <a:pt x="2631428" y="213455"/>
                  </a:cubicBezTo>
                  <a:cubicBezTo>
                    <a:pt x="2637086" y="213455"/>
                    <a:pt x="2639915" y="210884"/>
                    <a:pt x="2639915" y="205740"/>
                  </a:cubicBezTo>
                  <a:cubicBezTo>
                    <a:pt x="2639915" y="201454"/>
                    <a:pt x="2637771" y="199311"/>
                    <a:pt x="2633485" y="199311"/>
                  </a:cubicBezTo>
                  <a:cubicBezTo>
                    <a:pt x="2636400" y="195710"/>
                    <a:pt x="2638972" y="193996"/>
                    <a:pt x="2641200" y="194167"/>
                  </a:cubicBezTo>
                  <a:cubicBezTo>
                    <a:pt x="2644801" y="194339"/>
                    <a:pt x="2647373" y="195624"/>
                    <a:pt x="2648916" y="198025"/>
                  </a:cubicBezTo>
                  <a:cubicBezTo>
                    <a:pt x="2654916" y="192881"/>
                    <a:pt x="2660060" y="190310"/>
                    <a:pt x="2664346" y="190310"/>
                  </a:cubicBezTo>
                  <a:close/>
                  <a:moveTo>
                    <a:pt x="2515185" y="190310"/>
                  </a:moveTo>
                  <a:lnTo>
                    <a:pt x="2525472" y="190310"/>
                  </a:lnTo>
                  <a:lnTo>
                    <a:pt x="2525472" y="200597"/>
                  </a:lnTo>
                  <a:cubicBezTo>
                    <a:pt x="2525472" y="203854"/>
                    <a:pt x="2524357" y="206597"/>
                    <a:pt x="2522128" y="208826"/>
                  </a:cubicBezTo>
                  <a:cubicBezTo>
                    <a:pt x="2519900" y="211055"/>
                    <a:pt x="2517156" y="212169"/>
                    <a:pt x="2513899" y="212169"/>
                  </a:cubicBezTo>
                  <a:lnTo>
                    <a:pt x="2510041" y="212169"/>
                  </a:lnTo>
                  <a:lnTo>
                    <a:pt x="2510041" y="205740"/>
                  </a:lnTo>
                  <a:lnTo>
                    <a:pt x="2504898" y="205740"/>
                  </a:lnTo>
                  <a:lnTo>
                    <a:pt x="2504898" y="198025"/>
                  </a:lnTo>
                  <a:cubicBezTo>
                    <a:pt x="2504898" y="192881"/>
                    <a:pt x="2508327" y="190310"/>
                    <a:pt x="2515185" y="190310"/>
                  </a:cubicBezTo>
                  <a:close/>
                  <a:moveTo>
                    <a:pt x="2479180" y="190310"/>
                  </a:moveTo>
                  <a:lnTo>
                    <a:pt x="2490753" y="190310"/>
                  </a:lnTo>
                  <a:cubicBezTo>
                    <a:pt x="2493325" y="190310"/>
                    <a:pt x="2495682" y="191167"/>
                    <a:pt x="2497825" y="192881"/>
                  </a:cubicBezTo>
                  <a:cubicBezTo>
                    <a:pt x="2499969" y="194596"/>
                    <a:pt x="2501040" y="196739"/>
                    <a:pt x="2501040" y="199311"/>
                  </a:cubicBezTo>
                  <a:lnTo>
                    <a:pt x="2501040" y="205740"/>
                  </a:lnTo>
                  <a:lnTo>
                    <a:pt x="2494611" y="205740"/>
                  </a:lnTo>
                  <a:lnTo>
                    <a:pt x="2494611" y="212169"/>
                  </a:lnTo>
                  <a:lnTo>
                    <a:pt x="2490753" y="212169"/>
                  </a:lnTo>
                  <a:cubicBezTo>
                    <a:pt x="2487838" y="212169"/>
                    <a:pt x="2485181" y="211355"/>
                    <a:pt x="2482781" y="209726"/>
                  </a:cubicBezTo>
                  <a:cubicBezTo>
                    <a:pt x="2480380" y="208097"/>
                    <a:pt x="2479180" y="205911"/>
                    <a:pt x="2479180" y="203168"/>
                  </a:cubicBezTo>
                  <a:close/>
                  <a:moveTo>
                    <a:pt x="2049696" y="190310"/>
                  </a:moveTo>
                  <a:cubicBezTo>
                    <a:pt x="2053982" y="190310"/>
                    <a:pt x="2057840" y="192453"/>
                    <a:pt x="2061269" y="196739"/>
                  </a:cubicBezTo>
                  <a:cubicBezTo>
                    <a:pt x="2056640" y="196739"/>
                    <a:pt x="2050211" y="200168"/>
                    <a:pt x="2041981" y="207026"/>
                  </a:cubicBezTo>
                  <a:cubicBezTo>
                    <a:pt x="2035809" y="214741"/>
                    <a:pt x="2029379" y="218599"/>
                    <a:pt x="2022693" y="218599"/>
                  </a:cubicBezTo>
                  <a:cubicBezTo>
                    <a:pt x="2014120" y="218599"/>
                    <a:pt x="2008548" y="215941"/>
                    <a:pt x="2005976" y="210626"/>
                  </a:cubicBezTo>
                  <a:cubicBezTo>
                    <a:pt x="2009405" y="212512"/>
                    <a:pt x="2013006" y="213455"/>
                    <a:pt x="2016778" y="213455"/>
                  </a:cubicBezTo>
                  <a:cubicBezTo>
                    <a:pt x="2022436" y="213455"/>
                    <a:pt x="2025265" y="210884"/>
                    <a:pt x="2025265" y="205740"/>
                  </a:cubicBezTo>
                  <a:cubicBezTo>
                    <a:pt x="2025265" y="201454"/>
                    <a:pt x="2023121" y="199311"/>
                    <a:pt x="2018835" y="199311"/>
                  </a:cubicBezTo>
                  <a:cubicBezTo>
                    <a:pt x="2021750" y="195710"/>
                    <a:pt x="2024322" y="193996"/>
                    <a:pt x="2026550" y="194167"/>
                  </a:cubicBezTo>
                  <a:cubicBezTo>
                    <a:pt x="2030151" y="194339"/>
                    <a:pt x="2032723" y="195624"/>
                    <a:pt x="2034266" y="198025"/>
                  </a:cubicBezTo>
                  <a:cubicBezTo>
                    <a:pt x="2040266" y="192881"/>
                    <a:pt x="2045410" y="190310"/>
                    <a:pt x="2049696" y="190310"/>
                  </a:cubicBezTo>
                  <a:close/>
                  <a:moveTo>
                    <a:pt x="1900535" y="190310"/>
                  </a:moveTo>
                  <a:lnTo>
                    <a:pt x="1910822" y="190310"/>
                  </a:lnTo>
                  <a:lnTo>
                    <a:pt x="1910822" y="200597"/>
                  </a:lnTo>
                  <a:cubicBezTo>
                    <a:pt x="1910822" y="203854"/>
                    <a:pt x="1909707" y="206597"/>
                    <a:pt x="1907478" y="208826"/>
                  </a:cubicBezTo>
                  <a:cubicBezTo>
                    <a:pt x="1905250" y="211055"/>
                    <a:pt x="1902506" y="212169"/>
                    <a:pt x="1899249" y="212169"/>
                  </a:cubicBezTo>
                  <a:lnTo>
                    <a:pt x="1895391" y="212169"/>
                  </a:lnTo>
                  <a:lnTo>
                    <a:pt x="1895391" y="205740"/>
                  </a:lnTo>
                  <a:lnTo>
                    <a:pt x="1890248" y="205740"/>
                  </a:lnTo>
                  <a:lnTo>
                    <a:pt x="1890248" y="198025"/>
                  </a:lnTo>
                  <a:cubicBezTo>
                    <a:pt x="1890248" y="192881"/>
                    <a:pt x="1893677" y="190310"/>
                    <a:pt x="1900535" y="190310"/>
                  </a:cubicBezTo>
                  <a:close/>
                  <a:moveTo>
                    <a:pt x="1864530" y="190310"/>
                  </a:moveTo>
                  <a:lnTo>
                    <a:pt x="1876103" y="190310"/>
                  </a:lnTo>
                  <a:cubicBezTo>
                    <a:pt x="1878675" y="190310"/>
                    <a:pt x="1881032" y="191167"/>
                    <a:pt x="1883175" y="192881"/>
                  </a:cubicBezTo>
                  <a:cubicBezTo>
                    <a:pt x="1885319" y="194596"/>
                    <a:pt x="1886390" y="196739"/>
                    <a:pt x="1886390" y="199311"/>
                  </a:cubicBezTo>
                  <a:lnTo>
                    <a:pt x="1886390" y="205740"/>
                  </a:lnTo>
                  <a:lnTo>
                    <a:pt x="1879961" y="205740"/>
                  </a:lnTo>
                  <a:lnTo>
                    <a:pt x="1879961" y="212169"/>
                  </a:lnTo>
                  <a:lnTo>
                    <a:pt x="1876103" y="212169"/>
                  </a:lnTo>
                  <a:cubicBezTo>
                    <a:pt x="1873188" y="212169"/>
                    <a:pt x="1870531" y="211355"/>
                    <a:pt x="1868131" y="209726"/>
                  </a:cubicBezTo>
                  <a:cubicBezTo>
                    <a:pt x="1865730" y="208097"/>
                    <a:pt x="1864530" y="205911"/>
                    <a:pt x="1864530" y="203168"/>
                  </a:cubicBezTo>
                  <a:close/>
                  <a:moveTo>
                    <a:pt x="1435044" y="190310"/>
                  </a:moveTo>
                  <a:cubicBezTo>
                    <a:pt x="1439330" y="190310"/>
                    <a:pt x="1443188" y="192453"/>
                    <a:pt x="1446617" y="196739"/>
                  </a:cubicBezTo>
                  <a:cubicBezTo>
                    <a:pt x="1441988" y="196739"/>
                    <a:pt x="1435559" y="200168"/>
                    <a:pt x="1427329" y="207026"/>
                  </a:cubicBezTo>
                  <a:cubicBezTo>
                    <a:pt x="1421157" y="214741"/>
                    <a:pt x="1414727" y="218599"/>
                    <a:pt x="1408041" y="218599"/>
                  </a:cubicBezTo>
                  <a:cubicBezTo>
                    <a:pt x="1399468" y="218599"/>
                    <a:pt x="1393896" y="215941"/>
                    <a:pt x="1391324" y="210626"/>
                  </a:cubicBezTo>
                  <a:cubicBezTo>
                    <a:pt x="1394753" y="212512"/>
                    <a:pt x="1398354" y="213455"/>
                    <a:pt x="1402126" y="213455"/>
                  </a:cubicBezTo>
                  <a:cubicBezTo>
                    <a:pt x="1407784" y="213455"/>
                    <a:pt x="1410613" y="210884"/>
                    <a:pt x="1410613" y="205740"/>
                  </a:cubicBezTo>
                  <a:cubicBezTo>
                    <a:pt x="1410613" y="201454"/>
                    <a:pt x="1408469" y="199311"/>
                    <a:pt x="1404183" y="199311"/>
                  </a:cubicBezTo>
                  <a:cubicBezTo>
                    <a:pt x="1407098" y="195710"/>
                    <a:pt x="1409670" y="193996"/>
                    <a:pt x="1411898" y="194167"/>
                  </a:cubicBezTo>
                  <a:cubicBezTo>
                    <a:pt x="1415499" y="194339"/>
                    <a:pt x="1418071" y="195624"/>
                    <a:pt x="1419614" y="198025"/>
                  </a:cubicBezTo>
                  <a:cubicBezTo>
                    <a:pt x="1425614" y="192881"/>
                    <a:pt x="1430758" y="190310"/>
                    <a:pt x="1435044" y="190310"/>
                  </a:cubicBezTo>
                  <a:close/>
                  <a:moveTo>
                    <a:pt x="1285883" y="190310"/>
                  </a:moveTo>
                  <a:lnTo>
                    <a:pt x="1296170" y="190310"/>
                  </a:lnTo>
                  <a:lnTo>
                    <a:pt x="1296170" y="200597"/>
                  </a:lnTo>
                  <a:cubicBezTo>
                    <a:pt x="1296170" y="203854"/>
                    <a:pt x="1295055" y="206597"/>
                    <a:pt x="1292826" y="208826"/>
                  </a:cubicBezTo>
                  <a:cubicBezTo>
                    <a:pt x="1290598" y="211055"/>
                    <a:pt x="1287854" y="212169"/>
                    <a:pt x="1284597" y="212169"/>
                  </a:cubicBezTo>
                  <a:lnTo>
                    <a:pt x="1280739" y="212169"/>
                  </a:lnTo>
                  <a:lnTo>
                    <a:pt x="1280739" y="205740"/>
                  </a:lnTo>
                  <a:lnTo>
                    <a:pt x="1275596" y="205740"/>
                  </a:lnTo>
                  <a:lnTo>
                    <a:pt x="1275596" y="198025"/>
                  </a:lnTo>
                  <a:cubicBezTo>
                    <a:pt x="1275596" y="192881"/>
                    <a:pt x="1279025" y="190310"/>
                    <a:pt x="1285883" y="190310"/>
                  </a:cubicBezTo>
                  <a:close/>
                  <a:moveTo>
                    <a:pt x="1249878" y="190310"/>
                  </a:moveTo>
                  <a:lnTo>
                    <a:pt x="1261451" y="190310"/>
                  </a:lnTo>
                  <a:cubicBezTo>
                    <a:pt x="1264023" y="190310"/>
                    <a:pt x="1266380" y="191167"/>
                    <a:pt x="1268523" y="192881"/>
                  </a:cubicBezTo>
                  <a:cubicBezTo>
                    <a:pt x="1270667" y="194596"/>
                    <a:pt x="1271738" y="196739"/>
                    <a:pt x="1271738" y="199311"/>
                  </a:cubicBezTo>
                  <a:lnTo>
                    <a:pt x="1271738" y="205740"/>
                  </a:lnTo>
                  <a:lnTo>
                    <a:pt x="1265309" y="205740"/>
                  </a:lnTo>
                  <a:lnTo>
                    <a:pt x="1265309" y="212169"/>
                  </a:lnTo>
                  <a:lnTo>
                    <a:pt x="1261451" y="212169"/>
                  </a:lnTo>
                  <a:cubicBezTo>
                    <a:pt x="1258536" y="212169"/>
                    <a:pt x="1255879" y="211355"/>
                    <a:pt x="1253479" y="209726"/>
                  </a:cubicBezTo>
                  <a:cubicBezTo>
                    <a:pt x="1251078" y="208097"/>
                    <a:pt x="1249878" y="205911"/>
                    <a:pt x="1249878" y="203168"/>
                  </a:cubicBezTo>
                  <a:close/>
                  <a:moveTo>
                    <a:pt x="820392" y="190310"/>
                  </a:moveTo>
                  <a:cubicBezTo>
                    <a:pt x="824678" y="190310"/>
                    <a:pt x="828536" y="192453"/>
                    <a:pt x="831965" y="196739"/>
                  </a:cubicBezTo>
                  <a:cubicBezTo>
                    <a:pt x="827336" y="196739"/>
                    <a:pt x="820907" y="200168"/>
                    <a:pt x="812677" y="207026"/>
                  </a:cubicBezTo>
                  <a:cubicBezTo>
                    <a:pt x="806505" y="214741"/>
                    <a:pt x="800075" y="218599"/>
                    <a:pt x="793389" y="218599"/>
                  </a:cubicBezTo>
                  <a:cubicBezTo>
                    <a:pt x="784816" y="218599"/>
                    <a:pt x="779244" y="215941"/>
                    <a:pt x="776672" y="210626"/>
                  </a:cubicBezTo>
                  <a:cubicBezTo>
                    <a:pt x="780101" y="212512"/>
                    <a:pt x="783702" y="213455"/>
                    <a:pt x="787474" y="213455"/>
                  </a:cubicBezTo>
                  <a:cubicBezTo>
                    <a:pt x="793132" y="213455"/>
                    <a:pt x="795961" y="210884"/>
                    <a:pt x="795961" y="205740"/>
                  </a:cubicBezTo>
                  <a:cubicBezTo>
                    <a:pt x="795961" y="201454"/>
                    <a:pt x="793817" y="199311"/>
                    <a:pt x="789531" y="199311"/>
                  </a:cubicBezTo>
                  <a:cubicBezTo>
                    <a:pt x="792446" y="195710"/>
                    <a:pt x="795018" y="193996"/>
                    <a:pt x="797246" y="194167"/>
                  </a:cubicBezTo>
                  <a:cubicBezTo>
                    <a:pt x="800847" y="194339"/>
                    <a:pt x="803419" y="195624"/>
                    <a:pt x="804962" y="198025"/>
                  </a:cubicBezTo>
                  <a:cubicBezTo>
                    <a:pt x="810962" y="192881"/>
                    <a:pt x="816106" y="190310"/>
                    <a:pt x="820392" y="190310"/>
                  </a:cubicBezTo>
                  <a:close/>
                  <a:moveTo>
                    <a:pt x="671231" y="190310"/>
                  </a:moveTo>
                  <a:lnTo>
                    <a:pt x="681518" y="190310"/>
                  </a:lnTo>
                  <a:lnTo>
                    <a:pt x="681518" y="200597"/>
                  </a:lnTo>
                  <a:cubicBezTo>
                    <a:pt x="681518" y="203854"/>
                    <a:pt x="680403" y="206597"/>
                    <a:pt x="678174" y="208826"/>
                  </a:cubicBezTo>
                  <a:cubicBezTo>
                    <a:pt x="675946" y="211055"/>
                    <a:pt x="673202" y="212169"/>
                    <a:pt x="669945" y="212169"/>
                  </a:cubicBezTo>
                  <a:lnTo>
                    <a:pt x="666087" y="212169"/>
                  </a:lnTo>
                  <a:lnTo>
                    <a:pt x="666087" y="205740"/>
                  </a:lnTo>
                  <a:lnTo>
                    <a:pt x="660944" y="205740"/>
                  </a:lnTo>
                  <a:lnTo>
                    <a:pt x="660944" y="198025"/>
                  </a:lnTo>
                  <a:cubicBezTo>
                    <a:pt x="660944" y="192881"/>
                    <a:pt x="664373" y="190310"/>
                    <a:pt x="671231" y="190310"/>
                  </a:cubicBezTo>
                  <a:close/>
                  <a:moveTo>
                    <a:pt x="635226" y="190310"/>
                  </a:moveTo>
                  <a:lnTo>
                    <a:pt x="646799" y="190310"/>
                  </a:lnTo>
                  <a:cubicBezTo>
                    <a:pt x="649371" y="190310"/>
                    <a:pt x="651728" y="191167"/>
                    <a:pt x="653871" y="192881"/>
                  </a:cubicBezTo>
                  <a:cubicBezTo>
                    <a:pt x="656015" y="194596"/>
                    <a:pt x="657086" y="196739"/>
                    <a:pt x="657086" y="199311"/>
                  </a:cubicBezTo>
                  <a:lnTo>
                    <a:pt x="657086" y="205740"/>
                  </a:lnTo>
                  <a:lnTo>
                    <a:pt x="650657" y="205740"/>
                  </a:lnTo>
                  <a:lnTo>
                    <a:pt x="650657" y="212169"/>
                  </a:lnTo>
                  <a:lnTo>
                    <a:pt x="646799" y="212169"/>
                  </a:lnTo>
                  <a:cubicBezTo>
                    <a:pt x="643884" y="212169"/>
                    <a:pt x="641227" y="211355"/>
                    <a:pt x="638827" y="209726"/>
                  </a:cubicBezTo>
                  <a:cubicBezTo>
                    <a:pt x="636426" y="208097"/>
                    <a:pt x="635226" y="205911"/>
                    <a:pt x="635226" y="203168"/>
                  </a:cubicBezTo>
                  <a:close/>
                  <a:moveTo>
                    <a:pt x="205740" y="190310"/>
                  </a:moveTo>
                  <a:cubicBezTo>
                    <a:pt x="210027" y="190310"/>
                    <a:pt x="213884" y="192453"/>
                    <a:pt x="217313" y="196739"/>
                  </a:cubicBezTo>
                  <a:cubicBezTo>
                    <a:pt x="212684" y="196739"/>
                    <a:pt x="206255" y="200168"/>
                    <a:pt x="198025" y="207026"/>
                  </a:cubicBezTo>
                  <a:cubicBezTo>
                    <a:pt x="191853" y="214741"/>
                    <a:pt x="185424" y="218599"/>
                    <a:pt x="178737" y="218599"/>
                  </a:cubicBezTo>
                  <a:cubicBezTo>
                    <a:pt x="170165" y="218599"/>
                    <a:pt x="164592" y="215941"/>
                    <a:pt x="162021" y="210626"/>
                  </a:cubicBezTo>
                  <a:cubicBezTo>
                    <a:pt x="165450" y="212512"/>
                    <a:pt x="169050" y="213455"/>
                    <a:pt x="172822" y="213455"/>
                  </a:cubicBezTo>
                  <a:cubicBezTo>
                    <a:pt x="178480" y="213455"/>
                    <a:pt x="181309" y="210884"/>
                    <a:pt x="181309" y="205740"/>
                  </a:cubicBezTo>
                  <a:cubicBezTo>
                    <a:pt x="181309" y="201454"/>
                    <a:pt x="179166" y="199311"/>
                    <a:pt x="174879" y="199311"/>
                  </a:cubicBezTo>
                  <a:cubicBezTo>
                    <a:pt x="177794" y="195710"/>
                    <a:pt x="180366" y="193996"/>
                    <a:pt x="182595" y="194167"/>
                  </a:cubicBezTo>
                  <a:cubicBezTo>
                    <a:pt x="186195" y="194339"/>
                    <a:pt x="188767" y="195624"/>
                    <a:pt x="190310" y="198025"/>
                  </a:cubicBezTo>
                  <a:cubicBezTo>
                    <a:pt x="196311" y="192881"/>
                    <a:pt x="201454" y="190310"/>
                    <a:pt x="205740" y="190310"/>
                  </a:cubicBezTo>
                  <a:close/>
                  <a:moveTo>
                    <a:pt x="56579" y="190310"/>
                  </a:moveTo>
                  <a:lnTo>
                    <a:pt x="66866" y="190310"/>
                  </a:lnTo>
                  <a:lnTo>
                    <a:pt x="66866" y="200597"/>
                  </a:lnTo>
                  <a:cubicBezTo>
                    <a:pt x="66866" y="203854"/>
                    <a:pt x="65751" y="206597"/>
                    <a:pt x="63523" y="208826"/>
                  </a:cubicBezTo>
                  <a:cubicBezTo>
                    <a:pt x="61294" y="211055"/>
                    <a:pt x="58551" y="212169"/>
                    <a:pt x="55293" y="212169"/>
                  </a:cubicBezTo>
                  <a:lnTo>
                    <a:pt x="51435" y="212169"/>
                  </a:lnTo>
                  <a:lnTo>
                    <a:pt x="51435" y="205740"/>
                  </a:lnTo>
                  <a:lnTo>
                    <a:pt x="46292" y="205740"/>
                  </a:lnTo>
                  <a:lnTo>
                    <a:pt x="46292" y="198025"/>
                  </a:lnTo>
                  <a:cubicBezTo>
                    <a:pt x="46292" y="192881"/>
                    <a:pt x="49721" y="190310"/>
                    <a:pt x="56579" y="190310"/>
                  </a:cubicBezTo>
                  <a:close/>
                  <a:moveTo>
                    <a:pt x="20574" y="190310"/>
                  </a:moveTo>
                  <a:lnTo>
                    <a:pt x="32147" y="190310"/>
                  </a:lnTo>
                  <a:cubicBezTo>
                    <a:pt x="34719" y="190310"/>
                    <a:pt x="37076" y="191167"/>
                    <a:pt x="39220" y="192881"/>
                  </a:cubicBezTo>
                  <a:cubicBezTo>
                    <a:pt x="41363" y="194596"/>
                    <a:pt x="42434" y="196739"/>
                    <a:pt x="42434" y="199311"/>
                  </a:cubicBezTo>
                  <a:lnTo>
                    <a:pt x="42434" y="205740"/>
                  </a:lnTo>
                  <a:lnTo>
                    <a:pt x="36005" y="205740"/>
                  </a:lnTo>
                  <a:lnTo>
                    <a:pt x="36005" y="212169"/>
                  </a:lnTo>
                  <a:lnTo>
                    <a:pt x="32147" y="212169"/>
                  </a:lnTo>
                  <a:cubicBezTo>
                    <a:pt x="29233" y="212169"/>
                    <a:pt x="26575" y="211355"/>
                    <a:pt x="24175" y="209726"/>
                  </a:cubicBezTo>
                  <a:cubicBezTo>
                    <a:pt x="21775" y="208097"/>
                    <a:pt x="20574" y="205911"/>
                    <a:pt x="20574" y="203168"/>
                  </a:cubicBezTo>
                  <a:close/>
                  <a:moveTo>
                    <a:pt x="2533187" y="185166"/>
                  </a:moveTo>
                  <a:lnTo>
                    <a:pt x="2540902" y="185166"/>
                  </a:lnTo>
                  <a:lnTo>
                    <a:pt x="2540902" y="228886"/>
                  </a:lnTo>
                  <a:lnTo>
                    <a:pt x="2715781" y="228886"/>
                  </a:lnTo>
                  <a:lnTo>
                    <a:pt x="2715781" y="236601"/>
                  </a:lnTo>
                  <a:lnTo>
                    <a:pt x="2533187" y="236601"/>
                  </a:lnTo>
                  <a:close/>
                  <a:moveTo>
                    <a:pt x="1918537" y="185166"/>
                  </a:moveTo>
                  <a:lnTo>
                    <a:pt x="1926252" y="185166"/>
                  </a:lnTo>
                  <a:lnTo>
                    <a:pt x="1926252" y="228886"/>
                  </a:lnTo>
                  <a:lnTo>
                    <a:pt x="2101131" y="228886"/>
                  </a:lnTo>
                  <a:lnTo>
                    <a:pt x="2101131" y="236601"/>
                  </a:lnTo>
                  <a:lnTo>
                    <a:pt x="1918537" y="236601"/>
                  </a:lnTo>
                  <a:close/>
                  <a:moveTo>
                    <a:pt x="1303885" y="185166"/>
                  </a:moveTo>
                  <a:lnTo>
                    <a:pt x="1311600" y="185166"/>
                  </a:lnTo>
                  <a:lnTo>
                    <a:pt x="1311600" y="228886"/>
                  </a:lnTo>
                  <a:lnTo>
                    <a:pt x="1486479" y="228886"/>
                  </a:lnTo>
                  <a:lnTo>
                    <a:pt x="1486479" y="236601"/>
                  </a:lnTo>
                  <a:lnTo>
                    <a:pt x="1303885" y="236601"/>
                  </a:lnTo>
                  <a:close/>
                  <a:moveTo>
                    <a:pt x="689233" y="185166"/>
                  </a:moveTo>
                  <a:lnTo>
                    <a:pt x="696948" y="185166"/>
                  </a:lnTo>
                  <a:lnTo>
                    <a:pt x="696948" y="228886"/>
                  </a:lnTo>
                  <a:lnTo>
                    <a:pt x="871827" y="228886"/>
                  </a:lnTo>
                  <a:lnTo>
                    <a:pt x="871827" y="236601"/>
                  </a:lnTo>
                  <a:lnTo>
                    <a:pt x="689233" y="236601"/>
                  </a:lnTo>
                  <a:close/>
                  <a:moveTo>
                    <a:pt x="74581" y="185166"/>
                  </a:moveTo>
                  <a:lnTo>
                    <a:pt x="82296" y="185166"/>
                  </a:lnTo>
                  <a:lnTo>
                    <a:pt x="82296" y="228886"/>
                  </a:lnTo>
                  <a:lnTo>
                    <a:pt x="257175" y="228886"/>
                  </a:lnTo>
                  <a:lnTo>
                    <a:pt x="257175" y="236601"/>
                  </a:lnTo>
                  <a:lnTo>
                    <a:pt x="74581" y="236601"/>
                  </a:lnTo>
                  <a:close/>
                  <a:moveTo>
                    <a:pt x="2576907" y="171021"/>
                  </a:moveTo>
                  <a:cubicBezTo>
                    <a:pt x="2592166" y="171021"/>
                    <a:pt x="2607168" y="180023"/>
                    <a:pt x="2621912" y="198025"/>
                  </a:cubicBezTo>
                  <a:cubicBezTo>
                    <a:pt x="2626199" y="203168"/>
                    <a:pt x="2630485" y="207026"/>
                    <a:pt x="2634771" y="209598"/>
                  </a:cubicBezTo>
                  <a:cubicBezTo>
                    <a:pt x="2626027" y="209598"/>
                    <a:pt x="2620455" y="207883"/>
                    <a:pt x="2618055" y="204454"/>
                  </a:cubicBezTo>
                  <a:cubicBezTo>
                    <a:pt x="2618055" y="209598"/>
                    <a:pt x="2617197" y="213884"/>
                    <a:pt x="2615483" y="217313"/>
                  </a:cubicBezTo>
                  <a:cubicBezTo>
                    <a:pt x="2611368" y="215084"/>
                    <a:pt x="2608368" y="211226"/>
                    <a:pt x="2606482" y="205740"/>
                  </a:cubicBezTo>
                  <a:cubicBezTo>
                    <a:pt x="2603910" y="212598"/>
                    <a:pt x="2597909" y="216027"/>
                    <a:pt x="2588480" y="216027"/>
                  </a:cubicBezTo>
                  <a:cubicBezTo>
                    <a:pt x="2594480" y="213455"/>
                    <a:pt x="2597481" y="207455"/>
                    <a:pt x="2597481" y="198025"/>
                  </a:cubicBezTo>
                  <a:lnTo>
                    <a:pt x="2585103" y="181778"/>
                  </a:lnTo>
                  <a:lnTo>
                    <a:pt x="2585008" y="181566"/>
                  </a:lnTo>
                  <a:lnTo>
                    <a:pt x="2584912" y="181528"/>
                  </a:lnTo>
                  <a:close/>
                  <a:moveTo>
                    <a:pt x="1962257" y="171021"/>
                  </a:moveTo>
                  <a:cubicBezTo>
                    <a:pt x="1977516" y="171021"/>
                    <a:pt x="1992518" y="180023"/>
                    <a:pt x="2007262" y="198025"/>
                  </a:cubicBezTo>
                  <a:cubicBezTo>
                    <a:pt x="2011549" y="203168"/>
                    <a:pt x="2015835" y="207026"/>
                    <a:pt x="2020121" y="209598"/>
                  </a:cubicBezTo>
                  <a:cubicBezTo>
                    <a:pt x="2011377" y="209598"/>
                    <a:pt x="2005805" y="207883"/>
                    <a:pt x="2003405" y="204454"/>
                  </a:cubicBezTo>
                  <a:cubicBezTo>
                    <a:pt x="2003405" y="209598"/>
                    <a:pt x="2002547" y="213884"/>
                    <a:pt x="2000833" y="217313"/>
                  </a:cubicBezTo>
                  <a:cubicBezTo>
                    <a:pt x="1996718" y="215084"/>
                    <a:pt x="1993718" y="211226"/>
                    <a:pt x="1991832" y="205740"/>
                  </a:cubicBezTo>
                  <a:cubicBezTo>
                    <a:pt x="1989260" y="212598"/>
                    <a:pt x="1983259" y="216027"/>
                    <a:pt x="1973830" y="216027"/>
                  </a:cubicBezTo>
                  <a:cubicBezTo>
                    <a:pt x="1979830" y="213455"/>
                    <a:pt x="1982831" y="207455"/>
                    <a:pt x="1982831" y="198025"/>
                  </a:cubicBezTo>
                  <a:lnTo>
                    <a:pt x="1970453" y="181778"/>
                  </a:lnTo>
                  <a:lnTo>
                    <a:pt x="1970358" y="181566"/>
                  </a:lnTo>
                  <a:lnTo>
                    <a:pt x="1970262" y="181528"/>
                  </a:lnTo>
                  <a:close/>
                  <a:moveTo>
                    <a:pt x="1347605" y="171021"/>
                  </a:moveTo>
                  <a:cubicBezTo>
                    <a:pt x="1362864" y="171021"/>
                    <a:pt x="1377866" y="180023"/>
                    <a:pt x="1392610" y="198025"/>
                  </a:cubicBezTo>
                  <a:cubicBezTo>
                    <a:pt x="1396897" y="203168"/>
                    <a:pt x="1401183" y="207026"/>
                    <a:pt x="1405469" y="209598"/>
                  </a:cubicBezTo>
                  <a:cubicBezTo>
                    <a:pt x="1396725" y="209598"/>
                    <a:pt x="1391153" y="207883"/>
                    <a:pt x="1388753" y="204454"/>
                  </a:cubicBezTo>
                  <a:cubicBezTo>
                    <a:pt x="1388753" y="209598"/>
                    <a:pt x="1387895" y="213884"/>
                    <a:pt x="1386181" y="217313"/>
                  </a:cubicBezTo>
                  <a:cubicBezTo>
                    <a:pt x="1382066" y="215084"/>
                    <a:pt x="1379066" y="211226"/>
                    <a:pt x="1377180" y="205740"/>
                  </a:cubicBezTo>
                  <a:cubicBezTo>
                    <a:pt x="1374608" y="212598"/>
                    <a:pt x="1368607" y="216027"/>
                    <a:pt x="1359178" y="216027"/>
                  </a:cubicBezTo>
                  <a:cubicBezTo>
                    <a:pt x="1365178" y="213455"/>
                    <a:pt x="1368179" y="207455"/>
                    <a:pt x="1368179" y="198025"/>
                  </a:cubicBezTo>
                  <a:lnTo>
                    <a:pt x="1355801" y="181778"/>
                  </a:lnTo>
                  <a:lnTo>
                    <a:pt x="1355706" y="181566"/>
                  </a:lnTo>
                  <a:lnTo>
                    <a:pt x="1355610" y="181528"/>
                  </a:lnTo>
                  <a:close/>
                  <a:moveTo>
                    <a:pt x="732953" y="171021"/>
                  </a:moveTo>
                  <a:cubicBezTo>
                    <a:pt x="748212" y="171021"/>
                    <a:pt x="763214" y="180023"/>
                    <a:pt x="777958" y="198025"/>
                  </a:cubicBezTo>
                  <a:cubicBezTo>
                    <a:pt x="782245" y="203168"/>
                    <a:pt x="786531" y="207026"/>
                    <a:pt x="790817" y="209598"/>
                  </a:cubicBezTo>
                  <a:cubicBezTo>
                    <a:pt x="782073" y="209598"/>
                    <a:pt x="776501" y="207883"/>
                    <a:pt x="774101" y="204454"/>
                  </a:cubicBezTo>
                  <a:cubicBezTo>
                    <a:pt x="774101" y="209598"/>
                    <a:pt x="773243" y="213884"/>
                    <a:pt x="771529" y="217313"/>
                  </a:cubicBezTo>
                  <a:cubicBezTo>
                    <a:pt x="767414" y="215084"/>
                    <a:pt x="764414" y="211226"/>
                    <a:pt x="762528" y="205740"/>
                  </a:cubicBezTo>
                  <a:cubicBezTo>
                    <a:pt x="759956" y="212598"/>
                    <a:pt x="753955" y="216027"/>
                    <a:pt x="744526" y="216027"/>
                  </a:cubicBezTo>
                  <a:cubicBezTo>
                    <a:pt x="750526" y="213455"/>
                    <a:pt x="753527" y="207455"/>
                    <a:pt x="753527" y="198025"/>
                  </a:cubicBezTo>
                  <a:lnTo>
                    <a:pt x="741149" y="181778"/>
                  </a:lnTo>
                  <a:lnTo>
                    <a:pt x="741054" y="181566"/>
                  </a:lnTo>
                  <a:lnTo>
                    <a:pt x="740958" y="181528"/>
                  </a:lnTo>
                  <a:close/>
                  <a:moveTo>
                    <a:pt x="118301" y="171021"/>
                  </a:moveTo>
                  <a:cubicBezTo>
                    <a:pt x="133560" y="171021"/>
                    <a:pt x="148562" y="180023"/>
                    <a:pt x="163307" y="198025"/>
                  </a:cubicBezTo>
                  <a:cubicBezTo>
                    <a:pt x="167593" y="203168"/>
                    <a:pt x="171879" y="207026"/>
                    <a:pt x="176165" y="209598"/>
                  </a:cubicBezTo>
                  <a:cubicBezTo>
                    <a:pt x="167421" y="209598"/>
                    <a:pt x="161849" y="207883"/>
                    <a:pt x="159449" y="204454"/>
                  </a:cubicBezTo>
                  <a:cubicBezTo>
                    <a:pt x="159449" y="209598"/>
                    <a:pt x="158592" y="213884"/>
                    <a:pt x="156877" y="217313"/>
                  </a:cubicBezTo>
                  <a:cubicBezTo>
                    <a:pt x="152762" y="215084"/>
                    <a:pt x="149762" y="211226"/>
                    <a:pt x="147876" y="205740"/>
                  </a:cubicBezTo>
                  <a:cubicBezTo>
                    <a:pt x="145304" y="212598"/>
                    <a:pt x="139304" y="216027"/>
                    <a:pt x="129874" y="216027"/>
                  </a:cubicBezTo>
                  <a:cubicBezTo>
                    <a:pt x="135875" y="213455"/>
                    <a:pt x="138875" y="207455"/>
                    <a:pt x="138875" y="198025"/>
                  </a:cubicBezTo>
                  <a:lnTo>
                    <a:pt x="126496" y="181778"/>
                  </a:lnTo>
                  <a:lnTo>
                    <a:pt x="126402" y="181566"/>
                  </a:lnTo>
                  <a:lnTo>
                    <a:pt x="126306" y="181528"/>
                  </a:lnTo>
                  <a:close/>
                  <a:moveTo>
                    <a:pt x="2546046" y="159191"/>
                  </a:moveTo>
                  <a:cubicBezTo>
                    <a:pt x="2548960" y="159191"/>
                    <a:pt x="2551446" y="160220"/>
                    <a:pt x="2553504" y="162277"/>
                  </a:cubicBezTo>
                  <a:cubicBezTo>
                    <a:pt x="2555561" y="164335"/>
                    <a:pt x="2556590" y="166821"/>
                    <a:pt x="2556590" y="169736"/>
                  </a:cubicBezTo>
                  <a:lnTo>
                    <a:pt x="2546046" y="169736"/>
                  </a:lnTo>
                  <a:close/>
                  <a:moveTo>
                    <a:pt x="1931396" y="159191"/>
                  </a:moveTo>
                  <a:cubicBezTo>
                    <a:pt x="1934310" y="159191"/>
                    <a:pt x="1936796" y="160220"/>
                    <a:pt x="1938854" y="162277"/>
                  </a:cubicBezTo>
                  <a:cubicBezTo>
                    <a:pt x="1940911" y="164335"/>
                    <a:pt x="1941940" y="166821"/>
                    <a:pt x="1941940" y="169736"/>
                  </a:cubicBezTo>
                  <a:lnTo>
                    <a:pt x="1931396" y="169736"/>
                  </a:lnTo>
                  <a:close/>
                  <a:moveTo>
                    <a:pt x="1316744" y="159191"/>
                  </a:moveTo>
                  <a:cubicBezTo>
                    <a:pt x="1319658" y="159191"/>
                    <a:pt x="1322144" y="160220"/>
                    <a:pt x="1324202" y="162277"/>
                  </a:cubicBezTo>
                  <a:cubicBezTo>
                    <a:pt x="1326259" y="164335"/>
                    <a:pt x="1327288" y="166821"/>
                    <a:pt x="1327288" y="169736"/>
                  </a:cubicBezTo>
                  <a:lnTo>
                    <a:pt x="1316744" y="169736"/>
                  </a:lnTo>
                  <a:close/>
                  <a:moveTo>
                    <a:pt x="702092" y="159191"/>
                  </a:moveTo>
                  <a:cubicBezTo>
                    <a:pt x="705006" y="159191"/>
                    <a:pt x="707492" y="160220"/>
                    <a:pt x="709550" y="162277"/>
                  </a:cubicBezTo>
                  <a:cubicBezTo>
                    <a:pt x="711607" y="164335"/>
                    <a:pt x="712636" y="166821"/>
                    <a:pt x="712636" y="169736"/>
                  </a:cubicBezTo>
                  <a:lnTo>
                    <a:pt x="702092" y="169736"/>
                  </a:lnTo>
                  <a:close/>
                  <a:moveTo>
                    <a:pt x="87440" y="159191"/>
                  </a:moveTo>
                  <a:cubicBezTo>
                    <a:pt x="90355" y="159191"/>
                    <a:pt x="92841" y="160220"/>
                    <a:pt x="94898" y="162277"/>
                  </a:cubicBezTo>
                  <a:cubicBezTo>
                    <a:pt x="96955" y="164335"/>
                    <a:pt x="97984" y="166821"/>
                    <a:pt x="97984" y="169736"/>
                  </a:cubicBezTo>
                  <a:lnTo>
                    <a:pt x="87440" y="169736"/>
                  </a:lnTo>
                  <a:close/>
                  <a:moveTo>
                    <a:pt x="2624998" y="146333"/>
                  </a:moveTo>
                  <a:cubicBezTo>
                    <a:pt x="2634085" y="147876"/>
                    <a:pt x="2638629" y="153533"/>
                    <a:pt x="2638629" y="163306"/>
                  </a:cubicBezTo>
                  <a:cubicBezTo>
                    <a:pt x="2638629" y="167078"/>
                    <a:pt x="2636914" y="172522"/>
                    <a:pt x="2633485" y="179637"/>
                  </a:cubicBezTo>
                  <a:cubicBezTo>
                    <a:pt x="2630056" y="186752"/>
                    <a:pt x="2628342" y="191595"/>
                    <a:pt x="2628342" y="194167"/>
                  </a:cubicBezTo>
                  <a:cubicBezTo>
                    <a:pt x="2623884" y="191081"/>
                    <a:pt x="2621741" y="188081"/>
                    <a:pt x="2621912" y="185166"/>
                  </a:cubicBezTo>
                  <a:cubicBezTo>
                    <a:pt x="2621912" y="183794"/>
                    <a:pt x="2622427" y="181737"/>
                    <a:pt x="2623455" y="178994"/>
                  </a:cubicBezTo>
                  <a:cubicBezTo>
                    <a:pt x="2624484" y="176251"/>
                    <a:pt x="2624998" y="174708"/>
                    <a:pt x="2624998" y="174365"/>
                  </a:cubicBezTo>
                  <a:cubicBezTo>
                    <a:pt x="2624998" y="174193"/>
                    <a:pt x="2624827" y="173936"/>
                    <a:pt x="2624484" y="173593"/>
                  </a:cubicBezTo>
                  <a:lnTo>
                    <a:pt x="2621912" y="173593"/>
                  </a:lnTo>
                  <a:cubicBezTo>
                    <a:pt x="2616769" y="173593"/>
                    <a:pt x="2614197" y="171021"/>
                    <a:pt x="2614197" y="165878"/>
                  </a:cubicBezTo>
                  <a:cubicBezTo>
                    <a:pt x="2614369" y="164849"/>
                    <a:pt x="2614797" y="163135"/>
                    <a:pt x="2615483" y="160734"/>
                  </a:cubicBezTo>
                  <a:cubicBezTo>
                    <a:pt x="2615826" y="163649"/>
                    <a:pt x="2618140" y="165106"/>
                    <a:pt x="2622427" y="165106"/>
                  </a:cubicBezTo>
                  <a:cubicBezTo>
                    <a:pt x="2628256" y="165106"/>
                    <a:pt x="2631085" y="162792"/>
                    <a:pt x="2630913" y="158163"/>
                  </a:cubicBezTo>
                  <a:cubicBezTo>
                    <a:pt x="2630742" y="153019"/>
                    <a:pt x="2628770" y="149076"/>
                    <a:pt x="2624998" y="146333"/>
                  </a:cubicBezTo>
                  <a:close/>
                  <a:moveTo>
                    <a:pt x="2010348" y="146333"/>
                  </a:moveTo>
                  <a:cubicBezTo>
                    <a:pt x="2019435" y="147876"/>
                    <a:pt x="2023979" y="153533"/>
                    <a:pt x="2023979" y="163306"/>
                  </a:cubicBezTo>
                  <a:cubicBezTo>
                    <a:pt x="2023979" y="167078"/>
                    <a:pt x="2022264" y="172522"/>
                    <a:pt x="2018835" y="179637"/>
                  </a:cubicBezTo>
                  <a:cubicBezTo>
                    <a:pt x="2015406" y="186752"/>
                    <a:pt x="2013692" y="191595"/>
                    <a:pt x="2013692" y="194167"/>
                  </a:cubicBezTo>
                  <a:cubicBezTo>
                    <a:pt x="2009234" y="191081"/>
                    <a:pt x="2007091" y="188081"/>
                    <a:pt x="2007262" y="185166"/>
                  </a:cubicBezTo>
                  <a:cubicBezTo>
                    <a:pt x="2007262" y="183794"/>
                    <a:pt x="2007777" y="181737"/>
                    <a:pt x="2008805" y="178994"/>
                  </a:cubicBezTo>
                  <a:cubicBezTo>
                    <a:pt x="2009834" y="176251"/>
                    <a:pt x="2010348" y="174708"/>
                    <a:pt x="2010348" y="174365"/>
                  </a:cubicBezTo>
                  <a:cubicBezTo>
                    <a:pt x="2010348" y="174193"/>
                    <a:pt x="2010177" y="173936"/>
                    <a:pt x="2009834" y="173593"/>
                  </a:cubicBezTo>
                  <a:lnTo>
                    <a:pt x="2007262" y="173593"/>
                  </a:lnTo>
                  <a:cubicBezTo>
                    <a:pt x="2002119" y="173593"/>
                    <a:pt x="1999547" y="171021"/>
                    <a:pt x="1999547" y="165878"/>
                  </a:cubicBezTo>
                  <a:cubicBezTo>
                    <a:pt x="1999719" y="164849"/>
                    <a:pt x="2000147" y="163135"/>
                    <a:pt x="2000833" y="160734"/>
                  </a:cubicBezTo>
                  <a:cubicBezTo>
                    <a:pt x="2001176" y="163649"/>
                    <a:pt x="2003490" y="165106"/>
                    <a:pt x="2007777" y="165106"/>
                  </a:cubicBezTo>
                  <a:cubicBezTo>
                    <a:pt x="2013606" y="165106"/>
                    <a:pt x="2016435" y="162792"/>
                    <a:pt x="2016263" y="158163"/>
                  </a:cubicBezTo>
                  <a:cubicBezTo>
                    <a:pt x="2016092" y="153019"/>
                    <a:pt x="2014120" y="149076"/>
                    <a:pt x="2010348" y="146333"/>
                  </a:cubicBezTo>
                  <a:close/>
                  <a:moveTo>
                    <a:pt x="1395696" y="146333"/>
                  </a:moveTo>
                  <a:cubicBezTo>
                    <a:pt x="1404783" y="147876"/>
                    <a:pt x="1409327" y="153533"/>
                    <a:pt x="1409327" y="163306"/>
                  </a:cubicBezTo>
                  <a:cubicBezTo>
                    <a:pt x="1409327" y="167078"/>
                    <a:pt x="1407612" y="172522"/>
                    <a:pt x="1404183" y="179637"/>
                  </a:cubicBezTo>
                  <a:cubicBezTo>
                    <a:pt x="1400754" y="186752"/>
                    <a:pt x="1399040" y="191595"/>
                    <a:pt x="1399040" y="194167"/>
                  </a:cubicBezTo>
                  <a:cubicBezTo>
                    <a:pt x="1394582" y="191081"/>
                    <a:pt x="1392439" y="188081"/>
                    <a:pt x="1392610" y="185166"/>
                  </a:cubicBezTo>
                  <a:cubicBezTo>
                    <a:pt x="1392610" y="183794"/>
                    <a:pt x="1393125" y="181737"/>
                    <a:pt x="1394153" y="178994"/>
                  </a:cubicBezTo>
                  <a:cubicBezTo>
                    <a:pt x="1395182" y="176251"/>
                    <a:pt x="1395696" y="174708"/>
                    <a:pt x="1395696" y="174365"/>
                  </a:cubicBezTo>
                  <a:cubicBezTo>
                    <a:pt x="1395696" y="174193"/>
                    <a:pt x="1395525" y="173936"/>
                    <a:pt x="1395182" y="173593"/>
                  </a:cubicBezTo>
                  <a:lnTo>
                    <a:pt x="1392610" y="173593"/>
                  </a:lnTo>
                  <a:cubicBezTo>
                    <a:pt x="1387467" y="173593"/>
                    <a:pt x="1384895" y="171021"/>
                    <a:pt x="1384895" y="165878"/>
                  </a:cubicBezTo>
                  <a:cubicBezTo>
                    <a:pt x="1385067" y="164849"/>
                    <a:pt x="1385495" y="163135"/>
                    <a:pt x="1386181" y="160734"/>
                  </a:cubicBezTo>
                  <a:cubicBezTo>
                    <a:pt x="1386524" y="163649"/>
                    <a:pt x="1388838" y="165106"/>
                    <a:pt x="1393125" y="165106"/>
                  </a:cubicBezTo>
                  <a:cubicBezTo>
                    <a:pt x="1398954" y="165106"/>
                    <a:pt x="1401783" y="162792"/>
                    <a:pt x="1401611" y="158163"/>
                  </a:cubicBezTo>
                  <a:cubicBezTo>
                    <a:pt x="1401440" y="153019"/>
                    <a:pt x="1399468" y="149076"/>
                    <a:pt x="1395696" y="146333"/>
                  </a:cubicBezTo>
                  <a:close/>
                  <a:moveTo>
                    <a:pt x="781044" y="146333"/>
                  </a:moveTo>
                  <a:cubicBezTo>
                    <a:pt x="790131" y="147876"/>
                    <a:pt x="794675" y="153533"/>
                    <a:pt x="794675" y="163306"/>
                  </a:cubicBezTo>
                  <a:cubicBezTo>
                    <a:pt x="794675" y="167078"/>
                    <a:pt x="792960" y="172522"/>
                    <a:pt x="789531" y="179637"/>
                  </a:cubicBezTo>
                  <a:cubicBezTo>
                    <a:pt x="786102" y="186752"/>
                    <a:pt x="784388" y="191595"/>
                    <a:pt x="784388" y="194167"/>
                  </a:cubicBezTo>
                  <a:cubicBezTo>
                    <a:pt x="779930" y="191081"/>
                    <a:pt x="777787" y="188081"/>
                    <a:pt x="777958" y="185166"/>
                  </a:cubicBezTo>
                  <a:cubicBezTo>
                    <a:pt x="777958" y="183794"/>
                    <a:pt x="778473" y="181737"/>
                    <a:pt x="779501" y="178994"/>
                  </a:cubicBezTo>
                  <a:cubicBezTo>
                    <a:pt x="780530" y="176251"/>
                    <a:pt x="781044" y="174708"/>
                    <a:pt x="781044" y="174365"/>
                  </a:cubicBezTo>
                  <a:cubicBezTo>
                    <a:pt x="781044" y="174193"/>
                    <a:pt x="780873" y="173936"/>
                    <a:pt x="780530" y="173593"/>
                  </a:cubicBezTo>
                  <a:lnTo>
                    <a:pt x="777958" y="173593"/>
                  </a:lnTo>
                  <a:cubicBezTo>
                    <a:pt x="772815" y="173593"/>
                    <a:pt x="770243" y="171021"/>
                    <a:pt x="770243" y="165878"/>
                  </a:cubicBezTo>
                  <a:cubicBezTo>
                    <a:pt x="770415" y="164849"/>
                    <a:pt x="770843" y="163135"/>
                    <a:pt x="771529" y="160734"/>
                  </a:cubicBezTo>
                  <a:cubicBezTo>
                    <a:pt x="771872" y="163649"/>
                    <a:pt x="774186" y="165106"/>
                    <a:pt x="778473" y="165106"/>
                  </a:cubicBezTo>
                  <a:cubicBezTo>
                    <a:pt x="784302" y="165106"/>
                    <a:pt x="787131" y="162792"/>
                    <a:pt x="786959" y="158163"/>
                  </a:cubicBezTo>
                  <a:cubicBezTo>
                    <a:pt x="786788" y="153019"/>
                    <a:pt x="784816" y="149076"/>
                    <a:pt x="781044" y="146333"/>
                  </a:cubicBezTo>
                  <a:close/>
                  <a:moveTo>
                    <a:pt x="166393" y="146333"/>
                  </a:moveTo>
                  <a:cubicBezTo>
                    <a:pt x="175479" y="147876"/>
                    <a:pt x="180023" y="153533"/>
                    <a:pt x="180023" y="163306"/>
                  </a:cubicBezTo>
                  <a:cubicBezTo>
                    <a:pt x="180023" y="167078"/>
                    <a:pt x="178308" y="172522"/>
                    <a:pt x="174879" y="179637"/>
                  </a:cubicBezTo>
                  <a:cubicBezTo>
                    <a:pt x="171450" y="186752"/>
                    <a:pt x="169736" y="191595"/>
                    <a:pt x="169736" y="194167"/>
                  </a:cubicBezTo>
                  <a:cubicBezTo>
                    <a:pt x="165278" y="191081"/>
                    <a:pt x="163135" y="188081"/>
                    <a:pt x="163307" y="185166"/>
                  </a:cubicBezTo>
                  <a:cubicBezTo>
                    <a:pt x="163307" y="183794"/>
                    <a:pt x="163821" y="181737"/>
                    <a:pt x="164850" y="178994"/>
                  </a:cubicBezTo>
                  <a:cubicBezTo>
                    <a:pt x="165878" y="176251"/>
                    <a:pt x="166393" y="174708"/>
                    <a:pt x="166393" y="174365"/>
                  </a:cubicBezTo>
                  <a:cubicBezTo>
                    <a:pt x="166393" y="174193"/>
                    <a:pt x="166221" y="173936"/>
                    <a:pt x="165878" y="173593"/>
                  </a:cubicBezTo>
                  <a:lnTo>
                    <a:pt x="163307" y="173593"/>
                  </a:lnTo>
                  <a:cubicBezTo>
                    <a:pt x="158163" y="173593"/>
                    <a:pt x="155591" y="171021"/>
                    <a:pt x="155591" y="165878"/>
                  </a:cubicBezTo>
                  <a:cubicBezTo>
                    <a:pt x="155763" y="164849"/>
                    <a:pt x="156191" y="163135"/>
                    <a:pt x="156877" y="160734"/>
                  </a:cubicBezTo>
                  <a:cubicBezTo>
                    <a:pt x="157220" y="163649"/>
                    <a:pt x="159535" y="165106"/>
                    <a:pt x="163821" y="165106"/>
                  </a:cubicBezTo>
                  <a:cubicBezTo>
                    <a:pt x="169650" y="165106"/>
                    <a:pt x="172479" y="162792"/>
                    <a:pt x="172308" y="158163"/>
                  </a:cubicBezTo>
                  <a:cubicBezTo>
                    <a:pt x="172136" y="153019"/>
                    <a:pt x="170165" y="149076"/>
                    <a:pt x="166393" y="146333"/>
                  </a:cubicBezTo>
                  <a:close/>
                  <a:moveTo>
                    <a:pt x="2546046" y="142732"/>
                  </a:moveTo>
                  <a:cubicBezTo>
                    <a:pt x="2552046" y="142732"/>
                    <a:pt x="2555047" y="145304"/>
                    <a:pt x="2555047" y="150447"/>
                  </a:cubicBezTo>
                  <a:cubicBezTo>
                    <a:pt x="2557619" y="149419"/>
                    <a:pt x="2559419" y="148904"/>
                    <a:pt x="2560447" y="148904"/>
                  </a:cubicBezTo>
                  <a:cubicBezTo>
                    <a:pt x="2565077" y="148904"/>
                    <a:pt x="2567391" y="151390"/>
                    <a:pt x="2567391" y="156362"/>
                  </a:cubicBezTo>
                  <a:cubicBezTo>
                    <a:pt x="2567391" y="158763"/>
                    <a:pt x="2566705" y="160649"/>
                    <a:pt x="2565334" y="162020"/>
                  </a:cubicBezTo>
                  <a:cubicBezTo>
                    <a:pt x="2570477" y="162020"/>
                    <a:pt x="2573049" y="164592"/>
                    <a:pt x="2573049" y="169736"/>
                  </a:cubicBezTo>
                  <a:lnTo>
                    <a:pt x="2560705" y="169736"/>
                  </a:lnTo>
                  <a:cubicBezTo>
                    <a:pt x="2560705" y="165449"/>
                    <a:pt x="2559333" y="161935"/>
                    <a:pt x="2556590" y="159191"/>
                  </a:cubicBezTo>
                  <a:cubicBezTo>
                    <a:pt x="2553847" y="156448"/>
                    <a:pt x="2550332" y="155077"/>
                    <a:pt x="2546046" y="155077"/>
                  </a:cubicBezTo>
                  <a:close/>
                  <a:moveTo>
                    <a:pt x="1931396" y="142732"/>
                  </a:moveTo>
                  <a:cubicBezTo>
                    <a:pt x="1937396" y="142732"/>
                    <a:pt x="1940397" y="145304"/>
                    <a:pt x="1940397" y="150447"/>
                  </a:cubicBezTo>
                  <a:cubicBezTo>
                    <a:pt x="1942969" y="149419"/>
                    <a:pt x="1944769" y="148904"/>
                    <a:pt x="1945797" y="148904"/>
                  </a:cubicBezTo>
                  <a:cubicBezTo>
                    <a:pt x="1950427" y="148904"/>
                    <a:pt x="1952741" y="151390"/>
                    <a:pt x="1952741" y="156362"/>
                  </a:cubicBezTo>
                  <a:cubicBezTo>
                    <a:pt x="1952741" y="158763"/>
                    <a:pt x="1952055" y="160649"/>
                    <a:pt x="1950684" y="162020"/>
                  </a:cubicBezTo>
                  <a:cubicBezTo>
                    <a:pt x="1955827" y="162020"/>
                    <a:pt x="1958399" y="164592"/>
                    <a:pt x="1958399" y="169736"/>
                  </a:cubicBezTo>
                  <a:lnTo>
                    <a:pt x="1946055" y="169736"/>
                  </a:lnTo>
                  <a:cubicBezTo>
                    <a:pt x="1946055" y="165449"/>
                    <a:pt x="1944683" y="161935"/>
                    <a:pt x="1941940" y="159191"/>
                  </a:cubicBezTo>
                  <a:cubicBezTo>
                    <a:pt x="1939197" y="156448"/>
                    <a:pt x="1935682" y="155077"/>
                    <a:pt x="1931396" y="155077"/>
                  </a:cubicBezTo>
                  <a:close/>
                  <a:moveTo>
                    <a:pt x="1316744" y="142732"/>
                  </a:moveTo>
                  <a:cubicBezTo>
                    <a:pt x="1322744" y="142732"/>
                    <a:pt x="1325745" y="145304"/>
                    <a:pt x="1325745" y="150447"/>
                  </a:cubicBezTo>
                  <a:cubicBezTo>
                    <a:pt x="1328317" y="149419"/>
                    <a:pt x="1330117" y="148904"/>
                    <a:pt x="1331145" y="148904"/>
                  </a:cubicBezTo>
                  <a:cubicBezTo>
                    <a:pt x="1335775" y="148904"/>
                    <a:pt x="1338089" y="151390"/>
                    <a:pt x="1338089" y="156362"/>
                  </a:cubicBezTo>
                  <a:cubicBezTo>
                    <a:pt x="1338089" y="158763"/>
                    <a:pt x="1337403" y="160649"/>
                    <a:pt x="1336032" y="162020"/>
                  </a:cubicBezTo>
                  <a:cubicBezTo>
                    <a:pt x="1341175" y="162020"/>
                    <a:pt x="1343747" y="164592"/>
                    <a:pt x="1343747" y="169736"/>
                  </a:cubicBezTo>
                  <a:lnTo>
                    <a:pt x="1331403" y="169736"/>
                  </a:lnTo>
                  <a:cubicBezTo>
                    <a:pt x="1331403" y="165449"/>
                    <a:pt x="1330031" y="161935"/>
                    <a:pt x="1327288" y="159191"/>
                  </a:cubicBezTo>
                  <a:cubicBezTo>
                    <a:pt x="1324545" y="156448"/>
                    <a:pt x="1321030" y="155077"/>
                    <a:pt x="1316744" y="155077"/>
                  </a:cubicBezTo>
                  <a:close/>
                  <a:moveTo>
                    <a:pt x="702092" y="142732"/>
                  </a:moveTo>
                  <a:cubicBezTo>
                    <a:pt x="708092" y="142732"/>
                    <a:pt x="711093" y="145304"/>
                    <a:pt x="711093" y="150447"/>
                  </a:cubicBezTo>
                  <a:cubicBezTo>
                    <a:pt x="713665" y="149419"/>
                    <a:pt x="715465" y="148904"/>
                    <a:pt x="716493" y="148904"/>
                  </a:cubicBezTo>
                  <a:cubicBezTo>
                    <a:pt x="721123" y="148904"/>
                    <a:pt x="723437" y="151390"/>
                    <a:pt x="723437" y="156362"/>
                  </a:cubicBezTo>
                  <a:cubicBezTo>
                    <a:pt x="723437" y="158763"/>
                    <a:pt x="722751" y="160649"/>
                    <a:pt x="721380" y="162020"/>
                  </a:cubicBezTo>
                  <a:cubicBezTo>
                    <a:pt x="726523" y="162020"/>
                    <a:pt x="729095" y="164592"/>
                    <a:pt x="729095" y="169736"/>
                  </a:cubicBezTo>
                  <a:lnTo>
                    <a:pt x="716751" y="169736"/>
                  </a:lnTo>
                  <a:cubicBezTo>
                    <a:pt x="716751" y="165449"/>
                    <a:pt x="715379" y="161935"/>
                    <a:pt x="712636" y="159191"/>
                  </a:cubicBezTo>
                  <a:cubicBezTo>
                    <a:pt x="709893" y="156448"/>
                    <a:pt x="706378" y="155077"/>
                    <a:pt x="702092" y="155077"/>
                  </a:cubicBezTo>
                  <a:close/>
                  <a:moveTo>
                    <a:pt x="87440" y="142732"/>
                  </a:moveTo>
                  <a:cubicBezTo>
                    <a:pt x="93441" y="142732"/>
                    <a:pt x="96441" y="145304"/>
                    <a:pt x="96441" y="150447"/>
                  </a:cubicBezTo>
                  <a:cubicBezTo>
                    <a:pt x="99013" y="149419"/>
                    <a:pt x="100813" y="148904"/>
                    <a:pt x="101842" y="148904"/>
                  </a:cubicBezTo>
                  <a:cubicBezTo>
                    <a:pt x="106471" y="148904"/>
                    <a:pt x="108785" y="151390"/>
                    <a:pt x="108785" y="156362"/>
                  </a:cubicBezTo>
                  <a:cubicBezTo>
                    <a:pt x="108785" y="158763"/>
                    <a:pt x="108100" y="160649"/>
                    <a:pt x="106728" y="162020"/>
                  </a:cubicBezTo>
                  <a:cubicBezTo>
                    <a:pt x="111872" y="162020"/>
                    <a:pt x="114443" y="164592"/>
                    <a:pt x="114443" y="169736"/>
                  </a:cubicBezTo>
                  <a:lnTo>
                    <a:pt x="102099" y="169736"/>
                  </a:lnTo>
                  <a:cubicBezTo>
                    <a:pt x="102099" y="165449"/>
                    <a:pt x="100727" y="161935"/>
                    <a:pt x="97984" y="159191"/>
                  </a:cubicBezTo>
                  <a:cubicBezTo>
                    <a:pt x="95241" y="156448"/>
                    <a:pt x="91726" y="155077"/>
                    <a:pt x="87440" y="155077"/>
                  </a:cubicBezTo>
                  <a:close/>
                  <a:moveTo>
                    <a:pt x="2519042" y="124730"/>
                  </a:moveTo>
                  <a:cubicBezTo>
                    <a:pt x="2525386" y="124730"/>
                    <a:pt x="2530615" y="127173"/>
                    <a:pt x="2534730" y="132059"/>
                  </a:cubicBezTo>
                  <a:cubicBezTo>
                    <a:pt x="2538845" y="136946"/>
                    <a:pt x="2540902" y="142646"/>
                    <a:pt x="2540902" y="149162"/>
                  </a:cubicBezTo>
                  <a:lnTo>
                    <a:pt x="2540902" y="172307"/>
                  </a:lnTo>
                  <a:lnTo>
                    <a:pt x="2533187" y="172307"/>
                  </a:lnTo>
                  <a:lnTo>
                    <a:pt x="2533187" y="149162"/>
                  </a:lnTo>
                  <a:cubicBezTo>
                    <a:pt x="2533187" y="145047"/>
                    <a:pt x="2531815" y="141446"/>
                    <a:pt x="2529072" y="138360"/>
                  </a:cubicBezTo>
                  <a:cubicBezTo>
                    <a:pt x="2526329" y="135274"/>
                    <a:pt x="2522986" y="133731"/>
                    <a:pt x="2519042" y="133731"/>
                  </a:cubicBezTo>
                  <a:cubicBezTo>
                    <a:pt x="2516128" y="133731"/>
                    <a:pt x="2513470" y="134545"/>
                    <a:pt x="2511070" y="136174"/>
                  </a:cubicBezTo>
                  <a:cubicBezTo>
                    <a:pt x="2508670" y="137803"/>
                    <a:pt x="2507469" y="139989"/>
                    <a:pt x="2507469" y="142732"/>
                  </a:cubicBezTo>
                  <a:cubicBezTo>
                    <a:pt x="2507469" y="147876"/>
                    <a:pt x="2509613" y="150447"/>
                    <a:pt x="2513899" y="150447"/>
                  </a:cubicBezTo>
                  <a:cubicBezTo>
                    <a:pt x="2517328" y="150447"/>
                    <a:pt x="2519042" y="148304"/>
                    <a:pt x="2519042" y="144018"/>
                  </a:cubicBezTo>
                  <a:lnTo>
                    <a:pt x="2517756" y="141446"/>
                  </a:lnTo>
                  <a:cubicBezTo>
                    <a:pt x="2522900" y="141446"/>
                    <a:pt x="2525472" y="144875"/>
                    <a:pt x="2525472" y="151733"/>
                  </a:cubicBezTo>
                  <a:cubicBezTo>
                    <a:pt x="2525472" y="156877"/>
                    <a:pt x="2522900" y="159449"/>
                    <a:pt x="2517756" y="159449"/>
                  </a:cubicBezTo>
                  <a:cubicBezTo>
                    <a:pt x="2515870" y="159449"/>
                    <a:pt x="2514499" y="159020"/>
                    <a:pt x="2513642" y="158163"/>
                  </a:cubicBezTo>
                  <a:cubicBezTo>
                    <a:pt x="2513642" y="161592"/>
                    <a:pt x="2511841" y="164249"/>
                    <a:pt x="2508241" y="166135"/>
                  </a:cubicBezTo>
                  <a:cubicBezTo>
                    <a:pt x="2505498" y="167678"/>
                    <a:pt x="2502240" y="168450"/>
                    <a:pt x="2498468" y="168450"/>
                  </a:cubicBezTo>
                  <a:cubicBezTo>
                    <a:pt x="2501897" y="164163"/>
                    <a:pt x="2503612" y="160734"/>
                    <a:pt x="2503612" y="158163"/>
                  </a:cubicBezTo>
                  <a:cubicBezTo>
                    <a:pt x="2503612" y="156620"/>
                    <a:pt x="2502969" y="154219"/>
                    <a:pt x="2501683" y="150962"/>
                  </a:cubicBezTo>
                  <a:cubicBezTo>
                    <a:pt x="2500397" y="147704"/>
                    <a:pt x="2499754" y="145390"/>
                    <a:pt x="2499754" y="144018"/>
                  </a:cubicBezTo>
                  <a:cubicBezTo>
                    <a:pt x="2499926" y="138703"/>
                    <a:pt x="2501854" y="134160"/>
                    <a:pt x="2505541" y="130388"/>
                  </a:cubicBezTo>
                  <a:cubicBezTo>
                    <a:pt x="2509227" y="126616"/>
                    <a:pt x="2513727" y="124730"/>
                    <a:pt x="2519042" y="124730"/>
                  </a:cubicBezTo>
                  <a:close/>
                  <a:moveTo>
                    <a:pt x="1904392" y="124730"/>
                  </a:moveTo>
                  <a:cubicBezTo>
                    <a:pt x="1910736" y="124730"/>
                    <a:pt x="1915965" y="127173"/>
                    <a:pt x="1920080" y="132059"/>
                  </a:cubicBezTo>
                  <a:cubicBezTo>
                    <a:pt x="1924195" y="136946"/>
                    <a:pt x="1926252" y="142646"/>
                    <a:pt x="1926252" y="149162"/>
                  </a:cubicBezTo>
                  <a:lnTo>
                    <a:pt x="1926252" y="172307"/>
                  </a:lnTo>
                  <a:lnTo>
                    <a:pt x="1918537" y="172307"/>
                  </a:lnTo>
                  <a:lnTo>
                    <a:pt x="1918537" y="149162"/>
                  </a:lnTo>
                  <a:cubicBezTo>
                    <a:pt x="1918537" y="145047"/>
                    <a:pt x="1917165" y="141446"/>
                    <a:pt x="1914422" y="138360"/>
                  </a:cubicBezTo>
                  <a:cubicBezTo>
                    <a:pt x="1911679" y="135274"/>
                    <a:pt x="1908336" y="133731"/>
                    <a:pt x="1904392" y="133731"/>
                  </a:cubicBezTo>
                  <a:cubicBezTo>
                    <a:pt x="1901478" y="133731"/>
                    <a:pt x="1898820" y="134545"/>
                    <a:pt x="1896420" y="136174"/>
                  </a:cubicBezTo>
                  <a:cubicBezTo>
                    <a:pt x="1894020" y="137803"/>
                    <a:pt x="1892819" y="139989"/>
                    <a:pt x="1892819" y="142732"/>
                  </a:cubicBezTo>
                  <a:cubicBezTo>
                    <a:pt x="1892819" y="147876"/>
                    <a:pt x="1894963" y="150447"/>
                    <a:pt x="1899249" y="150447"/>
                  </a:cubicBezTo>
                  <a:cubicBezTo>
                    <a:pt x="1902678" y="150447"/>
                    <a:pt x="1904392" y="148304"/>
                    <a:pt x="1904392" y="144018"/>
                  </a:cubicBezTo>
                  <a:lnTo>
                    <a:pt x="1903106" y="141446"/>
                  </a:lnTo>
                  <a:cubicBezTo>
                    <a:pt x="1908250" y="141446"/>
                    <a:pt x="1910822" y="144875"/>
                    <a:pt x="1910822" y="151733"/>
                  </a:cubicBezTo>
                  <a:cubicBezTo>
                    <a:pt x="1910822" y="156877"/>
                    <a:pt x="1908250" y="159449"/>
                    <a:pt x="1903106" y="159449"/>
                  </a:cubicBezTo>
                  <a:cubicBezTo>
                    <a:pt x="1901220" y="159449"/>
                    <a:pt x="1899849" y="159020"/>
                    <a:pt x="1898992" y="158163"/>
                  </a:cubicBezTo>
                  <a:cubicBezTo>
                    <a:pt x="1898992" y="161592"/>
                    <a:pt x="1897191" y="164249"/>
                    <a:pt x="1893591" y="166135"/>
                  </a:cubicBezTo>
                  <a:cubicBezTo>
                    <a:pt x="1890848" y="167678"/>
                    <a:pt x="1887590" y="168450"/>
                    <a:pt x="1883818" y="168450"/>
                  </a:cubicBezTo>
                  <a:cubicBezTo>
                    <a:pt x="1887247" y="164163"/>
                    <a:pt x="1888962" y="160734"/>
                    <a:pt x="1888962" y="158163"/>
                  </a:cubicBezTo>
                  <a:cubicBezTo>
                    <a:pt x="1888962" y="156620"/>
                    <a:pt x="1888319" y="154219"/>
                    <a:pt x="1887033" y="150962"/>
                  </a:cubicBezTo>
                  <a:cubicBezTo>
                    <a:pt x="1885747" y="147704"/>
                    <a:pt x="1885104" y="145390"/>
                    <a:pt x="1885104" y="144018"/>
                  </a:cubicBezTo>
                  <a:cubicBezTo>
                    <a:pt x="1885276" y="138703"/>
                    <a:pt x="1887204" y="134160"/>
                    <a:pt x="1890891" y="130388"/>
                  </a:cubicBezTo>
                  <a:cubicBezTo>
                    <a:pt x="1894577" y="126616"/>
                    <a:pt x="1899077" y="124730"/>
                    <a:pt x="1904392" y="124730"/>
                  </a:cubicBezTo>
                  <a:close/>
                  <a:moveTo>
                    <a:pt x="1289740" y="124730"/>
                  </a:moveTo>
                  <a:cubicBezTo>
                    <a:pt x="1296084" y="124730"/>
                    <a:pt x="1301313" y="127173"/>
                    <a:pt x="1305428" y="132059"/>
                  </a:cubicBezTo>
                  <a:cubicBezTo>
                    <a:pt x="1309543" y="136946"/>
                    <a:pt x="1311600" y="142646"/>
                    <a:pt x="1311600" y="149162"/>
                  </a:cubicBezTo>
                  <a:lnTo>
                    <a:pt x="1311600" y="172307"/>
                  </a:lnTo>
                  <a:lnTo>
                    <a:pt x="1303885" y="172307"/>
                  </a:lnTo>
                  <a:lnTo>
                    <a:pt x="1303885" y="149162"/>
                  </a:lnTo>
                  <a:cubicBezTo>
                    <a:pt x="1303885" y="145047"/>
                    <a:pt x="1302513" y="141446"/>
                    <a:pt x="1299770" y="138360"/>
                  </a:cubicBezTo>
                  <a:cubicBezTo>
                    <a:pt x="1297027" y="135274"/>
                    <a:pt x="1293684" y="133731"/>
                    <a:pt x="1289740" y="133731"/>
                  </a:cubicBezTo>
                  <a:cubicBezTo>
                    <a:pt x="1286826" y="133731"/>
                    <a:pt x="1284168" y="134545"/>
                    <a:pt x="1281768" y="136174"/>
                  </a:cubicBezTo>
                  <a:cubicBezTo>
                    <a:pt x="1279368" y="137803"/>
                    <a:pt x="1278167" y="139989"/>
                    <a:pt x="1278167" y="142732"/>
                  </a:cubicBezTo>
                  <a:cubicBezTo>
                    <a:pt x="1278167" y="147876"/>
                    <a:pt x="1280311" y="150447"/>
                    <a:pt x="1284597" y="150447"/>
                  </a:cubicBezTo>
                  <a:cubicBezTo>
                    <a:pt x="1288026" y="150447"/>
                    <a:pt x="1289740" y="148304"/>
                    <a:pt x="1289740" y="144018"/>
                  </a:cubicBezTo>
                  <a:lnTo>
                    <a:pt x="1288454" y="141446"/>
                  </a:lnTo>
                  <a:cubicBezTo>
                    <a:pt x="1293598" y="141446"/>
                    <a:pt x="1296170" y="144875"/>
                    <a:pt x="1296170" y="151733"/>
                  </a:cubicBezTo>
                  <a:cubicBezTo>
                    <a:pt x="1296170" y="156877"/>
                    <a:pt x="1293598" y="159449"/>
                    <a:pt x="1288454" y="159449"/>
                  </a:cubicBezTo>
                  <a:cubicBezTo>
                    <a:pt x="1286568" y="159449"/>
                    <a:pt x="1285197" y="159020"/>
                    <a:pt x="1284340" y="158163"/>
                  </a:cubicBezTo>
                  <a:cubicBezTo>
                    <a:pt x="1284340" y="161592"/>
                    <a:pt x="1282539" y="164249"/>
                    <a:pt x="1278939" y="166135"/>
                  </a:cubicBezTo>
                  <a:cubicBezTo>
                    <a:pt x="1276196" y="167678"/>
                    <a:pt x="1272938" y="168450"/>
                    <a:pt x="1269166" y="168450"/>
                  </a:cubicBezTo>
                  <a:cubicBezTo>
                    <a:pt x="1272595" y="164163"/>
                    <a:pt x="1274310" y="160734"/>
                    <a:pt x="1274310" y="158163"/>
                  </a:cubicBezTo>
                  <a:cubicBezTo>
                    <a:pt x="1274310" y="156620"/>
                    <a:pt x="1273667" y="154219"/>
                    <a:pt x="1272381" y="150962"/>
                  </a:cubicBezTo>
                  <a:cubicBezTo>
                    <a:pt x="1271095" y="147704"/>
                    <a:pt x="1270452" y="145390"/>
                    <a:pt x="1270452" y="144018"/>
                  </a:cubicBezTo>
                  <a:cubicBezTo>
                    <a:pt x="1270624" y="138703"/>
                    <a:pt x="1272552" y="134160"/>
                    <a:pt x="1276239" y="130388"/>
                  </a:cubicBezTo>
                  <a:cubicBezTo>
                    <a:pt x="1279925" y="126616"/>
                    <a:pt x="1284425" y="124730"/>
                    <a:pt x="1289740" y="124730"/>
                  </a:cubicBezTo>
                  <a:close/>
                  <a:moveTo>
                    <a:pt x="675088" y="124730"/>
                  </a:moveTo>
                  <a:cubicBezTo>
                    <a:pt x="681432" y="124730"/>
                    <a:pt x="686661" y="127173"/>
                    <a:pt x="690776" y="132059"/>
                  </a:cubicBezTo>
                  <a:cubicBezTo>
                    <a:pt x="694891" y="136946"/>
                    <a:pt x="696948" y="142646"/>
                    <a:pt x="696948" y="149162"/>
                  </a:cubicBezTo>
                  <a:lnTo>
                    <a:pt x="696948" y="172307"/>
                  </a:lnTo>
                  <a:lnTo>
                    <a:pt x="689233" y="172307"/>
                  </a:lnTo>
                  <a:lnTo>
                    <a:pt x="689233" y="149162"/>
                  </a:lnTo>
                  <a:cubicBezTo>
                    <a:pt x="689233" y="145047"/>
                    <a:pt x="687861" y="141446"/>
                    <a:pt x="685118" y="138360"/>
                  </a:cubicBezTo>
                  <a:cubicBezTo>
                    <a:pt x="682375" y="135274"/>
                    <a:pt x="679032" y="133731"/>
                    <a:pt x="675088" y="133731"/>
                  </a:cubicBezTo>
                  <a:cubicBezTo>
                    <a:pt x="672174" y="133731"/>
                    <a:pt x="669516" y="134545"/>
                    <a:pt x="667116" y="136174"/>
                  </a:cubicBezTo>
                  <a:cubicBezTo>
                    <a:pt x="664716" y="137803"/>
                    <a:pt x="663515" y="139989"/>
                    <a:pt x="663515" y="142732"/>
                  </a:cubicBezTo>
                  <a:cubicBezTo>
                    <a:pt x="663515" y="147876"/>
                    <a:pt x="665659" y="150447"/>
                    <a:pt x="669945" y="150447"/>
                  </a:cubicBezTo>
                  <a:cubicBezTo>
                    <a:pt x="673374" y="150447"/>
                    <a:pt x="675088" y="148304"/>
                    <a:pt x="675088" y="144018"/>
                  </a:cubicBezTo>
                  <a:lnTo>
                    <a:pt x="673802" y="141446"/>
                  </a:lnTo>
                  <a:cubicBezTo>
                    <a:pt x="678946" y="141446"/>
                    <a:pt x="681518" y="144875"/>
                    <a:pt x="681518" y="151733"/>
                  </a:cubicBezTo>
                  <a:cubicBezTo>
                    <a:pt x="681518" y="156877"/>
                    <a:pt x="678946" y="159449"/>
                    <a:pt x="673802" y="159449"/>
                  </a:cubicBezTo>
                  <a:cubicBezTo>
                    <a:pt x="671916" y="159449"/>
                    <a:pt x="670545" y="159020"/>
                    <a:pt x="669688" y="158163"/>
                  </a:cubicBezTo>
                  <a:cubicBezTo>
                    <a:pt x="669688" y="161592"/>
                    <a:pt x="667887" y="164249"/>
                    <a:pt x="664287" y="166135"/>
                  </a:cubicBezTo>
                  <a:cubicBezTo>
                    <a:pt x="661544" y="167678"/>
                    <a:pt x="658286" y="168450"/>
                    <a:pt x="654514" y="168450"/>
                  </a:cubicBezTo>
                  <a:cubicBezTo>
                    <a:pt x="657943" y="164163"/>
                    <a:pt x="659658" y="160734"/>
                    <a:pt x="659658" y="158163"/>
                  </a:cubicBezTo>
                  <a:cubicBezTo>
                    <a:pt x="659658" y="156620"/>
                    <a:pt x="659015" y="154219"/>
                    <a:pt x="657729" y="150962"/>
                  </a:cubicBezTo>
                  <a:cubicBezTo>
                    <a:pt x="656443" y="147704"/>
                    <a:pt x="655800" y="145390"/>
                    <a:pt x="655800" y="144018"/>
                  </a:cubicBezTo>
                  <a:cubicBezTo>
                    <a:pt x="655972" y="138703"/>
                    <a:pt x="657900" y="134160"/>
                    <a:pt x="661587" y="130388"/>
                  </a:cubicBezTo>
                  <a:cubicBezTo>
                    <a:pt x="665273" y="126616"/>
                    <a:pt x="669773" y="124730"/>
                    <a:pt x="675088" y="124730"/>
                  </a:cubicBezTo>
                  <a:close/>
                  <a:moveTo>
                    <a:pt x="60437" y="124730"/>
                  </a:moveTo>
                  <a:cubicBezTo>
                    <a:pt x="66780" y="124730"/>
                    <a:pt x="72009" y="127173"/>
                    <a:pt x="76124" y="132059"/>
                  </a:cubicBezTo>
                  <a:cubicBezTo>
                    <a:pt x="80239" y="136946"/>
                    <a:pt x="82296" y="142646"/>
                    <a:pt x="82296" y="149162"/>
                  </a:cubicBezTo>
                  <a:lnTo>
                    <a:pt x="82296" y="172307"/>
                  </a:lnTo>
                  <a:lnTo>
                    <a:pt x="74581" y="172307"/>
                  </a:lnTo>
                  <a:lnTo>
                    <a:pt x="74581" y="149162"/>
                  </a:lnTo>
                  <a:cubicBezTo>
                    <a:pt x="74581" y="145047"/>
                    <a:pt x="73210" y="141446"/>
                    <a:pt x="70466" y="138360"/>
                  </a:cubicBezTo>
                  <a:cubicBezTo>
                    <a:pt x="67723" y="135274"/>
                    <a:pt x="64380" y="133731"/>
                    <a:pt x="60437" y="133731"/>
                  </a:cubicBezTo>
                  <a:cubicBezTo>
                    <a:pt x="57522" y="133731"/>
                    <a:pt x="54864" y="134545"/>
                    <a:pt x="52464" y="136174"/>
                  </a:cubicBezTo>
                  <a:cubicBezTo>
                    <a:pt x="50064" y="137803"/>
                    <a:pt x="48864" y="139989"/>
                    <a:pt x="48864" y="142732"/>
                  </a:cubicBezTo>
                  <a:cubicBezTo>
                    <a:pt x="48864" y="147876"/>
                    <a:pt x="51007" y="150447"/>
                    <a:pt x="55293" y="150447"/>
                  </a:cubicBezTo>
                  <a:cubicBezTo>
                    <a:pt x="58722" y="150447"/>
                    <a:pt x="60437" y="148304"/>
                    <a:pt x="60437" y="144018"/>
                  </a:cubicBezTo>
                  <a:lnTo>
                    <a:pt x="59151" y="141446"/>
                  </a:lnTo>
                  <a:cubicBezTo>
                    <a:pt x="64294" y="141446"/>
                    <a:pt x="66866" y="144875"/>
                    <a:pt x="66866" y="151733"/>
                  </a:cubicBezTo>
                  <a:cubicBezTo>
                    <a:pt x="66866" y="156877"/>
                    <a:pt x="64294" y="159449"/>
                    <a:pt x="59151" y="159449"/>
                  </a:cubicBezTo>
                  <a:cubicBezTo>
                    <a:pt x="57265" y="159449"/>
                    <a:pt x="55893" y="159020"/>
                    <a:pt x="55036" y="158163"/>
                  </a:cubicBezTo>
                  <a:cubicBezTo>
                    <a:pt x="55036" y="161592"/>
                    <a:pt x="53236" y="164249"/>
                    <a:pt x="49635" y="166135"/>
                  </a:cubicBezTo>
                  <a:cubicBezTo>
                    <a:pt x="46892" y="167678"/>
                    <a:pt x="43634" y="168450"/>
                    <a:pt x="39863" y="168450"/>
                  </a:cubicBezTo>
                  <a:cubicBezTo>
                    <a:pt x="43292" y="164163"/>
                    <a:pt x="45006" y="160734"/>
                    <a:pt x="45006" y="158163"/>
                  </a:cubicBezTo>
                  <a:cubicBezTo>
                    <a:pt x="45006" y="156620"/>
                    <a:pt x="44363" y="154219"/>
                    <a:pt x="43077" y="150962"/>
                  </a:cubicBezTo>
                  <a:cubicBezTo>
                    <a:pt x="41791" y="147704"/>
                    <a:pt x="41148" y="145390"/>
                    <a:pt x="41148" y="144018"/>
                  </a:cubicBezTo>
                  <a:cubicBezTo>
                    <a:pt x="41320" y="138703"/>
                    <a:pt x="43249" y="134160"/>
                    <a:pt x="46935" y="130388"/>
                  </a:cubicBezTo>
                  <a:cubicBezTo>
                    <a:pt x="50621" y="126616"/>
                    <a:pt x="55122" y="124730"/>
                    <a:pt x="60437" y="124730"/>
                  </a:cubicBezTo>
                  <a:close/>
                  <a:moveTo>
                    <a:pt x="2664346" y="123444"/>
                  </a:moveTo>
                  <a:cubicBezTo>
                    <a:pt x="2666061" y="124644"/>
                    <a:pt x="2666918" y="126787"/>
                    <a:pt x="2666918" y="129873"/>
                  </a:cubicBezTo>
                  <a:cubicBezTo>
                    <a:pt x="2666746" y="135017"/>
                    <a:pt x="2664775" y="139303"/>
                    <a:pt x="2661003" y="142732"/>
                  </a:cubicBezTo>
                  <a:cubicBezTo>
                    <a:pt x="2657231" y="146161"/>
                    <a:pt x="2652773" y="147876"/>
                    <a:pt x="2647630" y="147876"/>
                  </a:cubicBezTo>
                  <a:cubicBezTo>
                    <a:pt x="2644887" y="147876"/>
                    <a:pt x="2640815" y="147233"/>
                    <a:pt x="2635414" y="145947"/>
                  </a:cubicBezTo>
                  <a:cubicBezTo>
                    <a:pt x="2630013" y="144661"/>
                    <a:pt x="2625941" y="144018"/>
                    <a:pt x="2623198" y="144018"/>
                  </a:cubicBezTo>
                  <a:lnTo>
                    <a:pt x="2616769" y="144018"/>
                  </a:lnTo>
                  <a:cubicBezTo>
                    <a:pt x="2623627" y="147447"/>
                    <a:pt x="2627056" y="152162"/>
                    <a:pt x="2627056" y="158163"/>
                  </a:cubicBezTo>
                  <a:cubicBezTo>
                    <a:pt x="2616597" y="152162"/>
                    <a:pt x="2608882" y="149162"/>
                    <a:pt x="2603910" y="149162"/>
                  </a:cubicBezTo>
                  <a:cubicBezTo>
                    <a:pt x="2595338" y="149162"/>
                    <a:pt x="2585051" y="153448"/>
                    <a:pt x="2573049" y="162020"/>
                  </a:cubicBezTo>
                  <a:lnTo>
                    <a:pt x="2569191" y="159449"/>
                  </a:lnTo>
                  <a:cubicBezTo>
                    <a:pt x="2583593" y="142304"/>
                    <a:pt x="2601595" y="133731"/>
                    <a:pt x="2623198" y="133731"/>
                  </a:cubicBezTo>
                  <a:cubicBezTo>
                    <a:pt x="2625427" y="133731"/>
                    <a:pt x="2628856" y="133945"/>
                    <a:pt x="2633485" y="134374"/>
                  </a:cubicBezTo>
                  <a:cubicBezTo>
                    <a:pt x="2638114" y="134803"/>
                    <a:pt x="2641543" y="135017"/>
                    <a:pt x="2643772" y="135017"/>
                  </a:cubicBezTo>
                  <a:cubicBezTo>
                    <a:pt x="2655774" y="135017"/>
                    <a:pt x="2662632" y="131159"/>
                    <a:pt x="2664346" y="123444"/>
                  </a:cubicBezTo>
                  <a:close/>
                  <a:moveTo>
                    <a:pt x="2049696" y="123444"/>
                  </a:moveTo>
                  <a:cubicBezTo>
                    <a:pt x="2051411" y="124644"/>
                    <a:pt x="2052268" y="126787"/>
                    <a:pt x="2052268" y="129873"/>
                  </a:cubicBezTo>
                  <a:cubicBezTo>
                    <a:pt x="2052096" y="135017"/>
                    <a:pt x="2050125" y="139303"/>
                    <a:pt x="2046353" y="142732"/>
                  </a:cubicBezTo>
                  <a:cubicBezTo>
                    <a:pt x="2042581" y="146161"/>
                    <a:pt x="2038123" y="147876"/>
                    <a:pt x="2032980" y="147876"/>
                  </a:cubicBezTo>
                  <a:cubicBezTo>
                    <a:pt x="2030237" y="147876"/>
                    <a:pt x="2026165" y="147233"/>
                    <a:pt x="2020764" y="145947"/>
                  </a:cubicBezTo>
                  <a:cubicBezTo>
                    <a:pt x="2015363" y="144661"/>
                    <a:pt x="2011291" y="144018"/>
                    <a:pt x="2008548" y="144018"/>
                  </a:cubicBezTo>
                  <a:lnTo>
                    <a:pt x="2002119" y="144018"/>
                  </a:lnTo>
                  <a:cubicBezTo>
                    <a:pt x="2008977" y="147447"/>
                    <a:pt x="2012406" y="152162"/>
                    <a:pt x="2012406" y="158163"/>
                  </a:cubicBezTo>
                  <a:cubicBezTo>
                    <a:pt x="2001947" y="152162"/>
                    <a:pt x="1994232" y="149162"/>
                    <a:pt x="1989260" y="149162"/>
                  </a:cubicBezTo>
                  <a:cubicBezTo>
                    <a:pt x="1980688" y="149162"/>
                    <a:pt x="1970401" y="153448"/>
                    <a:pt x="1958399" y="162020"/>
                  </a:cubicBezTo>
                  <a:lnTo>
                    <a:pt x="1954541" y="159449"/>
                  </a:lnTo>
                  <a:cubicBezTo>
                    <a:pt x="1968943" y="142304"/>
                    <a:pt x="1986945" y="133731"/>
                    <a:pt x="2008548" y="133731"/>
                  </a:cubicBezTo>
                  <a:cubicBezTo>
                    <a:pt x="2010777" y="133731"/>
                    <a:pt x="2014206" y="133945"/>
                    <a:pt x="2018835" y="134374"/>
                  </a:cubicBezTo>
                  <a:cubicBezTo>
                    <a:pt x="2023464" y="134803"/>
                    <a:pt x="2026893" y="135017"/>
                    <a:pt x="2029122" y="135017"/>
                  </a:cubicBezTo>
                  <a:cubicBezTo>
                    <a:pt x="2041124" y="135017"/>
                    <a:pt x="2047982" y="131159"/>
                    <a:pt x="2049696" y="123444"/>
                  </a:cubicBezTo>
                  <a:close/>
                  <a:moveTo>
                    <a:pt x="1435044" y="123444"/>
                  </a:moveTo>
                  <a:cubicBezTo>
                    <a:pt x="1436759" y="124644"/>
                    <a:pt x="1437616" y="126787"/>
                    <a:pt x="1437616" y="129873"/>
                  </a:cubicBezTo>
                  <a:cubicBezTo>
                    <a:pt x="1437444" y="135017"/>
                    <a:pt x="1435473" y="139303"/>
                    <a:pt x="1431701" y="142732"/>
                  </a:cubicBezTo>
                  <a:cubicBezTo>
                    <a:pt x="1427929" y="146161"/>
                    <a:pt x="1423471" y="147876"/>
                    <a:pt x="1418328" y="147876"/>
                  </a:cubicBezTo>
                  <a:cubicBezTo>
                    <a:pt x="1415585" y="147876"/>
                    <a:pt x="1411513" y="147233"/>
                    <a:pt x="1406112" y="145947"/>
                  </a:cubicBezTo>
                  <a:cubicBezTo>
                    <a:pt x="1400711" y="144661"/>
                    <a:pt x="1396639" y="144018"/>
                    <a:pt x="1393896" y="144018"/>
                  </a:cubicBezTo>
                  <a:lnTo>
                    <a:pt x="1387467" y="144018"/>
                  </a:lnTo>
                  <a:cubicBezTo>
                    <a:pt x="1394325" y="147447"/>
                    <a:pt x="1397754" y="152162"/>
                    <a:pt x="1397754" y="158163"/>
                  </a:cubicBezTo>
                  <a:cubicBezTo>
                    <a:pt x="1387295" y="152162"/>
                    <a:pt x="1379580" y="149162"/>
                    <a:pt x="1374608" y="149162"/>
                  </a:cubicBezTo>
                  <a:cubicBezTo>
                    <a:pt x="1366036" y="149162"/>
                    <a:pt x="1355749" y="153448"/>
                    <a:pt x="1343747" y="162020"/>
                  </a:cubicBezTo>
                  <a:lnTo>
                    <a:pt x="1339889" y="159449"/>
                  </a:lnTo>
                  <a:cubicBezTo>
                    <a:pt x="1354291" y="142304"/>
                    <a:pt x="1372293" y="133731"/>
                    <a:pt x="1393896" y="133731"/>
                  </a:cubicBezTo>
                  <a:cubicBezTo>
                    <a:pt x="1396125" y="133731"/>
                    <a:pt x="1399554" y="133945"/>
                    <a:pt x="1404183" y="134374"/>
                  </a:cubicBezTo>
                  <a:cubicBezTo>
                    <a:pt x="1408812" y="134803"/>
                    <a:pt x="1412241" y="135017"/>
                    <a:pt x="1414470" y="135017"/>
                  </a:cubicBezTo>
                  <a:cubicBezTo>
                    <a:pt x="1426472" y="135017"/>
                    <a:pt x="1433330" y="131159"/>
                    <a:pt x="1435044" y="123444"/>
                  </a:cubicBezTo>
                  <a:close/>
                  <a:moveTo>
                    <a:pt x="820392" y="123444"/>
                  </a:moveTo>
                  <a:cubicBezTo>
                    <a:pt x="822107" y="124644"/>
                    <a:pt x="822964" y="126787"/>
                    <a:pt x="822964" y="129873"/>
                  </a:cubicBezTo>
                  <a:cubicBezTo>
                    <a:pt x="822792" y="135017"/>
                    <a:pt x="820821" y="139303"/>
                    <a:pt x="817049" y="142732"/>
                  </a:cubicBezTo>
                  <a:cubicBezTo>
                    <a:pt x="813277" y="146161"/>
                    <a:pt x="808819" y="147876"/>
                    <a:pt x="803676" y="147876"/>
                  </a:cubicBezTo>
                  <a:cubicBezTo>
                    <a:pt x="800933" y="147876"/>
                    <a:pt x="796861" y="147233"/>
                    <a:pt x="791460" y="145947"/>
                  </a:cubicBezTo>
                  <a:cubicBezTo>
                    <a:pt x="786059" y="144661"/>
                    <a:pt x="781987" y="144018"/>
                    <a:pt x="779244" y="144018"/>
                  </a:cubicBezTo>
                  <a:lnTo>
                    <a:pt x="772815" y="144018"/>
                  </a:lnTo>
                  <a:cubicBezTo>
                    <a:pt x="779673" y="147447"/>
                    <a:pt x="783102" y="152162"/>
                    <a:pt x="783102" y="158163"/>
                  </a:cubicBezTo>
                  <a:cubicBezTo>
                    <a:pt x="772643" y="152162"/>
                    <a:pt x="764928" y="149162"/>
                    <a:pt x="759956" y="149162"/>
                  </a:cubicBezTo>
                  <a:cubicBezTo>
                    <a:pt x="751384" y="149162"/>
                    <a:pt x="741097" y="153448"/>
                    <a:pt x="729095" y="162020"/>
                  </a:cubicBezTo>
                  <a:lnTo>
                    <a:pt x="725237" y="159449"/>
                  </a:lnTo>
                  <a:cubicBezTo>
                    <a:pt x="739639" y="142304"/>
                    <a:pt x="757641" y="133731"/>
                    <a:pt x="779244" y="133731"/>
                  </a:cubicBezTo>
                  <a:cubicBezTo>
                    <a:pt x="781473" y="133731"/>
                    <a:pt x="784902" y="133945"/>
                    <a:pt x="789531" y="134374"/>
                  </a:cubicBezTo>
                  <a:cubicBezTo>
                    <a:pt x="794160" y="134803"/>
                    <a:pt x="797589" y="135017"/>
                    <a:pt x="799818" y="135017"/>
                  </a:cubicBezTo>
                  <a:cubicBezTo>
                    <a:pt x="811820" y="135017"/>
                    <a:pt x="818678" y="131159"/>
                    <a:pt x="820392" y="123444"/>
                  </a:cubicBezTo>
                  <a:close/>
                  <a:moveTo>
                    <a:pt x="205740" y="123444"/>
                  </a:moveTo>
                  <a:cubicBezTo>
                    <a:pt x="207455" y="124644"/>
                    <a:pt x="208312" y="126787"/>
                    <a:pt x="208312" y="129873"/>
                  </a:cubicBezTo>
                  <a:cubicBezTo>
                    <a:pt x="208141" y="135017"/>
                    <a:pt x="206169" y="139303"/>
                    <a:pt x="202397" y="142732"/>
                  </a:cubicBezTo>
                  <a:cubicBezTo>
                    <a:pt x="198625" y="146161"/>
                    <a:pt x="194168" y="147876"/>
                    <a:pt x="189024" y="147876"/>
                  </a:cubicBezTo>
                  <a:cubicBezTo>
                    <a:pt x="186281" y="147876"/>
                    <a:pt x="182209" y="147233"/>
                    <a:pt x="176808" y="145947"/>
                  </a:cubicBezTo>
                  <a:cubicBezTo>
                    <a:pt x="171408" y="144661"/>
                    <a:pt x="167336" y="144018"/>
                    <a:pt x="164592" y="144018"/>
                  </a:cubicBezTo>
                  <a:lnTo>
                    <a:pt x="158163" y="144018"/>
                  </a:lnTo>
                  <a:cubicBezTo>
                    <a:pt x="165021" y="147447"/>
                    <a:pt x="168450" y="152162"/>
                    <a:pt x="168450" y="158163"/>
                  </a:cubicBezTo>
                  <a:cubicBezTo>
                    <a:pt x="157992" y="152162"/>
                    <a:pt x="150276" y="149162"/>
                    <a:pt x="145304" y="149162"/>
                  </a:cubicBezTo>
                  <a:cubicBezTo>
                    <a:pt x="136732" y="149162"/>
                    <a:pt x="126445" y="153448"/>
                    <a:pt x="114443" y="162020"/>
                  </a:cubicBezTo>
                  <a:lnTo>
                    <a:pt x="110586" y="159449"/>
                  </a:lnTo>
                  <a:cubicBezTo>
                    <a:pt x="124987" y="142304"/>
                    <a:pt x="142990" y="133731"/>
                    <a:pt x="164592" y="133731"/>
                  </a:cubicBezTo>
                  <a:cubicBezTo>
                    <a:pt x="166821" y="133731"/>
                    <a:pt x="170250" y="133945"/>
                    <a:pt x="174879" y="134374"/>
                  </a:cubicBezTo>
                  <a:cubicBezTo>
                    <a:pt x="179509" y="134803"/>
                    <a:pt x="182938" y="135017"/>
                    <a:pt x="185166" y="135017"/>
                  </a:cubicBezTo>
                  <a:cubicBezTo>
                    <a:pt x="197168" y="135017"/>
                    <a:pt x="204026" y="131159"/>
                    <a:pt x="205740" y="123444"/>
                  </a:cubicBezTo>
                  <a:close/>
                  <a:moveTo>
                    <a:pt x="662230" y="79724"/>
                  </a:moveTo>
                  <a:cubicBezTo>
                    <a:pt x="667545" y="87954"/>
                    <a:pt x="672259" y="93526"/>
                    <a:pt x="676374" y="96441"/>
                  </a:cubicBezTo>
                  <a:cubicBezTo>
                    <a:pt x="690947" y="106556"/>
                    <a:pt x="698234" y="118986"/>
                    <a:pt x="698234" y="133731"/>
                  </a:cubicBezTo>
                  <a:cubicBezTo>
                    <a:pt x="692062" y="123444"/>
                    <a:pt x="683918" y="118300"/>
                    <a:pt x="673802" y="118300"/>
                  </a:cubicBezTo>
                  <a:cubicBezTo>
                    <a:pt x="663858" y="118300"/>
                    <a:pt x="657000" y="121730"/>
                    <a:pt x="653228" y="128587"/>
                  </a:cubicBezTo>
                  <a:cubicBezTo>
                    <a:pt x="653400" y="124130"/>
                    <a:pt x="654686" y="120186"/>
                    <a:pt x="657086" y="116757"/>
                  </a:cubicBezTo>
                  <a:cubicBezTo>
                    <a:pt x="659829" y="112643"/>
                    <a:pt x="663258" y="110585"/>
                    <a:pt x="667373" y="110585"/>
                  </a:cubicBezTo>
                  <a:cubicBezTo>
                    <a:pt x="661201" y="107328"/>
                    <a:pt x="656915" y="103470"/>
                    <a:pt x="654514" y="99012"/>
                  </a:cubicBezTo>
                  <a:cubicBezTo>
                    <a:pt x="657772" y="97298"/>
                    <a:pt x="661629" y="96441"/>
                    <a:pt x="666087" y="96441"/>
                  </a:cubicBezTo>
                  <a:cubicBezTo>
                    <a:pt x="662658" y="93869"/>
                    <a:pt x="660944" y="90011"/>
                    <a:pt x="660944" y="84868"/>
                  </a:cubicBezTo>
                  <a:cubicBezTo>
                    <a:pt x="660944" y="86068"/>
                    <a:pt x="661372" y="84353"/>
                    <a:pt x="662230" y="79724"/>
                  </a:cubicBezTo>
                  <a:close/>
                  <a:moveTo>
                    <a:pt x="47578" y="79724"/>
                  </a:moveTo>
                  <a:cubicBezTo>
                    <a:pt x="52893" y="87954"/>
                    <a:pt x="57608" y="93526"/>
                    <a:pt x="61722" y="96441"/>
                  </a:cubicBezTo>
                  <a:cubicBezTo>
                    <a:pt x="76296" y="106556"/>
                    <a:pt x="83582" y="118986"/>
                    <a:pt x="83582" y="133731"/>
                  </a:cubicBezTo>
                  <a:cubicBezTo>
                    <a:pt x="77410" y="123444"/>
                    <a:pt x="69266" y="118300"/>
                    <a:pt x="59151" y="118300"/>
                  </a:cubicBezTo>
                  <a:cubicBezTo>
                    <a:pt x="49207" y="118300"/>
                    <a:pt x="42349" y="121730"/>
                    <a:pt x="38577" y="128587"/>
                  </a:cubicBezTo>
                  <a:cubicBezTo>
                    <a:pt x="38748" y="124130"/>
                    <a:pt x="40034" y="120186"/>
                    <a:pt x="42434" y="116757"/>
                  </a:cubicBezTo>
                  <a:cubicBezTo>
                    <a:pt x="45178" y="112643"/>
                    <a:pt x="48606" y="110585"/>
                    <a:pt x="52721" y="110585"/>
                  </a:cubicBezTo>
                  <a:cubicBezTo>
                    <a:pt x="46549" y="107328"/>
                    <a:pt x="42263" y="103470"/>
                    <a:pt x="39863" y="99012"/>
                  </a:cubicBezTo>
                  <a:cubicBezTo>
                    <a:pt x="43120" y="97298"/>
                    <a:pt x="46978" y="96441"/>
                    <a:pt x="51435" y="96441"/>
                  </a:cubicBezTo>
                  <a:cubicBezTo>
                    <a:pt x="48006" y="93869"/>
                    <a:pt x="46292" y="90011"/>
                    <a:pt x="46292" y="84868"/>
                  </a:cubicBezTo>
                  <a:cubicBezTo>
                    <a:pt x="46292" y="86068"/>
                    <a:pt x="46721" y="84353"/>
                    <a:pt x="47578" y="79724"/>
                  </a:cubicBezTo>
                  <a:close/>
                  <a:moveTo>
                    <a:pt x="1276882" y="79724"/>
                  </a:moveTo>
                  <a:cubicBezTo>
                    <a:pt x="1282197" y="87954"/>
                    <a:pt x="1286911" y="93526"/>
                    <a:pt x="1291026" y="96441"/>
                  </a:cubicBezTo>
                  <a:cubicBezTo>
                    <a:pt x="1305599" y="106556"/>
                    <a:pt x="1312886" y="118986"/>
                    <a:pt x="1312886" y="133731"/>
                  </a:cubicBezTo>
                  <a:cubicBezTo>
                    <a:pt x="1306714" y="123444"/>
                    <a:pt x="1298570" y="118300"/>
                    <a:pt x="1288454" y="118300"/>
                  </a:cubicBezTo>
                  <a:cubicBezTo>
                    <a:pt x="1278510" y="118300"/>
                    <a:pt x="1271652" y="121730"/>
                    <a:pt x="1267880" y="128587"/>
                  </a:cubicBezTo>
                  <a:cubicBezTo>
                    <a:pt x="1268052" y="124130"/>
                    <a:pt x="1269338" y="120186"/>
                    <a:pt x="1271738" y="116757"/>
                  </a:cubicBezTo>
                  <a:cubicBezTo>
                    <a:pt x="1274481" y="112643"/>
                    <a:pt x="1277910" y="110585"/>
                    <a:pt x="1282025" y="110585"/>
                  </a:cubicBezTo>
                  <a:cubicBezTo>
                    <a:pt x="1275853" y="107328"/>
                    <a:pt x="1271567" y="103470"/>
                    <a:pt x="1269166" y="99012"/>
                  </a:cubicBezTo>
                  <a:cubicBezTo>
                    <a:pt x="1272424" y="97298"/>
                    <a:pt x="1276281" y="96441"/>
                    <a:pt x="1280739" y="96441"/>
                  </a:cubicBezTo>
                  <a:cubicBezTo>
                    <a:pt x="1277310" y="93869"/>
                    <a:pt x="1275596" y="90011"/>
                    <a:pt x="1275596" y="84868"/>
                  </a:cubicBezTo>
                  <a:cubicBezTo>
                    <a:pt x="1275596" y="86068"/>
                    <a:pt x="1276024" y="84353"/>
                    <a:pt x="1276882" y="79724"/>
                  </a:cubicBezTo>
                  <a:close/>
                  <a:moveTo>
                    <a:pt x="1891534" y="79724"/>
                  </a:moveTo>
                  <a:cubicBezTo>
                    <a:pt x="1896849" y="87954"/>
                    <a:pt x="1901563" y="93526"/>
                    <a:pt x="1905678" y="96441"/>
                  </a:cubicBezTo>
                  <a:cubicBezTo>
                    <a:pt x="1920251" y="106556"/>
                    <a:pt x="1927538" y="118986"/>
                    <a:pt x="1927538" y="133731"/>
                  </a:cubicBezTo>
                  <a:cubicBezTo>
                    <a:pt x="1921366" y="123444"/>
                    <a:pt x="1913222" y="118300"/>
                    <a:pt x="1903106" y="118300"/>
                  </a:cubicBezTo>
                  <a:cubicBezTo>
                    <a:pt x="1893162" y="118300"/>
                    <a:pt x="1886304" y="121730"/>
                    <a:pt x="1882532" y="128587"/>
                  </a:cubicBezTo>
                  <a:cubicBezTo>
                    <a:pt x="1882704" y="124130"/>
                    <a:pt x="1883990" y="120186"/>
                    <a:pt x="1886390" y="116757"/>
                  </a:cubicBezTo>
                  <a:cubicBezTo>
                    <a:pt x="1889133" y="112643"/>
                    <a:pt x="1892562" y="110585"/>
                    <a:pt x="1896677" y="110585"/>
                  </a:cubicBezTo>
                  <a:cubicBezTo>
                    <a:pt x="1890505" y="107328"/>
                    <a:pt x="1886219" y="103470"/>
                    <a:pt x="1883818" y="99012"/>
                  </a:cubicBezTo>
                  <a:cubicBezTo>
                    <a:pt x="1887076" y="97298"/>
                    <a:pt x="1890933" y="96441"/>
                    <a:pt x="1895391" y="96441"/>
                  </a:cubicBezTo>
                  <a:cubicBezTo>
                    <a:pt x="1891962" y="93869"/>
                    <a:pt x="1890248" y="90011"/>
                    <a:pt x="1890248" y="84868"/>
                  </a:cubicBezTo>
                  <a:cubicBezTo>
                    <a:pt x="1890248" y="86068"/>
                    <a:pt x="1890676" y="84353"/>
                    <a:pt x="1891534" y="79724"/>
                  </a:cubicBezTo>
                  <a:close/>
                  <a:moveTo>
                    <a:pt x="2506184" y="79724"/>
                  </a:moveTo>
                  <a:cubicBezTo>
                    <a:pt x="2511499" y="87954"/>
                    <a:pt x="2516213" y="93526"/>
                    <a:pt x="2520328" y="96441"/>
                  </a:cubicBezTo>
                  <a:cubicBezTo>
                    <a:pt x="2534901" y="106556"/>
                    <a:pt x="2542188" y="118986"/>
                    <a:pt x="2542188" y="133731"/>
                  </a:cubicBezTo>
                  <a:cubicBezTo>
                    <a:pt x="2536016" y="123444"/>
                    <a:pt x="2527872" y="118300"/>
                    <a:pt x="2517756" y="118300"/>
                  </a:cubicBezTo>
                  <a:cubicBezTo>
                    <a:pt x="2507812" y="118300"/>
                    <a:pt x="2500954" y="121730"/>
                    <a:pt x="2497182" y="128587"/>
                  </a:cubicBezTo>
                  <a:cubicBezTo>
                    <a:pt x="2497354" y="124130"/>
                    <a:pt x="2498640" y="120186"/>
                    <a:pt x="2501040" y="116757"/>
                  </a:cubicBezTo>
                  <a:cubicBezTo>
                    <a:pt x="2503783" y="112643"/>
                    <a:pt x="2507212" y="110585"/>
                    <a:pt x="2511327" y="110585"/>
                  </a:cubicBezTo>
                  <a:cubicBezTo>
                    <a:pt x="2505155" y="107328"/>
                    <a:pt x="2500869" y="103470"/>
                    <a:pt x="2498468" y="99012"/>
                  </a:cubicBezTo>
                  <a:cubicBezTo>
                    <a:pt x="2501726" y="97298"/>
                    <a:pt x="2505583" y="96441"/>
                    <a:pt x="2510041" y="96441"/>
                  </a:cubicBezTo>
                  <a:cubicBezTo>
                    <a:pt x="2506612" y="93869"/>
                    <a:pt x="2504898" y="90011"/>
                    <a:pt x="2504898" y="84868"/>
                  </a:cubicBezTo>
                  <a:cubicBezTo>
                    <a:pt x="2504898" y="86068"/>
                    <a:pt x="2505326" y="84353"/>
                    <a:pt x="2506184" y="79724"/>
                  </a:cubicBezTo>
                  <a:close/>
                  <a:moveTo>
                    <a:pt x="1935253" y="77153"/>
                  </a:moveTo>
                  <a:cubicBezTo>
                    <a:pt x="1939368" y="77153"/>
                    <a:pt x="1942969" y="78095"/>
                    <a:pt x="1946055" y="79981"/>
                  </a:cubicBezTo>
                  <a:cubicBezTo>
                    <a:pt x="1949827" y="82210"/>
                    <a:pt x="1951713" y="85211"/>
                    <a:pt x="1951713" y="88983"/>
                  </a:cubicBezTo>
                  <a:cubicBezTo>
                    <a:pt x="1948969" y="85382"/>
                    <a:pt x="1945626" y="83582"/>
                    <a:pt x="1941683" y="83582"/>
                  </a:cubicBezTo>
                  <a:cubicBezTo>
                    <a:pt x="1937225" y="83582"/>
                    <a:pt x="1935082" y="85725"/>
                    <a:pt x="1935253" y="90011"/>
                  </a:cubicBezTo>
                  <a:cubicBezTo>
                    <a:pt x="1935425" y="93955"/>
                    <a:pt x="1936625" y="96526"/>
                    <a:pt x="1938854" y="97727"/>
                  </a:cubicBezTo>
                  <a:cubicBezTo>
                    <a:pt x="1937997" y="98584"/>
                    <a:pt x="1936368" y="99012"/>
                    <a:pt x="1933967" y="99012"/>
                  </a:cubicBezTo>
                  <a:cubicBezTo>
                    <a:pt x="1931567" y="99012"/>
                    <a:pt x="1929467" y="98027"/>
                    <a:pt x="1927667" y="96055"/>
                  </a:cubicBezTo>
                  <a:cubicBezTo>
                    <a:pt x="1925866" y="94083"/>
                    <a:pt x="1924966" y="91897"/>
                    <a:pt x="1924966" y="89497"/>
                  </a:cubicBezTo>
                  <a:cubicBezTo>
                    <a:pt x="1921709" y="91554"/>
                    <a:pt x="1919137" y="92583"/>
                    <a:pt x="1917251" y="92583"/>
                  </a:cubicBezTo>
                  <a:cubicBezTo>
                    <a:pt x="1912279" y="92412"/>
                    <a:pt x="1908850" y="90268"/>
                    <a:pt x="1906964" y="86154"/>
                  </a:cubicBezTo>
                  <a:cubicBezTo>
                    <a:pt x="1910393" y="86154"/>
                    <a:pt x="1915108" y="84653"/>
                    <a:pt x="1921109" y="81653"/>
                  </a:cubicBezTo>
                  <a:cubicBezTo>
                    <a:pt x="1927109" y="78653"/>
                    <a:pt x="1931824" y="77153"/>
                    <a:pt x="1935253" y="77153"/>
                  </a:cubicBezTo>
                  <a:close/>
                  <a:moveTo>
                    <a:pt x="1320601" y="77153"/>
                  </a:moveTo>
                  <a:cubicBezTo>
                    <a:pt x="1324716" y="77153"/>
                    <a:pt x="1328317" y="78095"/>
                    <a:pt x="1331403" y="79981"/>
                  </a:cubicBezTo>
                  <a:cubicBezTo>
                    <a:pt x="1335175" y="82210"/>
                    <a:pt x="1337061" y="85211"/>
                    <a:pt x="1337061" y="88983"/>
                  </a:cubicBezTo>
                  <a:cubicBezTo>
                    <a:pt x="1334317" y="85382"/>
                    <a:pt x="1330974" y="83582"/>
                    <a:pt x="1327031" y="83582"/>
                  </a:cubicBezTo>
                  <a:cubicBezTo>
                    <a:pt x="1322573" y="83582"/>
                    <a:pt x="1320430" y="85725"/>
                    <a:pt x="1320601" y="90011"/>
                  </a:cubicBezTo>
                  <a:cubicBezTo>
                    <a:pt x="1320773" y="93955"/>
                    <a:pt x="1321973" y="96526"/>
                    <a:pt x="1324202" y="97727"/>
                  </a:cubicBezTo>
                  <a:cubicBezTo>
                    <a:pt x="1323345" y="98584"/>
                    <a:pt x="1321716" y="99012"/>
                    <a:pt x="1319315" y="99012"/>
                  </a:cubicBezTo>
                  <a:cubicBezTo>
                    <a:pt x="1316915" y="99012"/>
                    <a:pt x="1314815" y="98027"/>
                    <a:pt x="1313015" y="96055"/>
                  </a:cubicBezTo>
                  <a:cubicBezTo>
                    <a:pt x="1311214" y="94083"/>
                    <a:pt x="1310314" y="91897"/>
                    <a:pt x="1310314" y="89497"/>
                  </a:cubicBezTo>
                  <a:cubicBezTo>
                    <a:pt x="1307057" y="91554"/>
                    <a:pt x="1304485" y="92583"/>
                    <a:pt x="1302599" y="92583"/>
                  </a:cubicBezTo>
                  <a:cubicBezTo>
                    <a:pt x="1297627" y="92412"/>
                    <a:pt x="1294198" y="90268"/>
                    <a:pt x="1292312" y="86154"/>
                  </a:cubicBezTo>
                  <a:cubicBezTo>
                    <a:pt x="1295741" y="86154"/>
                    <a:pt x="1300456" y="84653"/>
                    <a:pt x="1306457" y="81653"/>
                  </a:cubicBezTo>
                  <a:cubicBezTo>
                    <a:pt x="1312457" y="78653"/>
                    <a:pt x="1317172" y="77153"/>
                    <a:pt x="1320601" y="77153"/>
                  </a:cubicBezTo>
                  <a:close/>
                  <a:moveTo>
                    <a:pt x="705949" y="77153"/>
                  </a:moveTo>
                  <a:cubicBezTo>
                    <a:pt x="710064" y="77153"/>
                    <a:pt x="713665" y="78095"/>
                    <a:pt x="716751" y="79981"/>
                  </a:cubicBezTo>
                  <a:cubicBezTo>
                    <a:pt x="720523" y="82210"/>
                    <a:pt x="722409" y="85211"/>
                    <a:pt x="722409" y="88983"/>
                  </a:cubicBezTo>
                  <a:cubicBezTo>
                    <a:pt x="719665" y="85382"/>
                    <a:pt x="716322" y="83582"/>
                    <a:pt x="712379" y="83582"/>
                  </a:cubicBezTo>
                  <a:cubicBezTo>
                    <a:pt x="707921" y="83582"/>
                    <a:pt x="705778" y="85725"/>
                    <a:pt x="705949" y="90011"/>
                  </a:cubicBezTo>
                  <a:cubicBezTo>
                    <a:pt x="706121" y="93955"/>
                    <a:pt x="707321" y="96526"/>
                    <a:pt x="709550" y="97727"/>
                  </a:cubicBezTo>
                  <a:cubicBezTo>
                    <a:pt x="708693" y="98584"/>
                    <a:pt x="707064" y="99012"/>
                    <a:pt x="704663" y="99012"/>
                  </a:cubicBezTo>
                  <a:cubicBezTo>
                    <a:pt x="702263" y="99012"/>
                    <a:pt x="700163" y="98027"/>
                    <a:pt x="698363" y="96055"/>
                  </a:cubicBezTo>
                  <a:cubicBezTo>
                    <a:pt x="696562" y="94083"/>
                    <a:pt x="695662" y="91897"/>
                    <a:pt x="695662" y="89497"/>
                  </a:cubicBezTo>
                  <a:cubicBezTo>
                    <a:pt x="692405" y="91554"/>
                    <a:pt x="689833" y="92583"/>
                    <a:pt x="687947" y="92583"/>
                  </a:cubicBezTo>
                  <a:cubicBezTo>
                    <a:pt x="682975" y="92412"/>
                    <a:pt x="679546" y="90268"/>
                    <a:pt x="677660" y="86154"/>
                  </a:cubicBezTo>
                  <a:cubicBezTo>
                    <a:pt x="681089" y="86154"/>
                    <a:pt x="685804" y="84653"/>
                    <a:pt x="691805" y="81653"/>
                  </a:cubicBezTo>
                  <a:cubicBezTo>
                    <a:pt x="697805" y="78653"/>
                    <a:pt x="702520" y="77153"/>
                    <a:pt x="705949" y="77153"/>
                  </a:cubicBezTo>
                  <a:close/>
                  <a:moveTo>
                    <a:pt x="91298" y="77153"/>
                  </a:moveTo>
                  <a:cubicBezTo>
                    <a:pt x="95412" y="77153"/>
                    <a:pt x="99013" y="78095"/>
                    <a:pt x="102099" y="79981"/>
                  </a:cubicBezTo>
                  <a:cubicBezTo>
                    <a:pt x="105871" y="82210"/>
                    <a:pt x="107757" y="85211"/>
                    <a:pt x="107757" y="88983"/>
                  </a:cubicBezTo>
                  <a:cubicBezTo>
                    <a:pt x="105014" y="85382"/>
                    <a:pt x="101670" y="83582"/>
                    <a:pt x="97727" y="83582"/>
                  </a:cubicBezTo>
                  <a:cubicBezTo>
                    <a:pt x="93269" y="83582"/>
                    <a:pt x="91126" y="85725"/>
                    <a:pt x="91298" y="90011"/>
                  </a:cubicBezTo>
                  <a:cubicBezTo>
                    <a:pt x="91469" y="93955"/>
                    <a:pt x="92669" y="96526"/>
                    <a:pt x="94898" y="97727"/>
                  </a:cubicBezTo>
                  <a:cubicBezTo>
                    <a:pt x="94041" y="98584"/>
                    <a:pt x="92412" y="99012"/>
                    <a:pt x="90012" y="99012"/>
                  </a:cubicBezTo>
                  <a:cubicBezTo>
                    <a:pt x="87611" y="99012"/>
                    <a:pt x="85511" y="98027"/>
                    <a:pt x="83711" y="96055"/>
                  </a:cubicBezTo>
                  <a:cubicBezTo>
                    <a:pt x="81911" y="94083"/>
                    <a:pt x="81011" y="91897"/>
                    <a:pt x="81011" y="89497"/>
                  </a:cubicBezTo>
                  <a:cubicBezTo>
                    <a:pt x="77753" y="91554"/>
                    <a:pt x="75181" y="92583"/>
                    <a:pt x="73295" y="92583"/>
                  </a:cubicBezTo>
                  <a:cubicBezTo>
                    <a:pt x="68323" y="92412"/>
                    <a:pt x="64894" y="90268"/>
                    <a:pt x="63008" y="86154"/>
                  </a:cubicBezTo>
                  <a:cubicBezTo>
                    <a:pt x="66437" y="86154"/>
                    <a:pt x="71152" y="84653"/>
                    <a:pt x="77153" y="81653"/>
                  </a:cubicBezTo>
                  <a:cubicBezTo>
                    <a:pt x="83154" y="78653"/>
                    <a:pt x="87869" y="77153"/>
                    <a:pt x="91298" y="77153"/>
                  </a:cubicBezTo>
                  <a:close/>
                  <a:moveTo>
                    <a:pt x="2549903" y="77153"/>
                  </a:moveTo>
                  <a:cubicBezTo>
                    <a:pt x="2554018" y="77153"/>
                    <a:pt x="2557619" y="78095"/>
                    <a:pt x="2560705" y="79981"/>
                  </a:cubicBezTo>
                  <a:cubicBezTo>
                    <a:pt x="2564477" y="82210"/>
                    <a:pt x="2566363" y="85211"/>
                    <a:pt x="2566363" y="88983"/>
                  </a:cubicBezTo>
                  <a:cubicBezTo>
                    <a:pt x="2563619" y="85382"/>
                    <a:pt x="2560276" y="83582"/>
                    <a:pt x="2556333" y="83582"/>
                  </a:cubicBezTo>
                  <a:cubicBezTo>
                    <a:pt x="2551875" y="83582"/>
                    <a:pt x="2549732" y="85725"/>
                    <a:pt x="2549903" y="90011"/>
                  </a:cubicBezTo>
                  <a:cubicBezTo>
                    <a:pt x="2550075" y="93955"/>
                    <a:pt x="2551275" y="96526"/>
                    <a:pt x="2553504" y="97727"/>
                  </a:cubicBezTo>
                  <a:cubicBezTo>
                    <a:pt x="2552647" y="98584"/>
                    <a:pt x="2551018" y="99012"/>
                    <a:pt x="2548617" y="99012"/>
                  </a:cubicBezTo>
                  <a:cubicBezTo>
                    <a:pt x="2546217" y="99012"/>
                    <a:pt x="2544117" y="98027"/>
                    <a:pt x="2542317" y="96055"/>
                  </a:cubicBezTo>
                  <a:cubicBezTo>
                    <a:pt x="2540516" y="94083"/>
                    <a:pt x="2539616" y="91897"/>
                    <a:pt x="2539616" y="89497"/>
                  </a:cubicBezTo>
                  <a:cubicBezTo>
                    <a:pt x="2536359" y="91554"/>
                    <a:pt x="2533787" y="92583"/>
                    <a:pt x="2531901" y="92583"/>
                  </a:cubicBezTo>
                  <a:cubicBezTo>
                    <a:pt x="2526929" y="92412"/>
                    <a:pt x="2523500" y="90268"/>
                    <a:pt x="2521614" y="86154"/>
                  </a:cubicBezTo>
                  <a:cubicBezTo>
                    <a:pt x="2525043" y="86154"/>
                    <a:pt x="2529758" y="84653"/>
                    <a:pt x="2535759" y="81653"/>
                  </a:cubicBezTo>
                  <a:cubicBezTo>
                    <a:pt x="2541759" y="78653"/>
                    <a:pt x="2546474" y="77153"/>
                    <a:pt x="2549903" y="77153"/>
                  </a:cubicBezTo>
                  <a:close/>
                  <a:moveTo>
                    <a:pt x="807533" y="60436"/>
                  </a:moveTo>
                  <a:lnTo>
                    <a:pt x="810362" y="63522"/>
                  </a:lnTo>
                  <a:cubicBezTo>
                    <a:pt x="805905" y="67637"/>
                    <a:pt x="802819" y="72781"/>
                    <a:pt x="801104" y="78953"/>
                  </a:cubicBezTo>
                  <a:cubicBezTo>
                    <a:pt x="799047" y="86154"/>
                    <a:pt x="793475" y="92412"/>
                    <a:pt x="784388" y="97727"/>
                  </a:cubicBezTo>
                  <a:cubicBezTo>
                    <a:pt x="780273" y="100127"/>
                    <a:pt x="775987" y="103556"/>
                    <a:pt x="771529" y="108014"/>
                  </a:cubicBezTo>
                  <a:cubicBezTo>
                    <a:pt x="775987" y="106299"/>
                    <a:pt x="780273" y="105442"/>
                    <a:pt x="784388" y="105442"/>
                  </a:cubicBezTo>
                  <a:cubicBezTo>
                    <a:pt x="788331" y="105442"/>
                    <a:pt x="791931" y="106385"/>
                    <a:pt x="795189" y="108271"/>
                  </a:cubicBezTo>
                  <a:cubicBezTo>
                    <a:pt x="799132" y="110500"/>
                    <a:pt x="801104" y="113414"/>
                    <a:pt x="801104" y="117015"/>
                  </a:cubicBezTo>
                  <a:cubicBezTo>
                    <a:pt x="795789" y="116157"/>
                    <a:pt x="792360" y="115729"/>
                    <a:pt x="790817" y="115729"/>
                  </a:cubicBezTo>
                  <a:cubicBezTo>
                    <a:pt x="770072" y="115900"/>
                    <a:pt x="748212" y="127473"/>
                    <a:pt x="725237" y="150447"/>
                  </a:cubicBezTo>
                  <a:lnTo>
                    <a:pt x="720094" y="145304"/>
                  </a:lnTo>
                  <a:cubicBezTo>
                    <a:pt x="743411" y="121987"/>
                    <a:pt x="754984" y="100127"/>
                    <a:pt x="754813" y="79724"/>
                  </a:cubicBezTo>
                  <a:cubicBezTo>
                    <a:pt x="754813" y="75095"/>
                    <a:pt x="754384" y="71666"/>
                    <a:pt x="753527" y="69437"/>
                  </a:cubicBezTo>
                  <a:cubicBezTo>
                    <a:pt x="762099" y="72523"/>
                    <a:pt x="766385" y="78095"/>
                    <a:pt x="766385" y="86154"/>
                  </a:cubicBezTo>
                  <a:cubicBezTo>
                    <a:pt x="766385" y="89411"/>
                    <a:pt x="765528" y="93269"/>
                    <a:pt x="763814" y="97727"/>
                  </a:cubicBezTo>
                  <a:cubicBezTo>
                    <a:pt x="767071" y="94469"/>
                    <a:pt x="770500" y="89754"/>
                    <a:pt x="774101" y="83582"/>
                  </a:cubicBezTo>
                  <a:cubicBezTo>
                    <a:pt x="778730" y="77067"/>
                    <a:pt x="784216" y="72438"/>
                    <a:pt x="790560" y="69694"/>
                  </a:cubicBezTo>
                  <a:cubicBezTo>
                    <a:pt x="798104" y="66437"/>
                    <a:pt x="803761" y="63351"/>
                    <a:pt x="807533" y="60436"/>
                  </a:cubicBezTo>
                  <a:close/>
                  <a:moveTo>
                    <a:pt x="192882" y="60436"/>
                  </a:moveTo>
                  <a:lnTo>
                    <a:pt x="195711" y="63522"/>
                  </a:lnTo>
                  <a:cubicBezTo>
                    <a:pt x="191253" y="67637"/>
                    <a:pt x="188167" y="72781"/>
                    <a:pt x="186452" y="78953"/>
                  </a:cubicBezTo>
                  <a:cubicBezTo>
                    <a:pt x="184395" y="86154"/>
                    <a:pt x="178823" y="92412"/>
                    <a:pt x="169736" y="97727"/>
                  </a:cubicBezTo>
                  <a:cubicBezTo>
                    <a:pt x="165621" y="100127"/>
                    <a:pt x="161335" y="103556"/>
                    <a:pt x="156877" y="108014"/>
                  </a:cubicBezTo>
                  <a:cubicBezTo>
                    <a:pt x="161335" y="106299"/>
                    <a:pt x="165621" y="105442"/>
                    <a:pt x="169736" y="105442"/>
                  </a:cubicBezTo>
                  <a:cubicBezTo>
                    <a:pt x="173679" y="105442"/>
                    <a:pt x="177280" y="106385"/>
                    <a:pt x="180537" y="108271"/>
                  </a:cubicBezTo>
                  <a:cubicBezTo>
                    <a:pt x="184481" y="110500"/>
                    <a:pt x="186452" y="113414"/>
                    <a:pt x="186452" y="117015"/>
                  </a:cubicBezTo>
                  <a:cubicBezTo>
                    <a:pt x="181137" y="116157"/>
                    <a:pt x="177708" y="115729"/>
                    <a:pt x="176165" y="115729"/>
                  </a:cubicBezTo>
                  <a:cubicBezTo>
                    <a:pt x="155420" y="115900"/>
                    <a:pt x="133560" y="127473"/>
                    <a:pt x="110586" y="150447"/>
                  </a:cubicBezTo>
                  <a:lnTo>
                    <a:pt x="105442" y="145304"/>
                  </a:lnTo>
                  <a:cubicBezTo>
                    <a:pt x="128759" y="121987"/>
                    <a:pt x="140332" y="100127"/>
                    <a:pt x="140161" y="79724"/>
                  </a:cubicBezTo>
                  <a:cubicBezTo>
                    <a:pt x="140161" y="75095"/>
                    <a:pt x="139732" y="71666"/>
                    <a:pt x="138875" y="69437"/>
                  </a:cubicBezTo>
                  <a:cubicBezTo>
                    <a:pt x="147447" y="72523"/>
                    <a:pt x="151734" y="78095"/>
                    <a:pt x="151734" y="86154"/>
                  </a:cubicBezTo>
                  <a:cubicBezTo>
                    <a:pt x="151734" y="89411"/>
                    <a:pt x="150876" y="93269"/>
                    <a:pt x="149162" y="97727"/>
                  </a:cubicBezTo>
                  <a:cubicBezTo>
                    <a:pt x="152419" y="94469"/>
                    <a:pt x="155848" y="89754"/>
                    <a:pt x="159449" y="83582"/>
                  </a:cubicBezTo>
                  <a:cubicBezTo>
                    <a:pt x="164078" y="77067"/>
                    <a:pt x="169564" y="72438"/>
                    <a:pt x="175908" y="69694"/>
                  </a:cubicBezTo>
                  <a:cubicBezTo>
                    <a:pt x="183452" y="66437"/>
                    <a:pt x="189110" y="63351"/>
                    <a:pt x="192882" y="60436"/>
                  </a:cubicBezTo>
                  <a:close/>
                  <a:moveTo>
                    <a:pt x="1422185" y="60436"/>
                  </a:moveTo>
                  <a:lnTo>
                    <a:pt x="1425014" y="63522"/>
                  </a:lnTo>
                  <a:cubicBezTo>
                    <a:pt x="1420557" y="67637"/>
                    <a:pt x="1417471" y="72781"/>
                    <a:pt x="1415756" y="78953"/>
                  </a:cubicBezTo>
                  <a:cubicBezTo>
                    <a:pt x="1413699" y="86154"/>
                    <a:pt x="1408127" y="92412"/>
                    <a:pt x="1399040" y="97727"/>
                  </a:cubicBezTo>
                  <a:cubicBezTo>
                    <a:pt x="1394925" y="100127"/>
                    <a:pt x="1390639" y="103556"/>
                    <a:pt x="1386181" y="108014"/>
                  </a:cubicBezTo>
                  <a:cubicBezTo>
                    <a:pt x="1390639" y="106299"/>
                    <a:pt x="1394925" y="105442"/>
                    <a:pt x="1399040" y="105442"/>
                  </a:cubicBezTo>
                  <a:cubicBezTo>
                    <a:pt x="1402983" y="105442"/>
                    <a:pt x="1406583" y="106385"/>
                    <a:pt x="1409841" y="108271"/>
                  </a:cubicBezTo>
                  <a:cubicBezTo>
                    <a:pt x="1413784" y="110500"/>
                    <a:pt x="1415756" y="113414"/>
                    <a:pt x="1415756" y="117015"/>
                  </a:cubicBezTo>
                  <a:cubicBezTo>
                    <a:pt x="1410441" y="116157"/>
                    <a:pt x="1407012" y="115729"/>
                    <a:pt x="1405469" y="115729"/>
                  </a:cubicBezTo>
                  <a:cubicBezTo>
                    <a:pt x="1384724" y="115900"/>
                    <a:pt x="1362864" y="127473"/>
                    <a:pt x="1339889" y="150447"/>
                  </a:cubicBezTo>
                  <a:lnTo>
                    <a:pt x="1334746" y="145304"/>
                  </a:lnTo>
                  <a:cubicBezTo>
                    <a:pt x="1358063" y="121987"/>
                    <a:pt x="1369636" y="100127"/>
                    <a:pt x="1369465" y="79724"/>
                  </a:cubicBezTo>
                  <a:cubicBezTo>
                    <a:pt x="1369465" y="75095"/>
                    <a:pt x="1369036" y="71666"/>
                    <a:pt x="1368179" y="69437"/>
                  </a:cubicBezTo>
                  <a:cubicBezTo>
                    <a:pt x="1376751" y="72523"/>
                    <a:pt x="1381037" y="78095"/>
                    <a:pt x="1381037" y="86154"/>
                  </a:cubicBezTo>
                  <a:cubicBezTo>
                    <a:pt x="1381037" y="89411"/>
                    <a:pt x="1380180" y="93269"/>
                    <a:pt x="1378466" y="97727"/>
                  </a:cubicBezTo>
                  <a:cubicBezTo>
                    <a:pt x="1381723" y="94469"/>
                    <a:pt x="1385152" y="89754"/>
                    <a:pt x="1388753" y="83582"/>
                  </a:cubicBezTo>
                  <a:cubicBezTo>
                    <a:pt x="1393382" y="77067"/>
                    <a:pt x="1398868" y="72438"/>
                    <a:pt x="1405212" y="69694"/>
                  </a:cubicBezTo>
                  <a:cubicBezTo>
                    <a:pt x="1412756" y="66437"/>
                    <a:pt x="1418413" y="63351"/>
                    <a:pt x="1422185" y="60436"/>
                  </a:cubicBezTo>
                  <a:close/>
                  <a:moveTo>
                    <a:pt x="2036837" y="60436"/>
                  </a:moveTo>
                  <a:lnTo>
                    <a:pt x="2039666" y="63522"/>
                  </a:lnTo>
                  <a:cubicBezTo>
                    <a:pt x="2035209" y="67637"/>
                    <a:pt x="2032123" y="72781"/>
                    <a:pt x="2030408" y="78953"/>
                  </a:cubicBezTo>
                  <a:cubicBezTo>
                    <a:pt x="2028351" y="86154"/>
                    <a:pt x="2022779" y="92412"/>
                    <a:pt x="2013692" y="97727"/>
                  </a:cubicBezTo>
                  <a:cubicBezTo>
                    <a:pt x="2009577" y="100127"/>
                    <a:pt x="2005291" y="103556"/>
                    <a:pt x="2000833" y="108014"/>
                  </a:cubicBezTo>
                  <a:cubicBezTo>
                    <a:pt x="2005291" y="106299"/>
                    <a:pt x="2009577" y="105442"/>
                    <a:pt x="2013692" y="105442"/>
                  </a:cubicBezTo>
                  <a:cubicBezTo>
                    <a:pt x="2017635" y="105442"/>
                    <a:pt x="2021235" y="106385"/>
                    <a:pt x="2024493" y="108271"/>
                  </a:cubicBezTo>
                  <a:cubicBezTo>
                    <a:pt x="2028436" y="110500"/>
                    <a:pt x="2030408" y="113414"/>
                    <a:pt x="2030408" y="117015"/>
                  </a:cubicBezTo>
                  <a:cubicBezTo>
                    <a:pt x="2025093" y="116157"/>
                    <a:pt x="2021664" y="115729"/>
                    <a:pt x="2020121" y="115729"/>
                  </a:cubicBezTo>
                  <a:cubicBezTo>
                    <a:pt x="1999376" y="115900"/>
                    <a:pt x="1977516" y="127473"/>
                    <a:pt x="1954541" y="150447"/>
                  </a:cubicBezTo>
                  <a:lnTo>
                    <a:pt x="1949398" y="145304"/>
                  </a:lnTo>
                  <a:cubicBezTo>
                    <a:pt x="1972715" y="121987"/>
                    <a:pt x="1984288" y="100127"/>
                    <a:pt x="1984117" y="79724"/>
                  </a:cubicBezTo>
                  <a:cubicBezTo>
                    <a:pt x="1984117" y="75095"/>
                    <a:pt x="1983688" y="71666"/>
                    <a:pt x="1982831" y="69437"/>
                  </a:cubicBezTo>
                  <a:cubicBezTo>
                    <a:pt x="1991403" y="72523"/>
                    <a:pt x="1995689" y="78095"/>
                    <a:pt x="1995689" y="86154"/>
                  </a:cubicBezTo>
                  <a:cubicBezTo>
                    <a:pt x="1995689" y="89411"/>
                    <a:pt x="1994832" y="93269"/>
                    <a:pt x="1993118" y="97727"/>
                  </a:cubicBezTo>
                  <a:cubicBezTo>
                    <a:pt x="1996375" y="94469"/>
                    <a:pt x="1999804" y="89754"/>
                    <a:pt x="2003405" y="83582"/>
                  </a:cubicBezTo>
                  <a:cubicBezTo>
                    <a:pt x="2008034" y="77067"/>
                    <a:pt x="2013520" y="72438"/>
                    <a:pt x="2019864" y="69694"/>
                  </a:cubicBezTo>
                  <a:cubicBezTo>
                    <a:pt x="2027408" y="66437"/>
                    <a:pt x="2033065" y="63351"/>
                    <a:pt x="2036837" y="60436"/>
                  </a:cubicBezTo>
                  <a:close/>
                  <a:moveTo>
                    <a:pt x="2651487" y="60436"/>
                  </a:moveTo>
                  <a:lnTo>
                    <a:pt x="2654316" y="63522"/>
                  </a:lnTo>
                  <a:cubicBezTo>
                    <a:pt x="2649859" y="67637"/>
                    <a:pt x="2646773" y="72781"/>
                    <a:pt x="2645058" y="78953"/>
                  </a:cubicBezTo>
                  <a:cubicBezTo>
                    <a:pt x="2643001" y="86154"/>
                    <a:pt x="2637429" y="92412"/>
                    <a:pt x="2628342" y="97727"/>
                  </a:cubicBezTo>
                  <a:cubicBezTo>
                    <a:pt x="2624227" y="100127"/>
                    <a:pt x="2619941" y="103556"/>
                    <a:pt x="2615483" y="108014"/>
                  </a:cubicBezTo>
                  <a:cubicBezTo>
                    <a:pt x="2619941" y="106299"/>
                    <a:pt x="2624227" y="105442"/>
                    <a:pt x="2628342" y="105442"/>
                  </a:cubicBezTo>
                  <a:cubicBezTo>
                    <a:pt x="2632285" y="105442"/>
                    <a:pt x="2635885" y="106385"/>
                    <a:pt x="2639143" y="108271"/>
                  </a:cubicBezTo>
                  <a:cubicBezTo>
                    <a:pt x="2643086" y="110500"/>
                    <a:pt x="2645058" y="113414"/>
                    <a:pt x="2645058" y="117015"/>
                  </a:cubicBezTo>
                  <a:cubicBezTo>
                    <a:pt x="2639743" y="116157"/>
                    <a:pt x="2636314" y="115729"/>
                    <a:pt x="2634771" y="115729"/>
                  </a:cubicBezTo>
                  <a:cubicBezTo>
                    <a:pt x="2614026" y="115900"/>
                    <a:pt x="2592166" y="127473"/>
                    <a:pt x="2569191" y="150447"/>
                  </a:cubicBezTo>
                  <a:lnTo>
                    <a:pt x="2564048" y="145304"/>
                  </a:lnTo>
                  <a:cubicBezTo>
                    <a:pt x="2587365" y="121987"/>
                    <a:pt x="2598938" y="100127"/>
                    <a:pt x="2598767" y="79724"/>
                  </a:cubicBezTo>
                  <a:cubicBezTo>
                    <a:pt x="2598767" y="75095"/>
                    <a:pt x="2598338" y="71666"/>
                    <a:pt x="2597481" y="69437"/>
                  </a:cubicBezTo>
                  <a:cubicBezTo>
                    <a:pt x="2606053" y="72523"/>
                    <a:pt x="2610339" y="78095"/>
                    <a:pt x="2610339" y="86154"/>
                  </a:cubicBezTo>
                  <a:cubicBezTo>
                    <a:pt x="2610339" y="89411"/>
                    <a:pt x="2609482" y="93269"/>
                    <a:pt x="2607768" y="97727"/>
                  </a:cubicBezTo>
                  <a:cubicBezTo>
                    <a:pt x="2611025" y="94469"/>
                    <a:pt x="2614454" y="89754"/>
                    <a:pt x="2618055" y="83582"/>
                  </a:cubicBezTo>
                  <a:cubicBezTo>
                    <a:pt x="2622684" y="77067"/>
                    <a:pt x="2628170" y="72438"/>
                    <a:pt x="2634514" y="69694"/>
                  </a:cubicBezTo>
                  <a:cubicBezTo>
                    <a:pt x="2642058" y="66437"/>
                    <a:pt x="2647715" y="63351"/>
                    <a:pt x="2651487" y="60436"/>
                  </a:cubicBezTo>
                  <a:close/>
                  <a:moveTo>
                    <a:pt x="743240" y="47577"/>
                  </a:moveTo>
                  <a:cubicBezTo>
                    <a:pt x="743240" y="47577"/>
                    <a:pt x="744954" y="48435"/>
                    <a:pt x="748383" y="50149"/>
                  </a:cubicBezTo>
                  <a:cubicBezTo>
                    <a:pt x="744440" y="50835"/>
                    <a:pt x="741439" y="53750"/>
                    <a:pt x="739382" y="58893"/>
                  </a:cubicBezTo>
                  <a:cubicBezTo>
                    <a:pt x="737668" y="63008"/>
                    <a:pt x="736810" y="67380"/>
                    <a:pt x="736810" y="72009"/>
                  </a:cubicBezTo>
                  <a:cubicBezTo>
                    <a:pt x="736810" y="102527"/>
                    <a:pt x="729095" y="126959"/>
                    <a:pt x="713665" y="145304"/>
                  </a:cubicBezTo>
                  <a:lnTo>
                    <a:pt x="707235" y="141446"/>
                  </a:lnTo>
                  <a:cubicBezTo>
                    <a:pt x="715979" y="130988"/>
                    <a:pt x="720265" y="118986"/>
                    <a:pt x="720094" y="105442"/>
                  </a:cubicBezTo>
                  <a:cubicBezTo>
                    <a:pt x="720094" y="99612"/>
                    <a:pt x="717522" y="93612"/>
                    <a:pt x="712379" y="87440"/>
                  </a:cubicBezTo>
                  <a:cubicBezTo>
                    <a:pt x="718722" y="87440"/>
                    <a:pt x="723437" y="91726"/>
                    <a:pt x="726523" y="100298"/>
                  </a:cubicBezTo>
                  <a:lnTo>
                    <a:pt x="726523" y="95155"/>
                  </a:lnTo>
                  <a:cubicBezTo>
                    <a:pt x="726523" y="92412"/>
                    <a:pt x="726095" y="88340"/>
                    <a:pt x="725237" y="82939"/>
                  </a:cubicBezTo>
                  <a:cubicBezTo>
                    <a:pt x="724380" y="77538"/>
                    <a:pt x="723952" y="73466"/>
                    <a:pt x="723952" y="70723"/>
                  </a:cubicBezTo>
                  <a:cubicBezTo>
                    <a:pt x="723952" y="64894"/>
                    <a:pt x="725752" y="59579"/>
                    <a:pt x="729352" y="54778"/>
                  </a:cubicBezTo>
                  <a:cubicBezTo>
                    <a:pt x="732953" y="49978"/>
                    <a:pt x="737582" y="47577"/>
                    <a:pt x="743240" y="47577"/>
                  </a:cubicBezTo>
                  <a:close/>
                  <a:moveTo>
                    <a:pt x="128588" y="47577"/>
                  </a:moveTo>
                  <a:cubicBezTo>
                    <a:pt x="128588" y="47577"/>
                    <a:pt x="130302" y="48435"/>
                    <a:pt x="133731" y="50149"/>
                  </a:cubicBezTo>
                  <a:cubicBezTo>
                    <a:pt x="129788" y="50835"/>
                    <a:pt x="126788" y="53750"/>
                    <a:pt x="124730" y="58893"/>
                  </a:cubicBezTo>
                  <a:cubicBezTo>
                    <a:pt x="123016" y="63008"/>
                    <a:pt x="122159" y="67380"/>
                    <a:pt x="122159" y="72009"/>
                  </a:cubicBezTo>
                  <a:cubicBezTo>
                    <a:pt x="122159" y="102527"/>
                    <a:pt x="114443" y="126959"/>
                    <a:pt x="99013" y="145304"/>
                  </a:cubicBezTo>
                  <a:lnTo>
                    <a:pt x="92583" y="141446"/>
                  </a:lnTo>
                  <a:cubicBezTo>
                    <a:pt x="101327" y="130988"/>
                    <a:pt x="105614" y="118986"/>
                    <a:pt x="105442" y="105442"/>
                  </a:cubicBezTo>
                  <a:cubicBezTo>
                    <a:pt x="105442" y="99612"/>
                    <a:pt x="102870" y="93612"/>
                    <a:pt x="97727" y="87440"/>
                  </a:cubicBezTo>
                  <a:cubicBezTo>
                    <a:pt x="104071" y="87440"/>
                    <a:pt x="108785" y="91726"/>
                    <a:pt x="111872" y="100298"/>
                  </a:cubicBezTo>
                  <a:lnTo>
                    <a:pt x="111872" y="95155"/>
                  </a:lnTo>
                  <a:cubicBezTo>
                    <a:pt x="111872" y="92412"/>
                    <a:pt x="111443" y="88340"/>
                    <a:pt x="110586" y="82939"/>
                  </a:cubicBezTo>
                  <a:cubicBezTo>
                    <a:pt x="109728" y="77538"/>
                    <a:pt x="109300" y="73466"/>
                    <a:pt x="109300" y="70723"/>
                  </a:cubicBezTo>
                  <a:cubicBezTo>
                    <a:pt x="109300" y="64894"/>
                    <a:pt x="111100" y="59579"/>
                    <a:pt x="114700" y="54778"/>
                  </a:cubicBezTo>
                  <a:cubicBezTo>
                    <a:pt x="118301" y="49978"/>
                    <a:pt x="122930" y="47577"/>
                    <a:pt x="128588" y="47577"/>
                  </a:cubicBezTo>
                  <a:close/>
                  <a:moveTo>
                    <a:pt x="1357892" y="47577"/>
                  </a:moveTo>
                  <a:cubicBezTo>
                    <a:pt x="1357892" y="47577"/>
                    <a:pt x="1359606" y="48435"/>
                    <a:pt x="1363035" y="50149"/>
                  </a:cubicBezTo>
                  <a:cubicBezTo>
                    <a:pt x="1359092" y="50835"/>
                    <a:pt x="1356091" y="53750"/>
                    <a:pt x="1354034" y="58893"/>
                  </a:cubicBezTo>
                  <a:cubicBezTo>
                    <a:pt x="1352320" y="63008"/>
                    <a:pt x="1351462" y="67380"/>
                    <a:pt x="1351462" y="72009"/>
                  </a:cubicBezTo>
                  <a:cubicBezTo>
                    <a:pt x="1351462" y="102527"/>
                    <a:pt x="1343747" y="126959"/>
                    <a:pt x="1328317" y="145304"/>
                  </a:cubicBezTo>
                  <a:lnTo>
                    <a:pt x="1321887" y="141446"/>
                  </a:lnTo>
                  <a:cubicBezTo>
                    <a:pt x="1330631" y="130988"/>
                    <a:pt x="1334917" y="118986"/>
                    <a:pt x="1334746" y="105442"/>
                  </a:cubicBezTo>
                  <a:cubicBezTo>
                    <a:pt x="1334746" y="99612"/>
                    <a:pt x="1332174" y="93612"/>
                    <a:pt x="1327031" y="87440"/>
                  </a:cubicBezTo>
                  <a:cubicBezTo>
                    <a:pt x="1333374" y="87440"/>
                    <a:pt x="1338089" y="91726"/>
                    <a:pt x="1341175" y="100298"/>
                  </a:cubicBezTo>
                  <a:lnTo>
                    <a:pt x="1341175" y="95155"/>
                  </a:lnTo>
                  <a:cubicBezTo>
                    <a:pt x="1341175" y="92412"/>
                    <a:pt x="1340747" y="88340"/>
                    <a:pt x="1339889" y="82939"/>
                  </a:cubicBezTo>
                  <a:cubicBezTo>
                    <a:pt x="1339032" y="77538"/>
                    <a:pt x="1338604" y="73466"/>
                    <a:pt x="1338604" y="70723"/>
                  </a:cubicBezTo>
                  <a:cubicBezTo>
                    <a:pt x="1338604" y="64894"/>
                    <a:pt x="1340404" y="59579"/>
                    <a:pt x="1344004" y="54778"/>
                  </a:cubicBezTo>
                  <a:cubicBezTo>
                    <a:pt x="1347605" y="49978"/>
                    <a:pt x="1352234" y="47577"/>
                    <a:pt x="1357892" y="47577"/>
                  </a:cubicBezTo>
                  <a:close/>
                  <a:moveTo>
                    <a:pt x="1972544" y="47577"/>
                  </a:moveTo>
                  <a:cubicBezTo>
                    <a:pt x="1972544" y="47577"/>
                    <a:pt x="1974258" y="48435"/>
                    <a:pt x="1977687" y="50149"/>
                  </a:cubicBezTo>
                  <a:cubicBezTo>
                    <a:pt x="1973744" y="50835"/>
                    <a:pt x="1970743" y="53750"/>
                    <a:pt x="1968686" y="58893"/>
                  </a:cubicBezTo>
                  <a:cubicBezTo>
                    <a:pt x="1966972" y="63008"/>
                    <a:pt x="1966114" y="67380"/>
                    <a:pt x="1966114" y="72009"/>
                  </a:cubicBezTo>
                  <a:cubicBezTo>
                    <a:pt x="1966114" y="102527"/>
                    <a:pt x="1958399" y="126959"/>
                    <a:pt x="1942969" y="145304"/>
                  </a:cubicBezTo>
                  <a:lnTo>
                    <a:pt x="1936539" y="141446"/>
                  </a:lnTo>
                  <a:cubicBezTo>
                    <a:pt x="1945283" y="130988"/>
                    <a:pt x="1949569" y="118986"/>
                    <a:pt x="1949398" y="105442"/>
                  </a:cubicBezTo>
                  <a:cubicBezTo>
                    <a:pt x="1949398" y="99612"/>
                    <a:pt x="1946826" y="93612"/>
                    <a:pt x="1941683" y="87440"/>
                  </a:cubicBezTo>
                  <a:cubicBezTo>
                    <a:pt x="1948026" y="87440"/>
                    <a:pt x="1952741" y="91726"/>
                    <a:pt x="1955827" y="100298"/>
                  </a:cubicBezTo>
                  <a:lnTo>
                    <a:pt x="1955827" y="95155"/>
                  </a:lnTo>
                  <a:cubicBezTo>
                    <a:pt x="1955827" y="92412"/>
                    <a:pt x="1955399" y="88340"/>
                    <a:pt x="1954541" y="82939"/>
                  </a:cubicBezTo>
                  <a:cubicBezTo>
                    <a:pt x="1953684" y="77538"/>
                    <a:pt x="1953256" y="73466"/>
                    <a:pt x="1953256" y="70723"/>
                  </a:cubicBezTo>
                  <a:cubicBezTo>
                    <a:pt x="1953256" y="64894"/>
                    <a:pt x="1955056" y="59579"/>
                    <a:pt x="1958656" y="54778"/>
                  </a:cubicBezTo>
                  <a:cubicBezTo>
                    <a:pt x="1962257" y="49978"/>
                    <a:pt x="1966886" y="47577"/>
                    <a:pt x="1972544" y="47577"/>
                  </a:cubicBezTo>
                  <a:close/>
                  <a:moveTo>
                    <a:pt x="2587194" y="47577"/>
                  </a:moveTo>
                  <a:cubicBezTo>
                    <a:pt x="2587194" y="47577"/>
                    <a:pt x="2588908" y="48435"/>
                    <a:pt x="2592337" y="50149"/>
                  </a:cubicBezTo>
                  <a:cubicBezTo>
                    <a:pt x="2588394" y="50835"/>
                    <a:pt x="2585393" y="53750"/>
                    <a:pt x="2583336" y="58893"/>
                  </a:cubicBezTo>
                  <a:cubicBezTo>
                    <a:pt x="2581622" y="63008"/>
                    <a:pt x="2580764" y="67380"/>
                    <a:pt x="2580764" y="72009"/>
                  </a:cubicBezTo>
                  <a:cubicBezTo>
                    <a:pt x="2580764" y="102527"/>
                    <a:pt x="2573049" y="126959"/>
                    <a:pt x="2557619" y="145304"/>
                  </a:cubicBezTo>
                  <a:lnTo>
                    <a:pt x="2551189" y="141446"/>
                  </a:lnTo>
                  <a:cubicBezTo>
                    <a:pt x="2559933" y="130988"/>
                    <a:pt x="2564219" y="118986"/>
                    <a:pt x="2564048" y="105442"/>
                  </a:cubicBezTo>
                  <a:cubicBezTo>
                    <a:pt x="2564048" y="99612"/>
                    <a:pt x="2561476" y="93612"/>
                    <a:pt x="2556333" y="87440"/>
                  </a:cubicBezTo>
                  <a:cubicBezTo>
                    <a:pt x="2562676" y="87440"/>
                    <a:pt x="2567391" y="91726"/>
                    <a:pt x="2570477" y="100298"/>
                  </a:cubicBezTo>
                  <a:lnTo>
                    <a:pt x="2570477" y="95155"/>
                  </a:lnTo>
                  <a:cubicBezTo>
                    <a:pt x="2570477" y="92412"/>
                    <a:pt x="2570049" y="88340"/>
                    <a:pt x="2569191" y="82939"/>
                  </a:cubicBezTo>
                  <a:cubicBezTo>
                    <a:pt x="2568334" y="77538"/>
                    <a:pt x="2567906" y="73466"/>
                    <a:pt x="2567906" y="70723"/>
                  </a:cubicBezTo>
                  <a:cubicBezTo>
                    <a:pt x="2567906" y="64894"/>
                    <a:pt x="2569706" y="59579"/>
                    <a:pt x="2573306" y="54778"/>
                  </a:cubicBezTo>
                  <a:cubicBezTo>
                    <a:pt x="2576907" y="49978"/>
                    <a:pt x="2581536" y="47577"/>
                    <a:pt x="2587194" y="47577"/>
                  </a:cubicBezTo>
                  <a:close/>
                  <a:moveTo>
                    <a:pt x="673802" y="37290"/>
                  </a:moveTo>
                  <a:cubicBezTo>
                    <a:pt x="677231" y="39348"/>
                    <a:pt x="678946" y="44063"/>
                    <a:pt x="678946" y="51435"/>
                  </a:cubicBezTo>
                  <a:cubicBezTo>
                    <a:pt x="678946" y="57093"/>
                    <a:pt x="676374" y="61379"/>
                    <a:pt x="671231" y="64294"/>
                  </a:cubicBezTo>
                  <a:cubicBezTo>
                    <a:pt x="674831" y="64637"/>
                    <a:pt x="676546" y="67637"/>
                    <a:pt x="676374" y="73295"/>
                  </a:cubicBezTo>
                  <a:cubicBezTo>
                    <a:pt x="676203" y="77581"/>
                    <a:pt x="673631" y="80153"/>
                    <a:pt x="668659" y="81010"/>
                  </a:cubicBezTo>
                  <a:cubicBezTo>
                    <a:pt x="668316" y="76724"/>
                    <a:pt x="667030" y="74581"/>
                    <a:pt x="664801" y="74581"/>
                  </a:cubicBezTo>
                  <a:cubicBezTo>
                    <a:pt x="660515" y="74581"/>
                    <a:pt x="658372" y="76724"/>
                    <a:pt x="658372" y="81010"/>
                  </a:cubicBezTo>
                  <a:cubicBezTo>
                    <a:pt x="658372" y="87182"/>
                    <a:pt x="658715" y="90783"/>
                    <a:pt x="659401" y="91812"/>
                  </a:cubicBezTo>
                  <a:cubicBezTo>
                    <a:pt x="655286" y="90611"/>
                    <a:pt x="653228" y="86154"/>
                    <a:pt x="653228" y="78438"/>
                  </a:cubicBezTo>
                  <a:cubicBezTo>
                    <a:pt x="653228" y="75181"/>
                    <a:pt x="656657" y="68751"/>
                    <a:pt x="663515" y="59150"/>
                  </a:cubicBezTo>
                  <a:cubicBezTo>
                    <a:pt x="670373" y="49549"/>
                    <a:pt x="673802" y="42262"/>
                    <a:pt x="673802" y="37290"/>
                  </a:cubicBezTo>
                  <a:close/>
                  <a:moveTo>
                    <a:pt x="59151" y="37290"/>
                  </a:moveTo>
                  <a:cubicBezTo>
                    <a:pt x="62580" y="39348"/>
                    <a:pt x="64294" y="44063"/>
                    <a:pt x="64294" y="51435"/>
                  </a:cubicBezTo>
                  <a:cubicBezTo>
                    <a:pt x="64294" y="57093"/>
                    <a:pt x="61722" y="61379"/>
                    <a:pt x="56579" y="64294"/>
                  </a:cubicBezTo>
                  <a:cubicBezTo>
                    <a:pt x="60179" y="64637"/>
                    <a:pt x="61894" y="67637"/>
                    <a:pt x="61722" y="73295"/>
                  </a:cubicBezTo>
                  <a:cubicBezTo>
                    <a:pt x="61551" y="77581"/>
                    <a:pt x="58979" y="80153"/>
                    <a:pt x="54007" y="81010"/>
                  </a:cubicBezTo>
                  <a:cubicBezTo>
                    <a:pt x="53664" y="76724"/>
                    <a:pt x="52378" y="74581"/>
                    <a:pt x="50150" y="74581"/>
                  </a:cubicBezTo>
                  <a:cubicBezTo>
                    <a:pt x="45863" y="74581"/>
                    <a:pt x="43720" y="76724"/>
                    <a:pt x="43720" y="81010"/>
                  </a:cubicBezTo>
                  <a:cubicBezTo>
                    <a:pt x="43720" y="87182"/>
                    <a:pt x="44063" y="90783"/>
                    <a:pt x="44749" y="91812"/>
                  </a:cubicBezTo>
                  <a:cubicBezTo>
                    <a:pt x="40634" y="90611"/>
                    <a:pt x="38577" y="86154"/>
                    <a:pt x="38577" y="78438"/>
                  </a:cubicBezTo>
                  <a:cubicBezTo>
                    <a:pt x="38577" y="75181"/>
                    <a:pt x="42006" y="68751"/>
                    <a:pt x="48864" y="59150"/>
                  </a:cubicBezTo>
                  <a:cubicBezTo>
                    <a:pt x="55722" y="49549"/>
                    <a:pt x="59151" y="42262"/>
                    <a:pt x="59151" y="37290"/>
                  </a:cubicBezTo>
                  <a:close/>
                  <a:moveTo>
                    <a:pt x="1288454" y="37290"/>
                  </a:moveTo>
                  <a:cubicBezTo>
                    <a:pt x="1291883" y="39348"/>
                    <a:pt x="1293598" y="44063"/>
                    <a:pt x="1293598" y="51435"/>
                  </a:cubicBezTo>
                  <a:cubicBezTo>
                    <a:pt x="1293598" y="57093"/>
                    <a:pt x="1291026" y="61379"/>
                    <a:pt x="1285883" y="64294"/>
                  </a:cubicBezTo>
                  <a:cubicBezTo>
                    <a:pt x="1289483" y="64637"/>
                    <a:pt x="1291198" y="67637"/>
                    <a:pt x="1291026" y="73295"/>
                  </a:cubicBezTo>
                  <a:cubicBezTo>
                    <a:pt x="1290855" y="77581"/>
                    <a:pt x="1288283" y="80153"/>
                    <a:pt x="1283311" y="81010"/>
                  </a:cubicBezTo>
                  <a:cubicBezTo>
                    <a:pt x="1282968" y="76724"/>
                    <a:pt x="1281682" y="74581"/>
                    <a:pt x="1279453" y="74581"/>
                  </a:cubicBezTo>
                  <a:cubicBezTo>
                    <a:pt x="1275167" y="74581"/>
                    <a:pt x="1273024" y="76724"/>
                    <a:pt x="1273024" y="81010"/>
                  </a:cubicBezTo>
                  <a:cubicBezTo>
                    <a:pt x="1273024" y="87182"/>
                    <a:pt x="1273367" y="90783"/>
                    <a:pt x="1274053" y="91812"/>
                  </a:cubicBezTo>
                  <a:cubicBezTo>
                    <a:pt x="1269938" y="90611"/>
                    <a:pt x="1267880" y="86154"/>
                    <a:pt x="1267880" y="78438"/>
                  </a:cubicBezTo>
                  <a:cubicBezTo>
                    <a:pt x="1267880" y="75181"/>
                    <a:pt x="1271309" y="68751"/>
                    <a:pt x="1278167" y="59150"/>
                  </a:cubicBezTo>
                  <a:cubicBezTo>
                    <a:pt x="1285025" y="49549"/>
                    <a:pt x="1288454" y="42262"/>
                    <a:pt x="1288454" y="37290"/>
                  </a:cubicBezTo>
                  <a:close/>
                  <a:moveTo>
                    <a:pt x="1903106" y="37290"/>
                  </a:moveTo>
                  <a:cubicBezTo>
                    <a:pt x="1906535" y="39348"/>
                    <a:pt x="1908250" y="44063"/>
                    <a:pt x="1908250" y="51435"/>
                  </a:cubicBezTo>
                  <a:cubicBezTo>
                    <a:pt x="1908250" y="57093"/>
                    <a:pt x="1905678" y="61379"/>
                    <a:pt x="1900535" y="64294"/>
                  </a:cubicBezTo>
                  <a:cubicBezTo>
                    <a:pt x="1904135" y="64637"/>
                    <a:pt x="1905850" y="67637"/>
                    <a:pt x="1905678" y="73295"/>
                  </a:cubicBezTo>
                  <a:cubicBezTo>
                    <a:pt x="1905507" y="77581"/>
                    <a:pt x="1902935" y="80153"/>
                    <a:pt x="1897963" y="81010"/>
                  </a:cubicBezTo>
                  <a:cubicBezTo>
                    <a:pt x="1897620" y="76724"/>
                    <a:pt x="1896334" y="74581"/>
                    <a:pt x="1894105" y="74581"/>
                  </a:cubicBezTo>
                  <a:cubicBezTo>
                    <a:pt x="1889819" y="74581"/>
                    <a:pt x="1887676" y="76724"/>
                    <a:pt x="1887676" y="81010"/>
                  </a:cubicBezTo>
                  <a:cubicBezTo>
                    <a:pt x="1887676" y="87182"/>
                    <a:pt x="1888019" y="90783"/>
                    <a:pt x="1888705" y="91812"/>
                  </a:cubicBezTo>
                  <a:cubicBezTo>
                    <a:pt x="1884590" y="90611"/>
                    <a:pt x="1882532" y="86154"/>
                    <a:pt x="1882532" y="78438"/>
                  </a:cubicBezTo>
                  <a:cubicBezTo>
                    <a:pt x="1882532" y="75181"/>
                    <a:pt x="1885961" y="68751"/>
                    <a:pt x="1892819" y="59150"/>
                  </a:cubicBezTo>
                  <a:cubicBezTo>
                    <a:pt x="1899677" y="49549"/>
                    <a:pt x="1903106" y="42262"/>
                    <a:pt x="1903106" y="37290"/>
                  </a:cubicBezTo>
                  <a:close/>
                  <a:moveTo>
                    <a:pt x="2517756" y="37290"/>
                  </a:moveTo>
                  <a:cubicBezTo>
                    <a:pt x="2521185" y="39348"/>
                    <a:pt x="2522900" y="44063"/>
                    <a:pt x="2522900" y="51435"/>
                  </a:cubicBezTo>
                  <a:cubicBezTo>
                    <a:pt x="2522900" y="57093"/>
                    <a:pt x="2520328" y="61379"/>
                    <a:pt x="2515185" y="64294"/>
                  </a:cubicBezTo>
                  <a:cubicBezTo>
                    <a:pt x="2518785" y="64637"/>
                    <a:pt x="2520500" y="67637"/>
                    <a:pt x="2520328" y="73295"/>
                  </a:cubicBezTo>
                  <a:cubicBezTo>
                    <a:pt x="2520157" y="77581"/>
                    <a:pt x="2517585" y="80153"/>
                    <a:pt x="2512613" y="81010"/>
                  </a:cubicBezTo>
                  <a:cubicBezTo>
                    <a:pt x="2512270" y="76724"/>
                    <a:pt x="2510984" y="74581"/>
                    <a:pt x="2508755" y="74581"/>
                  </a:cubicBezTo>
                  <a:cubicBezTo>
                    <a:pt x="2504469" y="74581"/>
                    <a:pt x="2502326" y="76724"/>
                    <a:pt x="2502326" y="81010"/>
                  </a:cubicBezTo>
                  <a:cubicBezTo>
                    <a:pt x="2502326" y="87182"/>
                    <a:pt x="2502669" y="90783"/>
                    <a:pt x="2503355" y="91811"/>
                  </a:cubicBezTo>
                  <a:cubicBezTo>
                    <a:pt x="2499240" y="90611"/>
                    <a:pt x="2497182" y="86154"/>
                    <a:pt x="2497182" y="78438"/>
                  </a:cubicBezTo>
                  <a:cubicBezTo>
                    <a:pt x="2497182" y="75181"/>
                    <a:pt x="2500611" y="68751"/>
                    <a:pt x="2507469" y="59150"/>
                  </a:cubicBezTo>
                  <a:cubicBezTo>
                    <a:pt x="2514327" y="49549"/>
                    <a:pt x="2517756" y="42262"/>
                    <a:pt x="2517756" y="37290"/>
                  </a:cubicBezTo>
                  <a:close/>
                  <a:moveTo>
                    <a:pt x="635226" y="0"/>
                  </a:moveTo>
                  <a:lnTo>
                    <a:pt x="642941" y="0"/>
                  </a:lnTo>
                  <a:lnTo>
                    <a:pt x="642941" y="174879"/>
                  </a:lnTo>
                  <a:lnTo>
                    <a:pt x="723952" y="174879"/>
                  </a:lnTo>
                  <a:lnTo>
                    <a:pt x="740958" y="181528"/>
                  </a:lnTo>
                  <a:lnTo>
                    <a:pt x="741149" y="181778"/>
                  </a:lnTo>
                  <a:lnTo>
                    <a:pt x="748383" y="198025"/>
                  </a:lnTo>
                  <a:cubicBezTo>
                    <a:pt x="748383" y="203340"/>
                    <a:pt x="746497" y="207883"/>
                    <a:pt x="742725" y="211655"/>
                  </a:cubicBezTo>
                  <a:cubicBezTo>
                    <a:pt x="738953" y="215427"/>
                    <a:pt x="734410" y="217313"/>
                    <a:pt x="729095" y="217313"/>
                  </a:cubicBezTo>
                  <a:cubicBezTo>
                    <a:pt x="727381" y="217313"/>
                    <a:pt x="724980" y="216670"/>
                    <a:pt x="721894" y="215384"/>
                  </a:cubicBezTo>
                  <a:cubicBezTo>
                    <a:pt x="718808" y="214098"/>
                    <a:pt x="716493" y="213455"/>
                    <a:pt x="714950" y="213455"/>
                  </a:cubicBezTo>
                  <a:cubicBezTo>
                    <a:pt x="712722" y="213455"/>
                    <a:pt x="708864" y="214741"/>
                    <a:pt x="703378" y="217313"/>
                  </a:cubicBezTo>
                  <a:cubicBezTo>
                    <a:pt x="703720" y="210455"/>
                    <a:pt x="706721" y="207026"/>
                    <a:pt x="712379" y="207026"/>
                  </a:cubicBezTo>
                  <a:cubicBezTo>
                    <a:pt x="712379" y="203254"/>
                    <a:pt x="713150" y="199739"/>
                    <a:pt x="714693" y="196482"/>
                  </a:cubicBezTo>
                  <a:cubicBezTo>
                    <a:pt x="716579" y="192367"/>
                    <a:pt x="719237" y="190310"/>
                    <a:pt x="722666" y="190310"/>
                  </a:cubicBezTo>
                  <a:cubicBezTo>
                    <a:pt x="726952" y="190310"/>
                    <a:pt x="729095" y="192881"/>
                    <a:pt x="729095" y="198025"/>
                  </a:cubicBezTo>
                  <a:cubicBezTo>
                    <a:pt x="725666" y="197168"/>
                    <a:pt x="724380" y="196739"/>
                    <a:pt x="725237" y="196739"/>
                  </a:cubicBezTo>
                  <a:cubicBezTo>
                    <a:pt x="722666" y="196739"/>
                    <a:pt x="721380" y="198453"/>
                    <a:pt x="721380" y="201882"/>
                  </a:cubicBezTo>
                  <a:cubicBezTo>
                    <a:pt x="721380" y="206169"/>
                    <a:pt x="723952" y="208312"/>
                    <a:pt x="729095" y="208312"/>
                  </a:cubicBezTo>
                  <a:cubicBezTo>
                    <a:pt x="731838" y="208312"/>
                    <a:pt x="734024" y="207112"/>
                    <a:pt x="735653" y="204711"/>
                  </a:cubicBezTo>
                  <a:cubicBezTo>
                    <a:pt x="737282" y="202311"/>
                    <a:pt x="738096" y="199654"/>
                    <a:pt x="738096" y="196739"/>
                  </a:cubicBezTo>
                  <a:cubicBezTo>
                    <a:pt x="738096" y="192796"/>
                    <a:pt x="736725" y="189452"/>
                    <a:pt x="733981" y="186709"/>
                  </a:cubicBezTo>
                  <a:cubicBezTo>
                    <a:pt x="731238" y="183966"/>
                    <a:pt x="727895" y="182594"/>
                    <a:pt x="723952" y="182594"/>
                  </a:cubicBezTo>
                  <a:lnTo>
                    <a:pt x="635226" y="182594"/>
                  </a:lnTo>
                  <a:close/>
                  <a:moveTo>
                    <a:pt x="614652" y="0"/>
                  </a:moveTo>
                  <a:lnTo>
                    <a:pt x="622367" y="0"/>
                  </a:lnTo>
                  <a:lnTo>
                    <a:pt x="622367" y="249460"/>
                  </a:lnTo>
                  <a:lnTo>
                    <a:pt x="871827" y="249460"/>
                  </a:lnTo>
                  <a:lnTo>
                    <a:pt x="871827" y="257175"/>
                  </a:lnTo>
                  <a:lnTo>
                    <a:pt x="614652" y="257175"/>
                  </a:lnTo>
                  <a:close/>
                  <a:moveTo>
                    <a:pt x="20574" y="0"/>
                  </a:moveTo>
                  <a:lnTo>
                    <a:pt x="28290" y="0"/>
                  </a:lnTo>
                  <a:lnTo>
                    <a:pt x="28290" y="174879"/>
                  </a:lnTo>
                  <a:lnTo>
                    <a:pt x="109300" y="174879"/>
                  </a:lnTo>
                  <a:lnTo>
                    <a:pt x="126306" y="181528"/>
                  </a:lnTo>
                  <a:lnTo>
                    <a:pt x="126496" y="181778"/>
                  </a:lnTo>
                  <a:lnTo>
                    <a:pt x="133731" y="198025"/>
                  </a:lnTo>
                  <a:cubicBezTo>
                    <a:pt x="133731" y="203340"/>
                    <a:pt x="131845" y="207883"/>
                    <a:pt x="128074" y="211655"/>
                  </a:cubicBezTo>
                  <a:cubicBezTo>
                    <a:pt x="124302" y="215427"/>
                    <a:pt x="119758" y="217313"/>
                    <a:pt x="114443" y="217313"/>
                  </a:cubicBezTo>
                  <a:cubicBezTo>
                    <a:pt x="112729" y="217313"/>
                    <a:pt x="110328" y="216670"/>
                    <a:pt x="107242" y="215384"/>
                  </a:cubicBezTo>
                  <a:cubicBezTo>
                    <a:pt x="104156" y="214098"/>
                    <a:pt x="101842" y="213455"/>
                    <a:pt x="100299" y="213455"/>
                  </a:cubicBezTo>
                  <a:cubicBezTo>
                    <a:pt x="98070" y="213455"/>
                    <a:pt x="94212" y="214741"/>
                    <a:pt x="88726" y="217313"/>
                  </a:cubicBezTo>
                  <a:cubicBezTo>
                    <a:pt x="89069" y="210455"/>
                    <a:pt x="92069" y="207026"/>
                    <a:pt x="97727" y="207026"/>
                  </a:cubicBezTo>
                  <a:cubicBezTo>
                    <a:pt x="97727" y="203254"/>
                    <a:pt x="98498" y="199739"/>
                    <a:pt x="100041" y="196482"/>
                  </a:cubicBezTo>
                  <a:cubicBezTo>
                    <a:pt x="101927" y="192367"/>
                    <a:pt x="104585" y="190310"/>
                    <a:pt x="108014" y="190310"/>
                  </a:cubicBezTo>
                  <a:cubicBezTo>
                    <a:pt x="112300" y="190310"/>
                    <a:pt x="114443" y="192881"/>
                    <a:pt x="114443" y="198025"/>
                  </a:cubicBezTo>
                  <a:cubicBezTo>
                    <a:pt x="111014" y="197168"/>
                    <a:pt x="109728" y="196739"/>
                    <a:pt x="110586" y="196739"/>
                  </a:cubicBezTo>
                  <a:cubicBezTo>
                    <a:pt x="108014" y="196739"/>
                    <a:pt x="106728" y="198453"/>
                    <a:pt x="106728" y="201882"/>
                  </a:cubicBezTo>
                  <a:cubicBezTo>
                    <a:pt x="106728" y="206169"/>
                    <a:pt x="109300" y="208312"/>
                    <a:pt x="114443" y="208312"/>
                  </a:cubicBezTo>
                  <a:cubicBezTo>
                    <a:pt x="117186" y="208312"/>
                    <a:pt x="119372" y="207112"/>
                    <a:pt x="121001" y="204711"/>
                  </a:cubicBezTo>
                  <a:cubicBezTo>
                    <a:pt x="122630" y="202311"/>
                    <a:pt x="123444" y="199654"/>
                    <a:pt x="123444" y="196739"/>
                  </a:cubicBezTo>
                  <a:cubicBezTo>
                    <a:pt x="123444" y="192796"/>
                    <a:pt x="122073" y="189452"/>
                    <a:pt x="119330" y="186709"/>
                  </a:cubicBezTo>
                  <a:cubicBezTo>
                    <a:pt x="116586" y="183966"/>
                    <a:pt x="113243" y="182594"/>
                    <a:pt x="109300" y="182594"/>
                  </a:cubicBezTo>
                  <a:lnTo>
                    <a:pt x="20574" y="182594"/>
                  </a:lnTo>
                  <a:close/>
                  <a:moveTo>
                    <a:pt x="0" y="0"/>
                  </a:moveTo>
                  <a:lnTo>
                    <a:pt x="7716" y="0"/>
                  </a:lnTo>
                  <a:lnTo>
                    <a:pt x="7716" y="249460"/>
                  </a:lnTo>
                  <a:lnTo>
                    <a:pt x="257175" y="249460"/>
                  </a:lnTo>
                  <a:lnTo>
                    <a:pt x="257175" y="257175"/>
                  </a:lnTo>
                  <a:lnTo>
                    <a:pt x="0" y="257175"/>
                  </a:lnTo>
                  <a:close/>
                  <a:moveTo>
                    <a:pt x="1249878" y="0"/>
                  </a:moveTo>
                  <a:lnTo>
                    <a:pt x="1257593" y="0"/>
                  </a:lnTo>
                  <a:lnTo>
                    <a:pt x="1257593" y="174879"/>
                  </a:lnTo>
                  <a:lnTo>
                    <a:pt x="1338604" y="174879"/>
                  </a:lnTo>
                  <a:lnTo>
                    <a:pt x="1355610" y="181528"/>
                  </a:lnTo>
                  <a:lnTo>
                    <a:pt x="1355801" y="181778"/>
                  </a:lnTo>
                  <a:lnTo>
                    <a:pt x="1363035" y="198025"/>
                  </a:lnTo>
                  <a:cubicBezTo>
                    <a:pt x="1363035" y="203340"/>
                    <a:pt x="1361149" y="207883"/>
                    <a:pt x="1357377" y="211655"/>
                  </a:cubicBezTo>
                  <a:cubicBezTo>
                    <a:pt x="1353605" y="215427"/>
                    <a:pt x="1349062" y="217313"/>
                    <a:pt x="1343747" y="217313"/>
                  </a:cubicBezTo>
                  <a:cubicBezTo>
                    <a:pt x="1342033" y="217313"/>
                    <a:pt x="1339632" y="216670"/>
                    <a:pt x="1336546" y="215384"/>
                  </a:cubicBezTo>
                  <a:cubicBezTo>
                    <a:pt x="1333460" y="214098"/>
                    <a:pt x="1331145" y="213455"/>
                    <a:pt x="1329602" y="213455"/>
                  </a:cubicBezTo>
                  <a:cubicBezTo>
                    <a:pt x="1327374" y="213455"/>
                    <a:pt x="1323516" y="214741"/>
                    <a:pt x="1318030" y="217313"/>
                  </a:cubicBezTo>
                  <a:cubicBezTo>
                    <a:pt x="1318372" y="210455"/>
                    <a:pt x="1321373" y="207026"/>
                    <a:pt x="1327031" y="207026"/>
                  </a:cubicBezTo>
                  <a:cubicBezTo>
                    <a:pt x="1327031" y="203254"/>
                    <a:pt x="1327802" y="199739"/>
                    <a:pt x="1329345" y="196482"/>
                  </a:cubicBezTo>
                  <a:cubicBezTo>
                    <a:pt x="1331231" y="192367"/>
                    <a:pt x="1333889" y="190310"/>
                    <a:pt x="1337318" y="190310"/>
                  </a:cubicBezTo>
                  <a:cubicBezTo>
                    <a:pt x="1341604" y="190310"/>
                    <a:pt x="1343747" y="192881"/>
                    <a:pt x="1343747" y="198025"/>
                  </a:cubicBezTo>
                  <a:cubicBezTo>
                    <a:pt x="1340318" y="197168"/>
                    <a:pt x="1339032" y="196739"/>
                    <a:pt x="1339889" y="196739"/>
                  </a:cubicBezTo>
                  <a:cubicBezTo>
                    <a:pt x="1337318" y="196739"/>
                    <a:pt x="1336032" y="198453"/>
                    <a:pt x="1336032" y="201882"/>
                  </a:cubicBezTo>
                  <a:cubicBezTo>
                    <a:pt x="1336032" y="206169"/>
                    <a:pt x="1338604" y="208312"/>
                    <a:pt x="1343747" y="208312"/>
                  </a:cubicBezTo>
                  <a:cubicBezTo>
                    <a:pt x="1346490" y="208312"/>
                    <a:pt x="1348676" y="207112"/>
                    <a:pt x="1350305" y="204711"/>
                  </a:cubicBezTo>
                  <a:cubicBezTo>
                    <a:pt x="1351934" y="202311"/>
                    <a:pt x="1352748" y="199654"/>
                    <a:pt x="1352748" y="196739"/>
                  </a:cubicBezTo>
                  <a:cubicBezTo>
                    <a:pt x="1352748" y="192796"/>
                    <a:pt x="1351377" y="189452"/>
                    <a:pt x="1348633" y="186709"/>
                  </a:cubicBezTo>
                  <a:cubicBezTo>
                    <a:pt x="1345890" y="183966"/>
                    <a:pt x="1342547" y="182594"/>
                    <a:pt x="1338604" y="182594"/>
                  </a:cubicBezTo>
                  <a:lnTo>
                    <a:pt x="1249878" y="182594"/>
                  </a:lnTo>
                  <a:close/>
                  <a:moveTo>
                    <a:pt x="1229304" y="0"/>
                  </a:moveTo>
                  <a:lnTo>
                    <a:pt x="1237019" y="0"/>
                  </a:lnTo>
                  <a:lnTo>
                    <a:pt x="1237019" y="249460"/>
                  </a:lnTo>
                  <a:lnTo>
                    <a:pt x="1486479" y="249460"/>
                  </a:lnTo>
                  <a:lnTo>
                    <a:pt x="1486479" y="257175"/>
                  </a:lnTo>
                  <a:lnTo>
                    <a:pt x="1229304" y="257175"/>
                  </a:lnTo>
                  <a:close/>
                  <a:moveTo>
                    <a:pt x="1864530" y="0"/>
                  </a:moveTo>
                  <a:lnTo>
                    <a:pt x="1872245" y="0"/>
                  </a:lnTo>
                  <a:lnTo>
                    <a:pt x="1872245" y="174879"/>
                  </a:lnTo>
                  <a:lnTo>
                    <a:pt x="1953256" y="174879"/>
                  </a:lnTo>
                  <a:lnTo>
                    <a:pt x="1970262" y="181528"/>
                  </a:lnTo>
                  <a:lnTo>
                    <a:pt x="1970453" y="181778"/>
                  </a:lnTo>
                  <a:lnTo>
                    <a:pt x="1977687" y="198025"/>
                  </a:lnTo>
                  <a:cubicBezTo>
                    <a:pt x="1977687" y="203340"/>
                    <a:pt x="1975801" y="207883"/>
                    <a:pt x="1972029" y="211655"/>
                  </a:cubicBezTo>
                  <a:cubicBezTo>
                    <a:pt x="1968257" y="215427"/>
                    <a:pt x="1963714" y="217313"/>
                    <a:pt x="1958399" y="217313"/>
                  </a:cubicBezTo>
                  <a:cubicBezTo>
                    <a:pt x="1956685" y="217313"/>
                    <a:pt x="1954284" y="216670"/>
                    <a:pt x="1951198" y="215384"/>
                  </a:cubicBezTo>
                  <a:cubicBezTo>
                    <a:pt x="1948112" y="214098"/>
                    <a:pt x="1945797" y="213455"/>
                    <a:pt x="1944254" y="213455"/>
                  </a:cubicBezTo>
                  <a:cubicBezTo>
                    <a:pt x="1942026" y="213455"/>
                    <a:pt x="1938168" y="214741"/>
                    <a:pt x="1932682" y="217313"/>
                  </a:cubicBezTo>
                  <a:cubicBezTo>
                    <a:pt x="1933024" y="210455"/>
                    <a:pt x="1936025" y="207026"/>
                    <a:pt x="1941683" y="207026"/>
                  </a:cubicBezTo>
                  <a:cubicBezTo>
                    <a:pt x="1941683" y="203254"/>
                    <a:pt x="1942454" y="199739"/>
                    <a:pt x="1943997" y="196482"/>
                  </a:cubicBezTo>
                  <a:cubicBezTo>
                    <a:pt x="1945883" y="192367"/>
                    <a:pt x="1948541" y="190310"/>
                    <a:pt x="1951970" y="190310"/>
                  </a:cubicBezTo>
                  <a:cubicBezTo>
                    <a:pt x="1956256" y="190310"/>
                    <a:pt x="1958399" y="192881"/>
                    <a:pt x="1958399" y="198025"/>
                  </a:cubicBezTo>
                  <a:cubicBezTo>
                    <a:pt x="1954970" y="197168"/>
                    <a:pt x="1953684" y="196739"/>
                    <a:pt x="1954541" y="196739"/>
                  </a:cubicBezTo>
                  <a:cubicBezTo>
                    <a:pt x="1951970" y="196739"/>
                    <a:pt x="1950684" y="198453"/>
                    <a:pt x="1950684" y="201882"/>
                  </a:cubicBezTo>
                  <a:cubicBezTo>
                    <a:pt x="1950684" y="206169"/>
                    <a:pt x="1953256" y="208312"/>
                    <a:pt x="1958399" y="208312"/>
                  </a:cubicBezTo>
                  <a:cubicBezTo>
                    <a:pt x="1961142" y="208312"/>
                    <a:pt x="1963328" y="207112"/>
                    <a:pt x="1964957" y="204711"/>
                  </a:cubicBezTo>
                  <a:cubicBezTo>
                    <a:pt x="1966586" y="202311"/>
                    <a:pt x="1967400" y="199654"/>
                    <a:pt x="1967400" y="196739"/>
                  </a:cubicBezTo>
                  <a:cubicBezTo>
                    <a:pt x="1967400" y="192796"/>
                    <a:pt x="1966029" y="189452"/>
                    <a:pt x="1963285" y="186709"/>
                  </a:cubicBezTo>
                  <a:cubicBezTo>
                    <a:pt x="1960542" y="183966"/>
                    <a:pt x="1957199" y="182594"/>
                    <a:pt x="1953256" y="182594"/>
                  </a:cubicBezTo>
                  <a:lnTo>
                    <a:pt x="1864530" y="182594"/>
                  </a:lnTo>
                  <a:close/>
                  <a:moveTo>
                    <a:pt x="1843956" y="0"/>
                  </a:moveTo>
                  <a:lnTo>
                    <a:pt x="1851671" y="0"/>
                  </a:lnTo>
                  <a:lnTo>
                    <a:pt x="1851671" y="249460"/>
                  </a:lnTo>
                  <a:lnTo>
                    <a:pt x="2101131" y="249460"/>
                  </a:lnTo>
                  <a:lnTo>
                    <a:pt x="2101131" y="257175"/>
                  </a:lnTo>
                  <a:lnTo>
                    <a:pt x="1843956" y="257175"/>
                  </a:lnTo>
                  <a:close/>
                  <a:moveTo>
                    <a:pt x="2479180" y="0"/>
                  </a:moveTo>
                  <a:lnTo>
                    <a:pt x="2486895" y="0"/>
                  </a:lnTo>
                  <a:lnTo>
                    <a:pt x="2486895" y="174879"/>
                  </a:lnTo>
                  <a:lnTo>
                    <a:pt x="2567906" y="174879"/>
                  </a:lnTo>
                  <a:lnTo>
                    <a:pt x="2584912" y="181528"/>
                  </a:lnTo>
                  <a:lnTo>
                    <a:pt x="2585103" y="181778"/>
                  </a:lnTo>
                  <a:lnTo>
                    <a:pt x="2592337" y="198025"/>
                  </a:lnTo>
                  <a:cubicBezTo>
                    <a:pt x="2592337" y="203340"/>
                    <a:pt x="2590451" y="207883"/>
                    <a:pt x="2586679" y="211655"/>
                  </a:cubicBezTo>
                  <a:cubicBezTo>
                    <a:pt x="2582907" y="215427"/>
                    <a:pt x="2578364" y="217313"/>
                    <a:pt x="2573049" y="217313"/>
                  </a:cubicBezTo>
                  <a:cubicBezTo>
                    <a:pt x="2571335" y="217313"/>
                    <a:pt x="2568934" y="216670"/>
                    <a:pt x="2565848" y="215384"/>
                  </a:cubicBezTo>
                  <a:cubicBezTo>
                    <a:pt x="2562762" y="214098"/>
                    <a:pt x="2560447" y="213455"/>
                    <a:pt x="2558904" y="213455"/>
                  </a:cubicBezTo>
                  <a:cubicBezTo>
                    <a:pt x="2556676" y="213455"/>
                    <a:pt x="2552818" y="214741"/>
                    <a:pt x="2547332" y="217313"/>
                  </a:cubicBezTo>
                  <a:cubicBezTo>
                    <a:pt x="2547674" y="210455"/>
                    <a:pt x="2550675" y="207026"/>
                    <a:pt x="2556333" y="207026"/>
                  </a:cubicBezTo>
                  <a:cubicBezTo>
                    <a:pt x="2556333" y="203254"/>
                    <a:pt x="2557104" y="199739"/>
                    <a:pt x="2558647" y="196482"/>
                  </a:cubicBezTo>
                  <a:cubicBezTo>
                    <a:pt x="2560533" y="192367"/>
                    <a:pt x="2563191" y="190310"/>
                    <a:pt x="2566620" y="190310"/>
                  </a:cubicBezTo>
                  <a:cubicBezTo>
                    <a:pt x="2570906" y="190310"/>
                    <a:pt x="2573049" y="192881"/>
                    <a:pt x="2573049" y="198025"/>
                  </a:cubicBezTo>
                  <a:cubicBezTo>
                    <a:pt x="2569620" y="197168"/>
                    <a:pt x="2568334" y="196739"/>
                    <a:pt x="2569191" y="196739"/>
                  </a:cubicBezTo>
                  <a:cubicBezTo>
                    <a:pt x="2566620" y="196739"/>
                    <a:pt x="2565334" y="198453"/>
                    <a:pt x="2565334" y="201882"/>
                  </a:cubicBezTo>
                  <a:cubicBezTo>
                    <a:pt x="2565334" y="206169"/>
                    <a:pt x="2567906" y="208312"/>
                    <a:pt x="2573049" y="208312"/>
                  </a:cubicBezTo>
                  <a:cubicBezTo>
                    <a:pt x="2575792" y="208312"/>
                    <a:pt x="2577978" y="207112"/>
                    <a:pt x="2579607" y="204711"/>
                  </a:cubicBezTo>
                  <a:cubicBezTo>
                    <a:pt x="2581236" y="202311"/>
                    <a:pt x="2582050" y="199654"/>
                    <a:pt x="2582050" y="196739"/>
                  </a:cubicBezTo>
                  <a:cubicBezTo>
                    <a:pt x="2582050" y="192796"/>
                    <a:pt x="2580679" y="189452"/>
                    <a:pt x="2577935" y="186709"/>
                  </a:cubicBezTo>
                  <a:cubicBezTo>
                    <a:pt x="2575192" y="183966"/>
                    <a:pt x="2571849" y="182594"/>
                    <a:pt x="2567906" y="182594"/>
                  </a:cubicBezTo>
                  <a:lnTo>
                    <a:pt x="2479180" y="182594"/>
                  </a:lnTo>
                  <a:close/>
                  <a:moveTo>
                    <a:pt x="2458606" y="0"/>
                  </a:moveTo>
                  <a:lnTo>
                    <a:pt x="2466321" y="0"/>
                  </a:lnTo>
                  <a:lnTo>
                    <a:pt x="2466321" y="249460"/>
                  </a:lnTo>
                  <a:lnTo>
                    <a:pt x="2715781" y="249460"/>
                  </a:lnTo>
                  <a:lnTo>
                    <a:pt x="2715781" y="257175"/>
                  </a:lnTo>
                  <a:lnTo>
                    <a:pt x="2458606" y="25717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F7D356-7BE9-494C-B9E7-EDF9187422B9}"/>
                </a:ext>
              </a:extLst>
            </p:cNvPr>
            <p:cNvSpPr txBox="1"/>
            <p:nvPr/>
          </p:nvSpPr>
          <p:spPr>
            <a:xfrm>
              <a:off x="0" y="2538781"/>
              <a:ext cx="274320" cy="2286000"/>
            </a:xfrm>
            <a:custGeom>
              <a:avLst/>
              <a:gdLst/>
              <a:ahLst/>
              <a:cxnLst/>
              <a:rect l="l" t="t" r="r" b="b"/>
              <a:pathLst>
                <a:path w="228600" h="2072018">
                  <a:moveTo>
                    <a:pt x="80010" y="2008010"/>
                  </a:moveTo>
                  <a:lnTo>
                    <a:pt x="86868" y="2013725"/>
                  </a:lnTo>
                  <a:cubicBezTo>
                    <a:pt x="86106" y="2018297"/>
                    <a:pt x="85725" y="2021345"/>
                    <a:pt x="85725" y="2022869"/>
                  </a:cubicBezTo>
                  <a:cubicBezTo>
                    <a:pt x="85725" y="2030337"/>
                    <a:pt x="89535" y="2036357"/>
                    <a:pt x="97155" y="2040929"/>
                  </a:cubicBezTo>
                  <a:cubicBezTo>
                    <a:pt x="103708" y="2044891"/>
                    <a:pt x="110947" y="2046872"/>
                    <a:pt x="118872" y="2046872"/>
                  </a:cubicBezTo>
                  <a:lnTo>
                    <a:pt x="228600" y="2046872"/>
                  </a:lnTo>
                  <a:lnTo>
                    <a:pt x="228600" y="2053730"/>
                  </a:lnTo>
                  <a:lnTo>
                    <a:pt x="115443" y="2053730"/>
                  </a:lnTo>
                  <a:cubicBezTo>
                    <a:pt x="105384" y="2053730"/>
                    <a:pt x="96545" y="2050758"/>
                    <a:pt x="88925" y="2044815"/>
                  </a:cubicBezTo>
                  <a:cubicBezTo>
                    <a:pt x="80695" y="2038414"/>
                    <a:pt x="76581" y="2030337"/>
                    <a:pt x="76581" y="2020583"/>
                  </a:cubicBezTo>
                  <a:cubicBezTo>
                    <a:pt x="76581" y="2018297"/>
                    <a:pt x="77724" y="2014106"/>
                    <a:pt x="80010" y="2008010"/>
                  </a:cubicBezTo>
                  <a:close/>
                  <a:moveTo>
                    <a:pt x="61722" y="2008010"/>
                  </a:moveTo>
                  <a:lnTo>
                    <a:pt x="66065" y="2011896"/>
                  </a:lnTo>
                  <a:lnTo>
                    <a:pt x="56007" y="2028584"/>
                  </a:lnTo>
                  <a:cubicBezTo>
                    <a:pt x="47625" y="2042605"/>
                    <a:pt x="40005" y="2050225"/>
                    <a:pt x="33147" y="2051444"/>
                  </a:cubicBezTo>
                  <a:cubicBezTo>
                    <a:pt x="28879" y="2052206"/>
                    <a:pt x="24536" y="2053806"/>
                    <a:pt x="20116" y="2056245"/>
                  </a:cubicBezTo>
                  <a:lnTo>
                    <a:pt x="17830" y="2053730"/>
                  </a:lnTo>
                  <a:cubicBezTo>
                    <a:pt x="20421" y="2050682"/>
                    <a:pt x="22174" y="2046491"/>
                    <a:pt x="23088" y="2041157"/>
                  </a:cubicBezTo>
                  <a:cubicBezTo>
                    <a:pt x="25374" y="2033537"/>
                    <a:pt x="33299" y="2025536"/>
                    <a:pt x="46863" y="2017154"/>
                  </a:cubicBezTo>
                  <a:close/>
                  <a:moveTo>
                    <a:pt x="106299" y="1992008"/>
                  </a:moveTo>
                  <a:cubicBezTo>
                    <a:pt x="113004" y="1992008"/>
                    <a:pt x="118681" y="1994332"/>
                    <a:pt x="123329" y="1998980"/>
                  </a:cubicBezTo>
                  <a:cubicBezTo>
                    <a:pt x="127978" y="2003629"/>
                    <a:pt x="130302" y="2009306"/>
                    <a:pt x="130302" y="2016011"/>
                  </a:cubicBezTo>
                  <a:cubicBezTo>
                    <a:pt x="130302" y="2021193"/>
                    <a:pt x="128549" y="2025727"/>
                    <a:pt x="125044" y="2029613"/>
                  </a:cubicBezTo>
                  <a:cubicBezTo>
                    <a:pt x="121539" y="2033499"/>
                    <a:pt x="117195" y="2035442"/>
                    <a:pt x="112014" y="2035442"/>
                  </a:cubicBezTo>
                  <a:cubicBezTo>
                    <a:pt x="107746" y="2035442"/>
                    <a:pt x="104127" y="2034032"/>
                    <a:pt x="101155" y="2031213"/>
                  </a:cubicBezTo>
                  <a:cubicBezTo>
                    <a:pt x="98183" y="2028394"/>
                    <a:pt x="96697" y="2024850"/>
                    <a:pt x="96697" y="2020583"/>
                  </a:cubicBezTo>
                  <a:cubicBezTo>
                    <a:pt x="96697" y="2017230"/>
                    <a:pt x="97840" y="2014487"/>
                    <a:pt x="100126" y="2012354"/>
                  </a:cubicBezTo>
                  <a:cubicBezTo>
                    <a:pt x="102412" y="2010220"/>
                    <a:pt x="105232" y="2009153"/>
                    <a:pt x="108585" y="2009153"/>
                  </a:cubicBezTo>
                  <a:cubicBezTo>
                    <a:pt x="113157" y="2009153"/>
                    <a:pt x="115443" y="2011439"/>
                    <a:pt x="115443" y="2016011"/>
                  </a:cubicBezTo>
                  <a:cubicBezTo>
                    <a:pt x="115138" y="2017992"/>
                    <a:pt x="114376" y="2019516"/>
                    <a:pt x="113157" y="2020583"/>
                  </a:cubicBezTo>
                  <a:cubicBezTo>
                    <a:pt x="113157" y="2017535"/>
                    <a:pt x="111633" y="2016011"/>
                    <a:pt x="108585" y="2016011"/>
                  </a:cubicBezTo>
                  <a:cubicBezTo>
                    <a:pt x="104775" y="2016011"/>
                    <a:pt x="102870" y="2017916"/>
                    <a:pt x="102870" y="2021726"/>
                  </a:cubicBezTo>
                  <a:cubicBezTo>
                    <a:pt x="102870" y="2026298"/>
                    <a:pt x="105918" y="2028584"/>
                    <a:pt x="112014" y="2028584"/>
                  </a:cubicBezTo>
                  <a:cubicBezTo>
                    <a:pt x="115519" y="2028584"/>
                    <a:pt x="118300" y="2027213"/>
                    <a:pt x="120358" y="2024469"/>
                  </a:cubicBezTo>
                  <a:cubicBezTo>
                    <a:pt x="122415" y="2021726"/>
                    <a:pt x="123444" y="2018526"/>
                    <a:pt x="123444" y="2014868"/>
                  </a:cubicBezTo>
                  <a:cubicBezTo>
                    <a:pt x="123444" y="2010753"/>
                    <a:pt x="121996" y="2007248"/>
                    <a:pt x="119100" y="2004353"/>
                  </a:cubicBezTo>
                  <a:cubicBezTo>
                    <a:pt x="116205" y="2001457"/>
                    <a:pt x="112699" y="2000009"/>
                    <a:pt x="108585" y="2000009"/>
                  </a:cubicBezTo>
                  <a:cubicBezTo>
                    <a:pt x="104165" y="2000009"/>
                    <a:pt x="99974" y="2001152"/>
                    <a:pt x="96012" y="2003438"/>
                  </a:cubicBezTo>
                  <a:lnTo>
                    <a:pt x="90297" y="1997723"/>
                  </a:lnTo>
                  <a:cubicBezTo>
                    <a:pt x="97155" y="1993913"/>
                    <a:pt x="102489" y="1992008"/>
                    <a:pt x="106299" y="1992008"/>
                  </a:cubicBezTo>
                  <a:close/>
                  <a:moveTo>
                    <a:pt x="22860" y="1984007"/>
                  </a:moveTo>
                  <a:cubicBezTo>
                    <a:pt x="23774" y="1989341"/>
                    <a:pt x="25679" y="1993913"/>
                    <a:pt x="28575" y="1997723"/>
                  </a:cubicBezTo>
                  <a:cubicBezTo>
                    <a:pt x="32080" y="2002295"/>
                    <a:pt x="36271" y="2004581"/>
                    <a:pt x="41148" y="2004581"/>
                  </a:cubicBezTo>
                  <a:cubicBezTo>
                    <a:pt x="47091" y="2004429"/>
                    <a:pt x="56235" y="2001000"/>
                    <a:pt x="68580" y="1994294"/>
                  </a:cubicBezTo>
                  <a:lnTo>
                    <a:pt x="77724" y="2003438"/>
                  </a:lnTo>
                  <a:cubicBezTo>
                    <a:pt x="71628" y="2016545"/>
                    <a:pt x="68580" y="2026070"/>
                    <a:pt x="68580" y="2032013"/>
                  </a:cubicBezTo>
                  <a:cubicBezTo>
                    <a:pt x="68580" y="2036433"/>
                    <a:pt x="69799" y="2040395"/>
                    <a:pt x="72237" y="2043900"/>
                  </a:cubicBezTo>
                  <a:cubicBezTo>
                    <a:pt x="74676" y="2047406"/>
                    <a:pt x="78028" y="2049158"/>
                    <a:pt x="82296" y="2049158"/>
                  </a:cubicBezTo>
                  <a:cubicBezTo>
                    <a:pt x="79248" y="2052206"/>
                    <a:pt x="75819" y="2053730"/>
                    <a:pt x="72009" y="2053730"/>
                  </a:cubicBezTo>
                  <a:cubicBezTo>
                    <a:pt x="68199" y="2053730"/>
                    <a:pt x="65151" y="2052244"/>
                    <a:pt x="62865" y="2049272"/>
                  </a:cubicBezTo>
                  <a:cubicBezTo>
                    <a:pt x="60579" y="2046301"/>
                    <a:pt x="59436" y="2042834"/>
                    <a:pt x="59436" y="2038871"/>
                  </a:cubicBezTo>
                  <a:cubicBezTo>
                    <a:pt x="59436" y="2031861"/>
                    <a:pt x="62484" y="2023098"/>
                    <a:pt x="68580" y="2012582"/>
                  </a:cubicBezTo>
                  <a:lnTo>
                    <a:pt x="61722" y="2004581"/>
                  </a:lnTo>
                  <a:cubicBezTo>
                    <a:pt x="50901" y="2012201"/>
                    <a:pt x="42138" y="2016011"/>
                    <a:pt x="35433" y="2016011"/>
                  </a:cubicBezTo>
                  <a:cubicBezTo>
                    <a:pt x="30708" y="2016011"/>
                    <a:pt x="26860" y="2014182"/>
                    <a:pt x="23888" y="2010525"/>
                  </a:cubicBezTo>
                  <a:cubicBezTo>
                    <a:pt x="20917" y="2006867"/>
                    <a:pt x="19431" y="2002600"/>
                    <a:pt x="19431" y="1997723"/>
                  </a:cubicBezTo>
                  <a:cubicBezTo>
                    <a:pt x="19431" y="1991322"/>
                    <a:pt x="20574" y="1986750"/>
                    <a:pt x="22860" y="1984007"/>
                  </a:cubicBezTo>
                  <a:close/>
                  <a:moveTo>
                    <a:pt x="65151" y="1976006"/>
                  </a:moveTo>
                  <a:lnTo>
                    <a:pt x="96012" y="2008010"/>
                  </a:lnTo>
                  <a:lnTo>
                    <a:pt x="90754" y="2013497"/>
                  </a:lnTo>
                  <a:lnTo>
                    <a:pt x="59207" y="1981035"/>
                  </a:lnTo>
                  <a:close/>
                  <a:moveTo>
                    <a:pt x="56007" y="1941716"/>
                  </a:moveTo>
                  <a:cubicBezTo>
                    <a:pt x="62712" y="1941716"/>
                    <a:pt x="68427" y="1943850"/>
                    <a:pt x="73152" y="1948117"/>
                  </a:cubicBezTo>
                  <a:cubicBezTo>
                    <a:pt x="77876" y="1952384"/>
                    <a:pt x="80162" y="1957871"/>
                    <a:pt x="80010" y="1964576"/>
                  </a:cubicBezTo>
                  <a:cubicBezTo>
                    <a:pt x="79857" y="1970825"/>
                    <a:pt x="77952" y="1976540"/>
                    <a:pt x="74295" y="1981721"/>
                  </a:cubicBezTo>
                  <a:lnTo>
                    <a:pt x="68580" y="1977149"/>
                  </a:lnTo>
                  <a:cubicBezTo>
                    <a:pt x="70866" y="1973492"/>
                    <a:pt x="72009" y="1969682"/>
                    <a:pt x="72009" y="1965719"/>
                  </a:cubicBezTo>
                  <a:cubicBezTo>
                    <a:pt x="72009" y="1961604"/>
                    <a:pt x="70561" y="1958099"/>
                    <a:pt x="67665" y="1955204"/>
                  </a:cubicBezTo>
                  <a:cubicBezTo>
                    <a:pt x="64770" y="1952308"/>
                    <a:pt x="61264" y="1950860"/>
                    <a:pt x="57150" y="1950860"/>
                  </a:cubicBezTo>
                  <a:cubicBezTo>
                    <a:pt x="53797" y="1950860"/>
                    <a:pt x="50673" y="1951775"/>
                    <a:pt x="47777" y="1953603"/>
                  </a:cubicBezTo>
                  <a:cubicBezTo>
                    <a:pt x="44881" y="1955432"/>
                    <a:pt x="43434" y="1957947"/>
                    <a:pt x="43434" y="1961147"/>
                  </a:cubicBezTo>
                  <a:cubicBezTo>
                    <a:pt x="43434" y="1966481"/>
                    <a:pt x="45720" y="1969148"/>
                    <a:pt x="50292" y="1969148"/>
                  </a:cubicBezTo>
                  <a:cubicBezTo>
                    <a:pt x="54102" y="1969148"/>
                    <a:pt x="56007" y="1967243"/>
                    <a:pt x="56007" y="1963433"/>
                  </a:cubicBezTo>
                  <a:cubicBezTo>
                    <a:pt x="56007" y="1961147"/>
                    <a:pt x="54483" y="1959242"/>
                    <a:pt x="51435" y="1957718"/>
                  </a:cubicBezTo>
                  <a:cubicBezTo>
                    <a:pt x="58293" y="1957718"/>
                    <a:pt x="61722" y="1960385"/>
                    <a:pt x="61722" y="1965719"/>
                  </a:cubicBezTo>
                  <a:cubicBezTo>
                    <a:pt x="61722" y="1968767"/>
                    <a:pt x="60579" y="1971244"/>
                    <a:pt x="58293" y="1973149"/>
                  </a:cubicBezTo>
                  <a:cubicBezTo>
                    <a:pt x="56007" y="1975054"/>
                    <a:pt x="53340" y="1976006"/>
                    <a:pt x="50292" y="1976006"/>
                  </a:cubicBezTo>
                  <a:cubicBezTo>
                    <a:pt x="46024" y="1976006"/>
                    <a:pt x="42481" y="1974406"/>
                    <a:pt x="39662" y="1971206"/>
                  </a:cubicBezTo>
                  <a:cubicBezTo>
                    <a:pt x="36842" y="1968005"/>
                    <a:pt x="35433" y="1964271"/>
                    <a:pt x="35433" y="1960004"/>
                  </a:cubicBezTo>
                  <a:cubicBezTo>
                    <a:pt x="35433" y="1954670"/>
                    <a:pt x="37490" y="1950289"/>
                    <a:pt x="41605" y="1946860"/>
                  </a:cubicBezTo>
                  <a:cubicBezTo>
                    <a:pt x="45720" y="1943431"/>
                    <a:pt x="50520" y="1941716"/>
                    <a:pt x="56007" y="1941716"/>
                  </a:cubicBezTo>
                  <a:close/>
                  <a:moveTo>
                    <a:pt x="78867" y="1913141"/>
                  </a:moveTo>
                  <a:cubicBezTo>
                    <a:pt x="86182" y="1913141"/>
                    <a:pt x="92049" y="1916723"/>
                    <a:pt x="96469" y="1923885"/>
                  </a:cubicBezTo>
                  <a:cubicBezTo>
                    <a:pt x="99212" y="1928457"/>
                    <a:pt x="100584" y="1933639"/>
                    <a:pt x="100584" y="1939430"/>
                  </a:cubicBezTo>
                  <a:cubicBezTo>
                    <a:pt x="100584" y="1950860"/>
                    <a:pt x="96393" y="1963814"/>
                    <a:pt x="88011" y="1978292"/>
                  </a:cubicBezTo>
                  <a:lnTo>
                    <a:pt x="93726" y="1984007"/>
                  </a:lnTo>
                  <a:cubicBezTo>
                    <a:pt x="111252" y="1974101"/>
                    <a:pt x="122682" y="1969148"/>
                    <a:pt x="128016" y="1969148"/>
                  </a:cubicBezTo>
                  <a:cubicBezTo>
                    <a:pt x="136093" y="1969301"/>
                    <a:pt x="142798" y="1971053"/>
                    <a:pt x="148132" y="1974406"/>
                  </a:cubicBezTo>
                  <a:cubicBezTo>
                    <a:pt x="154533" y="1978521"/>
                    <a:pt x="157734" y="1984388"/>
                    <a:pt x="157734" y="1992008"/>
                  </a:cubicBezTo>
                  <a:cubicBezTo>
                    <a:pt x="157734" y="1995361"/>
                    <a:pt x="156591" y="2000123"/>
                    <a:pt x="154305" y="2006296"/>
                  </a:cubicBezTo>
                  <a:cubicBezTo>
                    <a:pt x="152019" y="2012468"/>
                    <a:pt x="150876" y="2017230"/>
                    <a:pt x="150876" y="2020583"/>
                  </a:cubicBezTo>
                  <a:cubicBezTo>
                    <a:pt x="150876" y="2022717"/>
                    <a:pt x="151638" y="2025765"/>
                    <a:pt x="153162" y="2029727"/>
                  </a:cubicBezTo>
                  <a:cubicBezTo>
                    <a:pt x="146304" y="2026070"/>
                    <a:pt x="142875" y="2019593"/>
                    <a:pt x="142875" y="2010296"/>
                  </a:cubicBezTo>
                  <a:cubicBezTo>
                    <a:pt x="142875" y="2002676"/>
                    <a:pt x="140398" y="1996199"/>
                    <a:pt x="135445" y="1990865"/>
                  </a:cubicBezTo>
                  <a:cubicBezTo>
                    <a:pt x="130492" y="1985531"/>
                    <a:pt x="124206" y="1982864"/>
                    <a:pt x="116586" y="1982864"/>
                  </a:cubicBezTo>
                  <a:cubicBezTo>
                    <a:pt x="107442" y="1982864"/>
                    <a:pt x="97536" y="1986674"/>
                    <a:pt x="86868" y="1994294"/>
                  </a:cubicBezTo>
                  <a:lnTo>
                    <a:pt x="77724" y="1985150"/>
                  </a:lnTo>
                  <a:cubicBezTo>
                    <a:pt x="86106" y="1975092"/>
                    <a:pt x="90297" y="1965567"/>
                    <a:pt x="90297" y="1956575"/>
                  </a:cubicBezTo>
                  <a:cubicBezTo>
                    <a:pt x="90297" y="1949412"/>
                    <a:pt x="88239" y="1943050"/>
                    <a:pt x="84124" y="1937487"/>
                  </a:cubicBezTo>
                  <a:cubicBezTo>
                    <a:pt x="80010" y="1931924"/>
                    <a:pt x="74447" y="1929143"/>
                    <a:pt x="67437" y="1929143"/>
                  </a:cubicBezTo>
                  <a:cubicBezTo>
                    <a:pt x="66522" y="1929143"/>
                    <a:pt x="65189" y="1929334"/>
                    <a:pt x="63436" y="1929715"/>
                  </a:cubicBezTo>
                  <a:cubicBezTo>
                    <a:pt x="61684" y="1930096"/>
                    <a:pt x="60350" y="1930286"/>
                    <a:pt x="59436" y="1930286"/>
                  </a:cubicBezTo>
                  <a:cubicBezTo>
                    <a:pt x="50596" y="1930286"/>
                    <a:pt x="44881" y="1926857"/>
                    <a:pt x="42291" y="1919999"/>
                  </a:cubicBezTo>
                  <a:cubicBezTo>
                    <a:pt x="44729" y="1921523"/>
                    <a:pt x="47396" y="1922285"/>
                    <a:pt x="50292" y="1922285"/>
                  </a:cubicBezTo>
                  <a:cubicBezTo>
                    <a:pt x="52882" y="1922285"/>
                    <a:pt x="55549" y="1921523"/>
                    <a:pt x="58293" y="1919999"/>
                  </a:cubicBezTo>
                  <a:cubicBezTo>
                    <a:pt x="66370" y="1915427"/>
                    <a:pt x="73228" y="1913141"/>
                    <a:pt x="78867" y="1913141"/>
                  </a:cubicBezTo>
                  <a:close/>
                  <a:moveTo>
                    <a:pt x="169164" y="1898282"/>
                  </a:moveTo>
                  <a:lnTo>
                    <a:pt x="171450" y="1900568"/>
                  </a:lnTo>
                  <a:lnTo>
                    <a:pt x="164592" y="1917713"/>
                  </a:lnTo>
                  <a:cubicBezTo>
                    <a:pt x="158648" y="1932648"/>
                    <a:pt x="151409" y="1942935"/>
                    <a:pt x="142875" y="1948574"/>
                  </a:cubicBezTo>
                  <a:lnTo>
                    <a:pt x="93954" y="1980807"/>
                  </a:lnTo>
                  <a:lnTo>
                    <a:pt x="90754" y="1977835"/>
                  </a:lnTo>
                  <a:lnTo>
                    <a:pt x="124587" y="1925714"/>
                  </a:lnTo>
                  <a:cubicBezTo>
                    <a:pt x="129311" y="1918399"/>
                    <a:pt x="138074" y="1911922"/>
                    <a:pt x="150876" y="1906283"/>
                  </a:cubicBezTo>
                  <a:close/>
                  <a:moveTo>
                    <a:pt x="18288" y="1843418"/>
                  </a:moveTo>
                  <a:lnTo>
                    <a:pt x="25146" y="1843418"/>
                  </a:lnTo>
                  <a:lnTo>
                    <a:pt x="25146" y="1961147"/>
                  </a:lnTo>
                  <a:cubicBezTo>
                    <a:pt x="25146" y="1968310"/>
                    <a:pt x="27394" y="1974482"/>
                    <a:pt x="31889" y="1979664"/>
                  </a:cubicBezTo>
                  <a:cubicBezTo>
                    <a:pt x="36385" y="1984845"/>
                    <a:pt x="42138" y="1987436"/>
                    <a:pt x="49149" y="1987436"/>
                  </a:cubicBezTo>
                  <a:cubicBezTo>
                    <a:pt x="52044" y="1987436"/>
                    <a:pt x="55473" y="1986674"/>
                    <a:pt x="59436" y="1985150"/>
                  </a:cubicBezTo>
                  <a:lnTo>
                    <a:pt x="65151" y="1990865"/>
                  </a:lnTo>
                  <a:cubicBezTo>
                    <a:pt x="59969" y="1993913"/>
                    <a:pt x="55016" y="1995437"/>
                    <a:pt x="50292" y="1995437"/>
                  </a:cubicBezTo>
                  <a:cubicBezTo>
                    <a:pt x="41300" y="1995437"/>
                    <a:pt x="33718" y="1992503"/>
                    <a:pt x="27546" y="1986636"/>
                  </a:cubicBezTo>
                  <a:cubicBezTo>
                    <a:pt x="21374" y="1980769"/>
                    <a:pt x="18288" y="1973415"/>
                    <a:pt x="18288" y="1964576"/>
                  </a:cubicBezTo>
                  <a:close/>
                  <a:moveTo>
                    <a:pt x="0" y="1843418"/>
                  </a:moveTo>
                  <a:lnTo>
                    <a:pt x="6858" y="1843418"/>
                  </a:lnTo>
                  <a:lnTo>
                    <a:pt x="6858" y="2065160"/>
                  </a:lnTo>
                  <a:lnTo>
                    <a:pt x="228600" y="2065160"/>
                  </a:lnTo>
                  <a:lnTo>
                    <a:pt x="228600" y="2072018"/>
                  </a:lnTo>
                  <a:lnTo>
                    <a:pt x="0" y="2072018"/>
                  </a:lnTo>
                  <a:close/>
                  <a:moveTo>
                    <a:pt x="80010" y="1639328"/>
                  </a:moveTo>
                  <a:lnTo>
                    <a:pt x="86868" y="1645043"/>
                  </a:lnTo>
                  <a:cubicBezTo>
                    <a:pt x="86106" y="1649615"/>
                    <a:pt x="85725" y="1652663"/>
                    <a:pt x="85725" y="1654187"/>
                  </a:cubicBezTo>
                  <a:cubicBezTo>
                    <a:pt x="85725" y="1661654"/>
                    <a:pt x="89535" y="1667674"/>
                    <a:pt x="97155" y="1672246"/>
                  </a:cubicBezTo>
                  <a:cubicBezTo>
                    <a:pt x="103708" y="1676209"/>
                    <a:pt x="110947" y="1678190"/>
                    <a:pt x="118872" y="1678190"/>
                  </a:cubicBezTo>
                  <a:lnTo>
                    <a:pt x="228600" y="1678190"/>
                  </a:lnTo>
                  <a:lnTo>
                    <a:pt x="228600" y="1685048"/>
                  </a:lnTo>
                  <a:lnTo>
                    <a:pt x="115443" y="1685048"/>
                  </a:lnTo>
                  <a:cubicBezTo>
                    <a:pt x="105384" y="1685048"/>
                    <a:pt x="96545" y="1682076"/>
                    <a:pt x="88925" y="1676132"/>
                  </a:cubicBezTo>
                  <a:cubicBezTo>
                    <a:pt x="80695" y="1669732"/>
                    <a:pt x="76581" y="1661654"/>
                    <a:pt x="76581" y="1651901"/>
                  </a:cubicBezTo>
                  <a:cubicBezTo>
                    <a:pt x="76581" y="1649615"/>
                    <a:pt x="77724" y="1645424"/>
                    <a:pt x="80010" y="1639328"/>
                  </a:cubicBezTo>
                  <a:close/>
                  <a:moveTo>
                    <a:pt x="61722" y="1639328"/>
                  </a:moveTo>
                  <a:lnTo>
                    <a:pt x="66065" y="1643214"/>
                  </a:lnTo>
                  <a:lnTo>
                    <a:pt x="56007" y="1659902"/>
                  </a:lnTo>
                  <a:cubicBezTo>
                    <a:pt x="47625" y="1673923"/>
                    <a:pt x="40005" y="1681543"/>
                    <a:pt x="33147" y="1682762"/>
                  </a:cubicBezTo>
                  <a:cubicBezTo>
                    <a:pt x="28879" y="1683524"/>
                    <a:pt x="24536" y="1685124"/>
                    <a:pt x="20116" y="1687562"/>
                  </a:cubicBezTo>
                  <a:lnTo>
                    <a:pt x="17830" y="1685048"/>
                  </a:lnTo>
                  <a:cubicBezTo>
                    <a:pt x="20421" y="1682000"/>
                    <a:pt x="22174" y="1677809"/>
                    <a:pt x="23088" y="1672475"/>
                  </a:cubicBezTo>
                  <a:cubicBezTo>
                    <a:pt x="25374" y="1664855"/>
                    <a:pt x="33299" y="1656854"/>
                    <a:pt x="46863" y="1648472"/>
                  </a:cubicBezTo>
                  <a:close/>
                  <a:moveTo>
                    <a:pt x="106299" y="1623326"/>
                  </a:moveTo>
                  <a:cubicBezTo>
                    <a:pt x="113004" y="1623326"/>
                    <a:pt x="118681" y="1625650"/>
                    <a:pt x="123329" y="1630298"/>
                  </a:cubicBezTo>
                  <a:cubicBezTo>
                    <a:pt x="127978" y="1634946"/>
                    <a:pt x="130302" y="1640623"/>
                    <a:pt x="130302" y="1647329"/>
                  </a:cubicBezTo>
                  <a:cubicBezTo>
                    <a:pt x="130302" y="1652510"/>
                    <a:pt x="128549" y="1657044"/>
                    <a:pt x="125044" y="1660931"/>
                  </a:cubicBezTo>
                  <a:cubicBezTo>
                    <a:pt x="121539" y="1664817"/>
                    <a:pt x="117195" y="1666760"/>
                    <a:pt x="112014" y="1666760"/>
                  </a:cubicBezTo>
                  <a:cubicBezTo>
                    <a:pt x="107746" y="1666760"/>
                    <a:pt x="104127" y="1665350"/>
                    <a:pt x="101155" y="1662531"/>
                  </a:cubicBezTo>
                  <a:cubicBezTo>
                    <a:pt x="98183" y="1659711"/>
                    <a:pt x="96697" y="1656168"/>
                    <a:pt x="96697" y="1651901"/>
                  </a:cubicBezTo>
                  <a:cubicBezTo>
                    <a:pt x="96697" y="1648548"/>
                    <a:pt x="97840" y="1645805"/>
                    <a:pt x="100126" y="1643671"/>
                  </a:cubicBezTo>
                  <a:cubicBezTo>
                    <a:pt x="102412" y="1641538"/>
                    <a:pt x="105232" y="1640471"/>
                    <a:pt x="108585" y="1640471"/>
                  </a:cubicBezTo>
                  <a:cubicBezTo>
                    <a:pt x="113157" y="1640471"/>
                    <a:pt x="115443" y="1642757"/>
                    <a:pt x="115443" y="1647329"/>
                  </a:cubicBezTo>
                  <a:cubicBezTo>
                    <a:pt x="115138" y="1649310"/>
                    <a:pt x="114376" y="1650834"/>
                    <a:pt x="113157" y="1651901"/>
                  </a:cubicBezTo>
                  <a:cubicBezTo>
                    <a:pt x="113157" y="1648853"/>
                    <a:pt x="111633" y="1647329"/>
                    <a:pt x="108585" y="1647329"/>
                  </a:cubicBezTo>
                  <a:cubicBezTo>
                    <a:pt x="104775" y="1647329"/>
                    <a:pt x="102870" y="1649234"/>
                    <a:pt x="102870" y="1653044"/>
                  </a:cubicBezTo>
                  <a:cubicBezTo>
                    <a:pt x="102870" y="1657616"/>
                    <a:pt x="105918" y="1659902"/>
                    <a:pt x="112014" y="1659902"/>
                  </a:cubicBezTo>
                  <a:cubicBezTo>
                    <a:pt x="115519" y="1659902"/>
                    <a:pt x="118300" y="1658530"/>
                    <a:pt x="120358" y="1655787"/>
                  </a:cubicBezTo>
                  <a:cubicBezTo>
                    <a:pt x="122415" y="1653044"/>
                    <a:pt x="123444" y="1649843"/>
                    <a:pt x="123444" y="1646186"/>
                  </a:cubicBezTo>
                  <a:cubicBezTo>
                    <a:pt x="123444" y="1642071"/>
                    <a:pt x="121996" y="1638566"/>
                    <a:pt x="119100" y="1635670"/>
                  </a:cubicBezTo>
                  <a:cubicBezTo>
                    <a:pt x="116205" y="1632775"/>
                    <a:pt x="112699" y="1631327"/>
                    <a:pt x="108585" y="1631327"/>
                  </a:cubicBezTo>
                  <a:cubicBezTo>
                    <a:pt x="104165" y="1631327"/>
                    <a:pt x="99974" y="1632470"/>
                    <a:pt x="96012" y="1634756"/>
                  </a:cubicBezTo>
                  <a:lnTo>
                    <a:pt x="90297" y="1629041"/>
                  </a:lnTo>
                  <a:cubicBezTo>
                    <a:pt x="97155" y="1625231"/>
                    <a:pt x="102489" y="1623326"/>
                    <a:pt x="106299" y="1623326"/>
                  </a:cubicBezTo>
                  <a:close/>
                  <a:moveTo>
                    <a:pt x="22860" y="1615325"/>
                  </a:moveTo>
                  <a:cubicBezTo>
                    <a:pt x="23774" y="1620659"/>
                    <a:pt x="25679" y="1625231"/>
                    <a:pt x="28575" y="1629041"/>
                  </a:cubicBezTo>
                  <a:cubicBezTo>
                    <a:pt x="32080" y="1633613"/>
                    <a:pt x="36271" y="1635899"/>
                    <a:pt x="41148" y="1635899"/>
                  </a:cubicBezTo>
                  <a:cubicBezTo>
                    <a:pt x="47091" y="1635746"/>
                    <a:pt x="56235" y="1632317"/>
                    <a:pt x="68580" y="1625612"/>
                  </a:cubicBezTo>
                  <a:lnTo>
                    <a:pt x="77724" y="1634756"/>
                  </a:lnTo>
                  <a:cubicBezTo>
                    <a:pt x="71628" y="1647862"/>
                    <a:pt x="68580" y="1657387"/>
                    <a:pt x="68580" y="1663331"/>
                  </a:cubicBezTo>
                  <a:cubicBezTo>
                    <a:pt x="68580" y="1667750"/>
                    <a:pt x="69799" y="1671713"/>
                    <a:pt x="72237" y="1675218"/>
                  </a:cubicBezTo>
                  <a:cubicBezTo>
                    <a:pt x="74676" y="1678723"/>
                    <a:pt x="78028" y="1680476"/>
                    <a:pt x="82296" y="1680476"/>
                  </a:cubicBezTo>
                  <a:cubicBezTo>
                    <a:pt x="79248" y="1683524"/>
                    <a:pt x="75819" y="1685048"/>
                    <a:pt x="72009" y="1685048"/>
                  </a:cubicBezTo>
                  <a:cubicBezTo>
                    <a:pt x="68199" y="1685048"/>
                    <a:pt x="65151" y="1683562"/>
                    <a:pt x="62865" y="1680590"/>
                  </a:cubicBezTo>
                  <a:cubicBezTo>
                    <a:pt x="60579" y="1677618"/>
                    <a:pt x="59436" y="1674151"/>
                    <a:pt x="59436" y="1670189"/>
                  </a:cubicBezTo>
                  <a:cubicBezTo>
                    <a:pt x="59436" y="1663178"/>
                    <a:pt x="62484" y="1654415"/>
                    <a:pt x="68580" y="1643900"/>
                  </a:cubicBezTo>
                  <a:lnTo>
                    <a:pt x="61722" y="1635899"/>
                  </a:lnTo>
                  <a:cubicBezTo>
                    <a:pt x="50901" y="1643519"/>
                    <a:pt x="42138" y="1647329"/>
                    <a:pt x="35433" y="1647329"/>
                  </a:cubicBezTo>
                  <a:cubicBezTo>
                    <a:pt x="30708" y="1647329"/>
                    <a:pt x="26860" y="1645500"/>
                    <a:pt x="23888" y="1641842"/>
                  </a:cubicBezTo>
                  <a:cubicBezTo>
                    <a:pt x="20917" y="1638185"/>
                    <a:pt x="19431" y="1633918"/>
                    <a:pt x="19431" y="1629041"/>
                  </a:cubicBezTo>
                  <a:cubicBezTo>
                    <a:pt x="19431" y="1622640"/>
                    <a:pt x="20574" y="1618068"/>
                    <a:pt x="22860" y="1615325"/>
                  </a:cubicBezTo>
                  <a:close/>
                  <a:moveTo>
                    <a:pt x="65151" y="1607324"/>
                  </a:moveTo>
                  <a:lnTo>
                    <a:pt x="96012" y="1639328"/>
                  </a:lnTo>
                  <a:lnTo>
                    <a:pt x="90754" y="1644814"/>
                  </a:lnTo>
                  <a:lnTo>
                    <a:pt x="59207" y="1612353"/>
                  </a:lnTo>
                  <a:close/>
                  <a:moveTo>
                    <a:pt x="56007" y="1573034"/>
                  </a:moveTo>
                  <a:cubicBezTo>
                    <a:pt x="62712" y="1573034"/>
                    <a:pt x="68427" y="1575167"/>
                    <a:pt x="73152" y="1579435"/>
                  </a:cubicBezTo>
                  <a:cubicBezTo>
                    <a:pt x="77876" y="1583702"/>
                    <a:pt x="80162" y="1589188"/>
                    <a:pt x="80010" y="1595894"/>
                  </a:cubicBezTo>
                  <a:cubicBezTo>
                    <a:pt x="79857" y="1602142"/>
                    <a:pt x="77952" y="1607857"/>
                    <a:pt x="74295" y="1613039"/>
                  </a:cubicBezTo>
                  <a:lnTo>
                    <a:pt x="68580" y="1608467"/>
                  </a:lnTo>
                  <a:cubicBezTo>
                    <a:pt x="70866" y="1604809"/>
                    <a:pt x="72009" y="1600999"/>
                    <a:pt x="72009" y="1597037"/>
                  </a:cubicBezTo>
                  <a:cubicBezTo>
                    <a:pt x="72009" y="1592922"/>
                    <a:pt x="70561" y="1589417"/>
                    <a:pt x="67665" y="1586521"/>
                  </a:cubicBezTo>
                  <a:cubicBezTo>
                    <a:pt x="64770" y="1583626"/>
                    <a:pt x="61264" y="1582178"/>
                    <a:pt x="57150" y="1582178"/>
                  </a:cubicBezTo>
                  <a:cubicBezTo>
                    <a:pt x="53797" y="1582178"/>
                    <a:pt x="50673" y="1583092"/>
                    <a:pt x="47777" y="1584921"/>
                  </a:cubicBezTo>
                  <a:cubicBezTo>
                    <a:pt x="44881" y="1586750"/>
                    <a:pt x="43434" y="1589264"/>
                    <a:pt x="43434" y="1592465"/>
                  </a:cubicBezTo>
                  <a:cubicBezTo>
                    <a:pt x="43434" y="1597799"/>
                    <a:pt x="45720" y="1600466"/>
                    <a:pt x="50292" y="1600466"/>
                  </a:cubicBezTo>
                  <a:cubicBezTo>
                    <a:pt x="54102" y="1600466"/>
                    <a:pt x="56007" y="1598561"/>
                    <a:pt x="56007" y="1594751"/>
                  </a:cubicBezTo>
                  <a:cubicBezTo>
                    <a:pt x="56007" y="1592465"/>
                    <a:pt x="54483" y="1590560"/>
                    <a:pt x="51435" y="1589036"/>
                  </a:cubicBezTo>
                  <a:cubicBezTo>
                    <a:pt x="58293" y="1589036"/>
                    <a:pt x="61722" y="1591703"/>
                    <a:pt x="61722" y="1597037"/>
                  </a:cubicBezTo>
                  <a:cubicBezTo>
                    <a:pt x="61722" y="1600085"/>
                    <a:pt x="60579" y="1602561"/>
                    <a:pt x="58293" y="1604466"/>
                  </a:cubicBezTo>
                  <a:cubicBezTo>
                    <a:pt x="56007" y="1606371"/>
                    <a:pt x="53340" y="1607324"/>
                    <a:pt x="50292" y="1607324"/>
                  </a:cubicBezTo>
                  <a:cubicBezTo>
                    <a:pt x="46024" y="1607324"/>
                    <a:pt x="42481" y="1605724"/>
                    <a:pt x="39662" y="1602523"/>
                  </a:cubicBezTo>
                  <a:cubicBezTo>
                    <a:pt x="36842" y="1599323"/>
                    <a:pt x="35433" y="1595589"/>
                    <a:pt x="35433" y="1591322"/>
                  </a:cubicBezTo>
                  <a:cubicBezTo>
                    <a:pt x="35433" y="1585988"/>
                    <a:pt x="37490" y="1581606"/>
                    <a:pt x="41605" y="1578177"/>
                  </a:cubicBezTo>
                  <a:cubicBezTo>
                    <a:pt x="45720" y="1574748"/>
                    <a:pt x="50520" y="1573034"/>
                    <a:pt x="56007" y="1573034"/>
                  </a:cubicBezTo>
                  <a:close/>
                  <a:moveTo>
                    <a:pt x="78867" y="1544459"/>
                  </a:moveTo>
                  <a:cubicBezTo>
                    <a:pt x="86182" y="1544459"/>
                    <a:pt x="92049" y="1548040"/>
                    <a:pt x="96469" y="1555203"/>
                  </a:cubicBezTo>
                  <a:cubicBezTo>
                    <a:pt x="99212" y="1559775"/>
                    <a:pt x="100584" y="1564957"/>
                    <a:pt x="100584" y="1570748"/>
                  </a:cubicBezTo>
                  <a:cubicBezTo>
                    <a:pt x="100584" y="1582178"/>
                    <a:pt x="96393" y="1595132"/>
                    <a:pt x="88011" y="1609610"/>
                  </a:cubicBezTo>
                  <a:lnTo>
                    <a:pt x="93726" y="1615325"/>
                  </a:lnTo>
                  <a:cubicBezTo>
                    <a:pt x="111252" y="1605419"/>
                    <a:pt x="122682" y="1600466"/>
                    <a:pt x="128016" y="1600466"/>
                  </a:cubicBezTo>
                  <a:cubicBezTo>
                    <a:pt x="136093" y="1600618"/>
                    <a:pt x="142798" y="1602371"/>
                    <a:pt x="148132" y="1605724"/>
                  </a:cubicBezTo>
                  <a:cubicBezTo>
                    <a:pt x="154533" y="1609838"/>
                    <a:pt x="157734" y="1615706"/>
                    <a:pt x="157734" y="1623326"/>
                  </a:cubicBezTo>
                  <a:cubicBezTo>
                    <a:pt x="157734" y="1626679"/>
                    <a:pt x="156591" y="1631441"/>
                    <a:pt x="154305" y="1637613"/>
                  </a:cubicBezTo>
                  <a:cubicBezTo>
                    <a:pt x="152019" y="1643786"/>
                    <a:pt x="150876" y="1648548"/>
                    <a:pt x="150876" y="1651901"/>
                  </a:cubicBezTo>
                  <a:cubicBezTo>
                    <a:pt x="150876" y="1654034"/>
                    <a:pt x="151638" y="1657082"/>
                    <a:pt x="153162" y="1661045"/>
                  </a:cubicBezTo>
                  <a:cubicBezTo>
                    <a:pt x="146304" y="1657387"/>
                    <a:pt x="142875" y="1650910"/>
                    <a:pt x="142875" y="1641614"/>
                  </a:cubicBezTo>
                  <a:cubicBezTo>
                    <a:pt x="142875" y="1633994"/>
                    <a:pt x="140398" y="1627517"/>
                    <a:pt x="135445" y="1622183"/>
                  </a:cubicBezTo>
                  <a:cubicBezTo>
                    <a:pt x="130492" y="1616849"/>
                    <a:pt x="124206" y="1614182"/>
                    <a:pt x="116586" y="1614182"/>
                  </a:cubicBezTo>
                  <a:cubicBezTo>
                    <a:pt x="107442" y="1614182"/>
                    <a:pt x="97536" y="1617992"/>
                    <a:pt x="86868" y="1625612"/>
                  </a:cubicBezTo>
                  <a:lnTo>
                    <a:pt x="77724" y="1616468"/>
                  </a:lnTo>
                  <a:cubicBezTo>
                    <a:pt x="86106" y="1606409"/>
                    <a:pt x="90297" y="1596884"/>
                    <a:pt x="90297" y="1587893"/>
                  </a:cubicBezTo>
                  <a:cubicBezTo>
                    <a:pt x="90297" y="1580730"/>
                    <a:pt x="88239" y="1574367"/>
                    <a:pt x="84124" y="1568805"/>
                  </a:cubicBezTo>
                  <a:cubicBezTo>
                    <a:pt x="80010" y="1563242"/>
                    <a:pt x="74447" y="1560461"/>
                    <a:pt x="67437" y="1560461"/>
                  </a:cubicBezTo>
                  <a:cubicBezTo>
                    <a:pt x="66522" y="1560461"/>
                    <a:pt x="65189" y="1560651"/>
                    <a:pt x="63436" y="1561032"/>
                  </a:cubicBezTo>
                  <a:cubicBezTo>
                    <a:pt x="61684" y="1561413"/>
                    <a:pt x="60350" y="1561604"/>
                    <a:pt x="59436" y="1561604"/>
                  </a:cubicBezTo>
                  <a:cubicBezTo>
                    <a:pt x="50596" y="1561604"/>
                    <a:pt x="44881" y="1558175"/>
                    <a:pt x="42291" y="1551317"/>
                  </a:cubicBezTo>
                  <a:cubicBezTo>
                    <a:pt x="44729" y="1552841"/>
                    <a:pt x="47396" y="1553603"/>
                    <a:pt x="50292" y="1553603"/>
                  </a:cubicBezTo>
                  <a:cubicBezTo>
                    <a:pt x="52882" y="1553603"/>
                    <a:pt x="55549" y="1552841"/>
                    <a:pt x="58293" y="1551317"/>
                  </a:cubicBezTo>
                  <a:cubicBezTo>
                    <a:pt x="66370" y="1546745"/>
                    <a:pt x="73228" y="1544459"/>
                    <a:pt x="78867" y="1544459"/>
                  </a:cubicBezTo>
                  <a:close/>
                  <a:moveTo>
                    <a:pt x="169164" y="1529600"/>
                  </a:moveTo>
                  <a:lnTo>
                    <a:pt x="171450" y="1531886"/>
                  </a:lnTo>
                  <a:lnTo>
                    <a:pt x="164592" y="1549031"/>
                  </a:lnTo>
                  <a:cubicBezTo>
                    <a:pt x="158648" y="1563966"/>
                    <a:pt x="151409" y="1574253"/>
                    <a:pt x="142875" y="1579892"/>
                  </a:cubicBezTo>
                  <a:lnTo>
                    <a:pt x="93954" y="1612124"/>
                  </a:lnTo>
                  <a:lnTo>
                    <a:pt x="90754" y="1609153"/>
                  </a:lnTo>
                  <a:lnTo>
                    <a:pt x="124587" y="1557032"/>
                  </a:lnTo>
                  <a:cubicBezTo>
                    <a:pt x="129311" y="1549717"/>
                    <a:pt x="138074" y="1543240"/>
                    <a:pt x="150876" y="1537601"/>
                  </a:cubicBezTo>
                  <a:close/>
                  <a:moveTo>
                    <a:pt x="18288" y="1474736"/>
                  </a:moveTo>
                  <a:lnTo>
                    <a:pt x="25146" y="1474736"/>
                  </a:lnTo>
                  <a:lnTo>
                    <a:pt x="25146" y="1592465"/>
                  </a:lnTo>
                  <a:cubicBezTo>
                    <a:pt x="25146" y="1599628"/>
                    <a:pt x="27394" y="1605800"/>
                    <a:pt x="31889" y="1610981"/>
                  </a:cubicBezTo>
                  <a:cubicBezTo>
                    <a:pt x="36385" y="1616163"/>
                    <a:pt x="42138" y="1618754"/>
                    <a:pt x="49149" y="1618754"/>
                  </a:cubicBezTo>
                  <a:cubicBezTo>
                    <a:pt x="52044" y="1618754"/>
                    <a:pt x="55473" y="1617992"/>
                    <a:pt x="59436" y="1616468"/>
                  </a:cubicBezTo>
                  <a:lnTo>
                    <a:pt x="65151" y="1622183"/>
                  </a:lnTo>
                  <a:cubicBezTo>
                    <a:pt x="59969" y="1625231"/>
                    <a:pt x="55016" y="1626755"/>
                    <a:pt x="50292" y="1626755"/>
                  </a:cubicBezTo>
                  <a:cubicBezTo>
                    <a:pt x="41300" y="1626755"/>
                    <a:pt x="33718" y="1623821"/>
                    <a:pt x="27546" y="1617954"/>
                  </a:cubicBezTo>
                  <a:cubicBezTo>
                    <a:pt x="21374" y="1612086"/>
                    <a:pt x="18288" y="1604733"/>
                    <a:pt x="18288" y="1595894"/>
                  </a:cubicBezTo>
                  <a:close/>
                  <a:moveTo>
                    <a:pt x="0" y="1474736"/>
                  </a:moveTo>
                  <a:lnTo>
                    <a:pt x="6858" y="1474736"/>
                  </a:lnTo>
                  <a:lnTo>
                    <a:pt x="6858" y="1696478"/>
                  </a:lnTo>
                  <a:lnTo>
                    <a:pt x="228600" y="1696478"/>
                  </a:lnTo>
                  <a:lnTo>
                    <a:pt x="228600" y="1703336"/>
                  </a:lnTo>
                  <a:lnTo>
                    <a:pt x="0" y="1703336"/>
                  </a:lnTo>
                  <a:close/>
                  <a:moveTo>
                    <a:pt x="80010" y="1270644"/>
                  </a:moveTo>
                  <a:lnTo>
                    <a:pt x="86868" y="1276359"/>
                  </a:lnTo>
                  <a:cubicBezTo>
                    <a:pt x="86106" y="1280931"/>
                    <a:pt x="85725" y="1283979"/>
                    <a:pt x="85725" y="1285503"/>
                  </a:cubicBezTo>
                  <a:cubicBezTo>
                    <a:pt x="85725" y="1292970"/>
                    <a:pt x="89535" y="1298990"/>
                    <a:pt x="97155" y="1303562"/>
                  </a:cubicBezTo>
                  <a:cubicBezTo>
                    <a:pt x="103708" y="1307525"/>
                    <a:pt x="110947" y="1309506"/>
                    <a:pt x="118872" y="1309506"/>
                  </a:cubicBezTo>
                  <a:lnTo>
                    <a:pt x="228600" y="1309506"/>
                  </a:lnTo>
                  <a:lnTo>
                    <a:pt x="228600" y="1316364"/>
                  </a:lnTo>
                  <a:lnTo>
                    <a:pt x="115443" y="1316364"/>
                  </a:lnTo>
                  <a:cubicBezTo>
                    <a:pt x="105384" y="1316364"/>
                    <a:pt x="96545" y="1313392"/>
                    <a:pt x="88925" y="1307448"/>
                  </a:cubicBezTo>
                  <a:cubicBezTo>
                    <a:pt x="80695" y="1301048"/>
                    <a:pt x="76581" y="1292970"/>
                    <a:pt x="76581" y="1283217"/>
                  </a:cubicBezTo>
                  <a:cubicBezTo>
                    <a:pt x="76581" y="1280931"/>
                    <a:pt x="77724" y="1276740"/>
                    <a:pt x="80010" y="1270644"/>
                  </a:cubicBezTo>
                  <a:close/>
                  <a:moveTo>
                    <a:pt x="61722" y="1270644"/>
                  </a:moveTo>
                  <a:lnTo>
                    <a:pt x="66065" y="1274530"/>
                  </a:lnTo>
                  <a:lnTo>
                    <a:pt x="56007" y="1291218"/>
                  </a:lnTo>
                  <a:cubicBezTo>
                    <a:pt x="47625" y="1305239"/>
                    <a:pt x="40005" y="1312859"/>
                    <a:pt x="33147" y="1314078"/>
                  </a:cubicBezTo>
                  <a:cubicBezTo>
                    <a:pt x="28879" y="1314840"/>
                    <a:pt x="24536" y="1316440"/>
                    <a:pt x="20116" y="1318878"/>
                  </a:cubicBezTo>
                  <a:lnTo>
                    <a:pt x="17830" y="1316364"/>
                  </a:lnTo>
                  <a:cubicBezTo>
                    <a:pt x="20421" y="1313316"/>
                    <a:pt x="22174" y="1309125"/>
                    <a:pt x="23088" y="1303791"/>
                  </a:cubicBezTo>
                  <a:cubicBezTo>
                    <a:pt x="25374" y="1296171"/>
                    <a:pt x="33299" y="1288170"/>
                    <a:pt x="46863" y="1279788"/>
                  </a:cubicBezTo>
                  <a:close/>
                  <a:moveTo>
                    <a:pt x="106299" y="1254642"/>
                  </a:moveTo>
                  <a:cubicBezTo>
                    <a:pt x="113004" y="1254642"/>
                    <a:pt x="118681" y="1256966"/>
                    <a:pt x="123329" y="1261614"/>
                  </a:cubicBezTo>
                  <a:cubicBezTo>
                    <a:pt x="127978" y="1266262"/>
                    <a:pt x="130302" y="1271939"/>
                    <a:pt x="130302" y="1278645"/>
                  </a:cubicBezTo>
                  <a:cubicBezTo>
                    <a:pt x="130302" y="1283826"/>
                    <a:pt x="128549" y="1288360"/>
                    <a:pt x="125044" y="1292247"/>
                  </a:cubicBezTo>
                  <a:cubicBezTo>
                    <a:pt x="121539" y="1296133"/>
                    <a:pt x="117195" y="1298076"/>
                    <a:pt x="112014" y="1298076"/>
                  </a:cubicBezTo>
                  <a:cubicBezTo>
                    <a:pt x="107746" y="1298076"/>
                    <a:pt x="104127" y="1296666"/>
                    <a:pt x="101155" y="1293847"/>
                  </a:cubicBezTo>
                  <a:cubicBezTo>
                    <a:pt x="98183" y="1291027"/>
                    <a:pt x="96697" y="1287484"/>
                    <a:pt x="96697" y="1283217"/>
                  </a:cubicBezTo>
                  <a:cubicBezTo>
                    <a:pt x="96697" y="1279864"/>
                    <a:pt x="97840" y="1277121"/>
                    <a:pt x="100126" y="1274987"/>
                  </a:cubicBezTo>
                  <a:cubicBezTo>
                    <a:pt x="102412" y="1272854"/>
                    <a:pt x="105232" y="1271787"/>
                    <a:pt x="108585" y="1271787"/>
                  </a:cubicBezTo>
                  <a:cubicBezTo>
                    <a:pt x="113157" y="1271787"/>
                    <a:pt x="115443" y="1274073"/>
                    <a:pt x="115443" y="1278645"/>
                  </a:cubicBezTo>
                  <a:cubicBezTo>
                    <a:pt x="115138" y="1280626"/>
                    <a:pt x="114376" y="1282150"/>
                    <a:pt x="113157" y="1283217"/>
                  </a:cubicBezTo>
                  <a:cubicBezTo>
                    <a:pt x="113157" y="1280169"/>
                    <a:pt x="111633" y="1278645"/>
                    <a:pt x="108585" y="1278645"/>
                  </a:cubicBezTo>
                  <a:cubicBezTo>
                    <a:pt x="104775" y="1278645"/>
                    <a:pt x="102870" y="1280550"/>
                    <a:pt x="102870" y="1284360"/>
                  </a:cubicBezTo>
                  <a:cubicBezTo>
                    <a:pt x="102870" y="1288932"/>
                    <a:pt x="105918" y="1291218"/>
                    <a:pt x="112014" y="1291218"/>
                  </a:cubicBezTo>
                  <a:cubicBezTo>
                    <a:pt x="115519" y="1291218"/>
                    <a:pt x="118300" y="1289846"/>
                    <a:pt x="120358" y="1287103"/>
                  </a:cubicBezTo>
                  <a:cubicBezTo>
                    <a:pt x="122415" y="1284360"/>
                    <a:pt x="123444" y="1281159"/>
                    <a:pt x="123444" y="1277502"/>
                  </a:cubicBezTo>
                  <a:cubicBezTo>
                    <a:pt x="123444" y="1273387"/>
                    <a:pt x="121996" y="1269882"/>
                    <a:pt x="119100" y="1266986"/>
                  </a:cubicBezTo>
                  <a:cubicBezTo>
                    <a:pt x="116205" y="1264091"/>
                    <a:pt x="112699" y="1262643"/>
                    <a:pt x="108585" y="1262643"/>
                  </a:cubicBezTo>
                  <a:cubicBezTo>
                    <a:pt x="104165" y="1262643"/>
                    <a:pt x="99974" y="1263786"/>
                    <a:pt x="96012" y="1266072"/>
                  </a:cubicBezTo>
                  <a:lnTo>
                    <a:pt x="90297" y="1260357"/>
                  </a:lnTo>
                  <a:cubicBezTo>
                    <a:pt x="97155" y="1256547"/>
                    <a:pt x="102489" y="1254642"/>
                    <a:pt x="106299" y="1254642"/>
                  </a:cubicBezTo>
                  <a:close/>
                  <a:moveTo>
                    <a:pt x="22860" y="1246641"/>
                  </a:moveTo>
                  <a:cubicBezTo>
                    <a:pt x="23774" y="1251975"/>
                    <a:pt x="25679" y="1256547"/>
                    <a:pt x="28575" y="1260357"/>
                  </a:cubicBezTo>
                  <a:cubicBezTo>
                    <a:pt x="32080" y="1264929"/>
                    <a:pt x="36271" y="1267215"/>
                    <a:pt x="41148" y="1267215"/>
                  </a:cubicBezTo>
                  <a:cubicBezTo>
                    <a:pt x="47091" y="1267062"/>
                    <a:pt x="56235" y="1263633"/>
                    <a:pt x="68580" y="1256928"/>
                  </a:cubicBezTo>
                  <a:lnTo>
                    <a:pt x="77724" y="1266072"/>
                  </a:lnTo>
                  <a:cubicBezTo>
                    <a:pt x="71628" y="1279178"/>
                    <a:pt x="68580" y="1288703"/>
                    <a:pt x="68580" y="1294647"/>
                  </a:cubicBezTo>
                  <a:cubicBezTo>
                    <a:pt x="68580" y="1299066"/>
                    <a:pt x="69799" y="1303029"/>
                    <a:pt x="72237" y="1306534"/>
                  </a:cubicBezTo>
                  <a:cubicBezTo>
                    <a:pt x="74676" y="1310039"/>
                    <a:pt x="78028" y="1311792"/>
                    <a:pt x="82296" y="1311792"/>
                  </a:cubicBezTo>
                  <a:cubicBezTo>
                    <a:pt x="79248" y="1314840"/>
                    <a:pt x="75819" y="1316364"/>
                    <a:pt x="72009" y="1316364"/>
                  </a:cubicBezTo>
                  <a:cubicBezTo>
                    <a:pt x="68199" y="1316364"/>
                    <a:pt x="65151" y="1314878"/>
                    <a:pt x="62865" y="1311906"/>
                  </a:cubicBezTo>
                  <a:cubicBezTo>
                    <a:pt x="60579" y="1308934"/>
                    <a:pt x="59436" y="1305467"/>
                    <a:pt x="59436" y="1301505"/>
                  </a:cubicBezTo>
                  <a:cubicBezTo>
                    <a:pt x="59436" y="1294494"/>
                    <a:pt x="62484" y="1285731"/>
                    <a:pt x="68580" y="1275216"/>
                  </a:cubicBezTo>
                  <a:lnTo>
                    <a:pt x="61722" y="1267215"/>
                  </a:lnTo>
                  <a:cubicBezTo>
                    <a:pt x="50901" y="1274835"/>
                    <a:pt x="42138" y="1278645"/>
                    <a:pt x="35433" y="1278645"/>
                  </a:cubicBezTo>
                  <a:cubicBezTo>
                    <a:pt x="30708" y="1278645"/>
                    <a:pt x="26860" y="1276816"/>
                    <a:pt x="23888" y="1273158"/>
                  </a:cubicBezTo>
                  <a:cubicBezTo>
                    <a:pt x="20917" y="1269501"/>
                    <a:pt x="19431" y="1265234"/>
                    <a:pt x="19431" y="1260357"/>
                  </a:cubicBezTo>
                  <a:cubicBezTo>
                    <a:pt x="19431" y="1253956"/>
                    <a:pt x="20574" y="1249384"/>
                    <a:pt x="22860" y="1246641"/>
                  </a:cubicBezTo>
                  <a:close/>
                  <a:moveTo>
                    <a:pt x="65151" y="1238640"/>
                  </a:moveTo>
                  <a:lnTo>
                    <a:pt x="96012" y="1270644"/>
                  </a:lnTo>
                  <a:lnTo>
                    <a:pt x="90754" y="1276130"/>
                  </a:lnTo>
                  <a:lnTo>
                    <a:pt x="59207" y="1243669"/>
                  </a:lnTo>
                  <a:close/>
                  <a:moveTo>
                    <a:pt x="56007" y="1204350"/>
                  </a:moveTo>
                  <a:cubicBezTo>
                    <a:pt x="62712" y="1204350"/>
                    <a:pt x="68427" y="1206483"/>
                    <a:pt x="73152" y="1210751"/>
                  </a:cubicBezTo>
                  <a:cubicBezTo>
                    <a:pt x="77876" y="1215018"/>
                    <a:pt x="80162" y="1220504"/>
                    <a:pt x="80010" y="1227210"/>
                  </a:cubicBezTo>
                  <a:cubicBezTo>
                    <a:pt x="79857" y="1233458"/>
                    <a:pt x="77952" y="1239173"/>
                    <a:pt x="74295" y="1244355"/>
                  </a:cubicBezTo>
                  <a:lnTo>
                    <a:pt x="68580" y="1239783"/>
                  </a:lnTo>
                  <a:cubicBezTo>
                    <a:pt x="70866" y="1236125"/>
                    <a:pt x="72009" y="1232315"/>
                    <a:pt x="72009" y="1228353"/>
                  </a:cubicBezTo>
                  <a:cubicBezTo>
                    <a:pt x="72009" y="1224238"/>
                    <a:pt x="70561" y="1220733"/>
                    <a:pt x="67665" y="1217837"/>
                  </a:cubicBezTo>
                  <a:cubicBezTo>
                    <a:pt x="64770" y="1214942"/>
                    <a:pt x="61264" y="1213494"/>
                    <a:pt x="57150" y="1213494"/>
                  </a:cubicBezTo>
                  <a:cubicBezTo>
                    <a:pt x="53797" y="1213494"/>
                    <a:pt x="50673" y="1214408"/>
                    <a:pt x="47777" y="1216237"/>
                  </a:cubicBezTo>
                  <a:cubicBezTo>
                    <a:pt x="44881" y="1218066"/>
                    <a:pt x="43434" y="1220580"/>
                    <a:pt x="43434" y="1223781"/>
                  </a:cubicBezTo>
                  <a:cubicBezTo>
                    <a:pt x="43434" y="1229115"/>
                    <a:pt x="45720" y="1231782"/>
                    <a:pt x="50292" y="1231782"/>
                  </a:cubicBezTo>
                  <a:cubicBezTo>
                    <a:pt x="54102" y="1231782"/>
                    <a:pt x="56007" y="1229877"/>
                    <a:pt x="56007" y="1226067"/>
                  </a:cubicBezTo>
                  <a:cubicBezTo>
                    <a:pt x="56007" y="1223781"/>
                    <a:pt x="54483" y="1221876"/>
                    <a:pt x="51435" y="1220352"/>
                  </a:cubicBezTo>
                  <a:cubicBezTo>
                    <a:pt x="58293" y="1220352"/>
                    <a:pt x="61722" y="1223019"/>
                    <a:pt x="61722" y="1228353"/>
                  </a:cubicBezTo>
                  <a:cubicBezTo>
                    <a:pt x="61722" y="1231401"/>
                    <a:pt x="60579" y="1233877"/>
                    <a:pt x="58293" y="1235782"/>
                  </a:cubicBezTo>
                  <a:cubicBezTo>
                    <a:pt x="56007" y="1237687"/>
                    <a:pt x="53340" y="1238640"/>
                    <a:pt x="50292" y="1238640"/>
                  </a:cubicBezTo>
                  <a:cubicBezTo>
                    <a:pt x="46024" y="1238640"/>
                    <a:pt x="42481" y="1237040"/>
                    <a:pt x="39662" y="1233839"/>
                  </a:cubicBezTo>
                  <a:cubicBezTo>
                    <a:pt x="36842" y="1230639"/>
                    <a:pt x="35433" y="1226905"/>
                    <a:pt x="35433" y="1222638"/>
                  </a:cubicBezTo>
                  <a:cubicBezTo>
                    <a:pt x="35433" y="1217304"/>
                    <a:pt x="37490" y="1212922"/>
                    <a:pt x="41605" y="1209493"/>
                  </a:cubicBezTo>
                  <a:cubicBezTo>
                    <a:pt x="45720" y="1206064"/>
                    <a:pt x="50520" y="1204350"/>
                    <a:pt x="56007" y="1204350"/>
                  </a:cubicBezTo>
                  <a:close/>
                  <a:moveTo>
                    <a:pt x="78867" y="1175775"/>
                  </a:moveTo>
                  <a:cubicBezTo>
                    <a:pt x="86182" y="1175775"/>
                    <a:pt x="92049" y="1179356"/>
                    <a:pt x="96469" y="1186519"/>
                  </a:cubicBezTo>
                  <a:cubicBezTo>
                    <a:pt x="99212" y="1191091"/>
                    <a:pt x="100584" y="1196273"/>
                    <a:pt x="100584" y="1202064"/>
                  </a:cubicBezTo>
                  <a:cubicBezTo>
                    <a:pt x="100584" y="1213494"/>
                    <a:pt x="96393" y="1226448"/>
                    <a:pt x="88011" y="1240926"/>
                  </a:cubicBezTo>
                  <a:lnTo>
                    <a:pt x="93726" y="1246641"/>
                  </a:lnTo>
                  <a:cubicBezTo>
                    <a:pt x="111252" y="1236735"/>
                    <a:pt x="122682" y="1231782"/>
                    <a:pt x="128016" y="1231782"/>
                  </a:cubicBezTo>
                  <a:cubicBezTo>
                    <a:pt x="136093" y="1231934"/>
                    <a:pt x="142798" y="1233687"/>
                    <a:pt x="148132" y="1237040"/>
                  </a:cubicBezTo>
                  <a:cubicBezTo>
                    <a:pt x="154533" y="1241154"/>
                    <a:pt x="157734" y="1247022"/>
                    <a:pt x="157734" y="1254642"/>
                  </a:cubicBezTo>
                  <a:cubicBezTo>
                    <a:pt x="157734" y="1257995"/>
                    <a:pt x="156591" y="1262757"/>
                    <a:pt x="154305" y="1268929"/>
                  </a:cubicBezTo>
                  <a:cubicBezTo>
                    <a:pt x="152019" y="1275102"/>
                    <a:pt x="150876" y="1279864"/>
                    <a:pt x="150876" y="1283217"/>
                  </a:cubicBezTo>
                  <a:cubicBezTo>
                    <a:pt x="150876" y="1285350"/>
                    <a:pt x="151638" y="1288398"/>
                    <a:pt x="153162" y="1292361"/>
                  </a:cubicBezTo>
                  <a:cubicBezTo>
                    <a:pt x="146304" y="1288703"/>
                    <a:pt x="142875" y="1282226"/>
                    <a:pt x="142875" y="1272930"/>
                  </a:cubicBezTo>
                  <a:cubicBezTo>
                    <a:pt x="142875" y="1265310"/>
                    <a:pt x="140398" y="1258833"/>
                    <a:pt x="135445" y="1253499"/>
                  </a:cubicBezTo>
                  <a:cubicBezTo>
                    <a:pt x="130492" y="1248165"/>
                    <a:pt x="124206" y="1245498"/>
                    <a:pt x="116586" y="1245498"/>
                  </a:cubicBezTo>
                  <a:cubicBezTo>
                    <a:pt x="107442" y="1245498"/>
                    <a:pt x="97536" y="1249308"/>
                    <a:pt x="86868" y="1256928"/>
                  </a:cubicBezTo>
                  <a:lnTo>
                    <a:pt x="77724" y="1247784"/>
                  </a:lnTo>
                  <a:cubicBezTo>
                    <a:pt x="86106" y="1237725"/>
                    <a:pt x="90297" y="1228200"/>
                    <a:pt x="90297" y="1219209"/>
                  </a:cubicBezTo>
                  <a:cubicBezTo>
                    <a:pt x="90297" y="1212046"/>
                    <a:pt x="88239" y="1205683"/>
                    <a:pt x="84124" y="1200121"/>
                  </a:cubicBezTo>
                  <a:cubicBezTo>
                    <a:pt x="80010" y="1194558"/>
                    <a:pt x="74447" y="1191777"/>
                    <a:pt x="67437" y="1191777"/>
                  </a:cubicBezTo>
                  <a:cubicBezTo>
                    <a:pt x="66522" y="1191777"/>
                    <a:pt x="65189" y="1191967"/>
                    <a:pt x="63436" y="1192348"/>
                  </a:cubicBezTo>
                  <a:cubicBezTo>
                    <a:pt x="61684" y="1192729"/>
                    <a:pt x="60350" y="1192920"/>
                    <a:pt x="59436" y="1192920"/>
                  </a:cubicBezTo>
                  <a:cubicBezTo>
                    <a:pt x="50596" y="1192920"/>
                    <a:pt x="44881" y="1189491"/>
                    <a:pt x="42291" y="1182633"/>
                  </a:cubicBezTo>
                  <a:cubicBezTo>
                    <a:pt x="44729" y="1184157"/>
                    <a:pt x="47396" y="1184919"/>
                    <a:pt x="50292" y="1184919"/>
                  </a:cubicBezTo>
                  <a:cubicBezTo>
                    <a:pt x="52882" y="1184919"/>
                    <a:pt x="55549" y="1184157"/>
                    <a:pt x="58293" y="1182633"/>
                  </a:cubicBezTo>
                  <a:cubicBezTo>
                    <a:pt x="66370" y="1178061"/>
                    <a:pt x="73228" y="1175775"/>
                    <a:pt x="78867" y="1175775"/>
                  </a:cubicBezTo>
                  <a:close/>
                  <a:moveTo>
                    <a:pt x="169164" y="1160916"/>
                  </a:moveTo>
                  <a:lnTo>
                    <a:pt x="171450" y="1163202"/>
                  </a:lnTo>
                  <a:lnTo>
                    <a:pt x="164592" y="1180347"/>
                  </a:lnTo>
                  <a:cubicBezTo>
                    <a:pt x="158648" y="1195282"/>
                    <a:pt x="151409" y="1205569"/>
                    <a:pt x="142875" y="1211208"/>
                  </a:cubicBezTo>
                  <a:lnTo>
                    <a:pt x="93954" y="1243440"/>
                  </a:lnTo>
                  <a:lnTo>
                    <a:pt x="90754" y="1240469"/>
                  </a:lnTo>
                  <a:lnTo>
                    <a:pt x="124587" y="1188348"/>
                  </a:lnTo>
                  <a:cubicBezTo>
                    <a:pt x="129311" y="1181033"/>
                    <a:pt x="138074" y="1174556"/>
                    <a:pt x="150876" y="1168917"/>
                  </a:cubicBezTo>
                  <a:close/>
                  <a:moveTo>
                    <a:pt x="18288" y="1106052"/>
                  </a:moveTo>
                  <a:lnTo>
                    <a:pt x="25146" y="1106052"/>
                  </a:lnTo>
                  <a:lnTo>
                    <a:pt x="25146" y="1223781"/>
                  </a:lnTo>
                  <a:cubicBezTo>
                    <a:pt x="25146" y="1230944"/>
                    <a:pt x="27394" y="1237116"/>
                    <a:pt x="31889" y="1242297"/>
                  </a:cubicBezTo>
                  <a:cubicBezTo>
                    <a:pt x="36385" y="1247479"/>
                    <a:pt x="42138" y="1250070"/>
                    <a:pt x="49149" y="1250070"/>
                  </a:cubicBezTo>
                  <a:cubicBezTo>
                    <a:pt x="52044" y="1250070"/>
                    <a:pt x="55473" y="1249308"/>
                    <a:pt x="59436" y="1247784"/>
                  </a:cubicBezTo>
                  <a:lnTo>
                    <a:pt x="65151" y="1253499"/>
                  </a:lnTo>
                  <a:cubicBezTo>
                    <a:pt x="59969" y="1256547"/>
                    <a:pt x="55016" y="1258071"/>
                    <a:pt x="50292" y="1258071"/>
                  </a:cubicBezTo>
                  <a:cubicBezTo>
                    <a:pt x="41300" y="1258071"/>
                    <a:pt x="33718" y="1255137"/>
                    <a:pt x="27546" y="1249270"/>
                  </a:cubicBezTo>
                  <a:cubicBezTo>
                    <a:pt x="21374" y="1243402"/>
                    <a:pt x="18288" y="1236049"/>
                    <a:pt x="18288" y="1227210"/>
                  </a:cubicBezTo>
                  <a:close/>
                  <a:moveTo>
                    <a:pt x="0" y="1106052"/>
                  </a:moveTo>
                  <a:lnTo>
                    <a:pt x="6858" y="1106052"/>
                  </a:lnTo>
                  <a:lnTo>
                    <a:pt x="6858" y="1327794"/>
                  </a:lnTo>
                  <a:lnTo>
                    <a:pt x="228600" y="1327794"/>
                  </a:lnTo>
                  <a:lnTo>
                    <a:pt x="228600" y="1334652"/>
                  </a:lnTo>
                  <a:lnTo>
                    <a:pt x="0" y="1334652"/>
                  </a:lnTo>
                  <a:close/>
                  <a:moveTo>
                    <a:pt x="80010" y="901960"/>
                  </a:moveTo>
                  <a:lnTo>
                    <a:pt x="86868" y="907675"/>
                  </a:lnTo>
                  <a:cubicBezTo>
                    <a:pt x="86106" y="912247"/>
                    <a:pt x="85725" y="915295"/>
                    <a:pt x="85725" y="916819"/>
                  </a:cubicBezTo>
                  <a:cubicBezTo>
                    <a:pt x="85725" y="924286"/>
                    <a:pt x="89535" y="930306"/>
                    <a:pt x="97155" y="934878"/>
                  </a:cubicBezTo>
                  <a:cubicBezTo>
                    <a:pt x="103708" y="938841"/>
                    <a:pt x="110947" y="940822"/>
                    <a:pt x="118872" y="940822"/>
                  </a:cubicBezTo>
                  <a:lnTo>
                    <a:pt x="228600" y="940822"/>
                  </a:lnTo>
                  <a:lnTo>
                    <a:pt x="228600" y="947680"/>
                  </a:lnTo>
                  <a:lnTo>
                    <a:pt x="115443" y="947680"/>
                  </a:lnTo>
                  <a:cubicBezTo>
                    <a:pt x="105384" y="947680"/>
                    <a:pt x="96545" y="944708"/>
                    <a:pt x="88925" y="938764"/>
                  </a:cubicBezTo>
                  <a:cubicBezTo>
                    <a:pt x="80695" y="932364"/>
                    <a:pt x="76581" y="924286"/>
                    <a:pt x="76581" y="914533"/>
                  </a:cubicBezTo>
                  <a:cubicBezTo>
                    <a:pt x="76581" y="912247"/>
                    <a:pt x="77724" y="908056"/>
                    <a:pt x="80010" y="901960"/>
                  </a:cubicBezTo>
                  <a:close/>
                  <a:moveTo>
                    <a:pt x="61722" y="901960"/>
                  </a:moveTo>
                  <a:lnTo>
                    <a:pt x="66065" y="905846"/>
                  </a:lnTo>
                  <a:lnTo>
                    <a:pt x="56007" y="922534"/>
                  </a:lnTo>
                  <a:cubicBezTo>
                    <a:pt x="47625" y="936555"/>
                    <a:pt x="40005" y="944175"/>
                    <a:pt x="33147" y="945394"/>
                  </a:cubicBezTo>
                  <a:cubicBezTo>
                    <a:pt x="28879" y="946156"/>
                    <a:pt x="24536" y="947756"/>
                    <a:pt x="20116" y="950194"/>
                  </a:cubicBezTo>
                  <a:lnTo>
                    <a:pt x="17830" y="947680"/>
                  </a:lnTo>
                  <a:cubicBezTo>
                    <a:pt x="20421" y="944632"/>
                    <a:pt x="22174" y="940441"/>
                    <a:pt x="23088" y="935107"/>
                  </a:cubicBezTo>
                  <a:cubicBezTo>
                    <a:pt x="25374" y="927487"/>
                    <a:pt x="33299" y="919486"/>
                    <a:pt x="46863" y="911104"/>
                  </a:cubicBezTo>
                  <a:close/>
                  <a:moveTo>
                    <a:pt x="106299" y="885958"/>
                  </a:moveTo>
                  <a:cubicBezTo>
                    <a:pt x="113004" y="885958"/>
                    <a:pt x="118681" y="888282"/>
                    <a:pt x="123329" y="892930"/>
                  </a:cubicBezTo>
                  <a:cubicBezTo>
                    <a:pt x="127978" y="897578"/>
                    <a:pt x="130302" y="903255"/>
                    <a:pt x="130302" y="909961"/>
                  </a:cubicBezTo>
                  <a:cubicBezTo>
                    <a:pt x="130302" y="915142"/>
                    <a:pt x="128549" y="919676"/>
                    <a:pt x="125044" y="923563"/>
                  </a:cubicBezTo>
                  <a:cubicBezTo>
                    <a:pt x="121539" y="927449"/>
                    <a:pt x="117195" y="929392"/>
                    <a:pt x="112014" y="929392"/>
                  </a:cubicBezTo>
                  <a:cubicBezTo>
                    <a:pt x="107746" y="929392"/>
                    <a:pt x="104127" y="927982"/>
                    <a:pt x="101155" y="925163"/>
                  </a:cubicBezTo>
                  <a:cubicBezTo>
                    <a:pt x="98183" y="922343"/>
                    <a:pt x="96697" y="918800"/>
                    <a:pt x="96697" y="914533"/>
                  </a:cubicBezTo>
                  <a:cubicBezTo>
                    <a:pt x="96697" y="911180"/>
                    <a:pt x="97840" y="908437"/>
                    <a:pt x="100126" y="906303"/>
                  </a:cubicBezTo>
                  <a:cubicBezTo>
                    <a:pt x="102412" y="904170"/>
                    <a:pt x="105232" y="903103"/>
                    <a:pt x="108585" y="903103"/>
                  </a:cubicBezTo>
                  <a:cubicBezTo>
                    <a:pt x="113157" y="903103"/>
                    <a:pt x="115443" y="905389"/>
                    <a:pt x="115443" y="909961"/>
                  </a:cubicBezTo>
                  <a:cubicBezTo>
                    <a:pt x="115138" y="911942"/>
                    <a:pt x="114376" y="913466"/>
                    <a:pt x="113157" y="914533"/>
                  </a:cubicBezTo>
                  <a:cubicBezTo>
                    <a:pt x="113157" y="911485"/>
                    <a:pt x="111633" y="909961"/>
                    <a:pt x="108585" y="909961"/>
                  </a:cubicBezTo>
                  <a:cubicBezTo>
                    <a:pt x="104775" y="909961"/>
                    <a:pt x="102870" y="911866"/>
                    <a:pt x="102870" y="915676"/>
                  </a:cubicBezTo>
                  <a:cubicBezTo>
                    <a:pt x="102870" y="920248"/>
                    <a:pt x="105918" y="922534"/>
                    <a:pt x="112014" y="922534"/>
                  </a:cubicBezTo>
                  <a:cubicBezTo>
                    <a:pt x="115519" y="922534"/>
                    <a:pt x="118300" y="921162"/>
                    <a:pt x="120358" y="918419"/>
                  </a:cubicBezTo>
                  <a:cubicBezTo>
                    <a:pt x="122415" y="915676"/>
                    <a:pt x="123444" y="912475"/>
                    <a:pt x="123444" y="908818"/>
                  </a:cubicBezTo>
                  <a:cubicBezTo>
                    <a:pt x="123444" y="904703"/>
                    <a:pt x="121996" y="901198"/>
                    <a:pt x="119100" y="898302"/>
                  </a:cubicBezTo>
                  <a:cubicBezTo>
                    <a:pt x="116205" y="895407"/>
                    <a:pt x="112699" y="893959"/>
                    <a:pt x="108585" y="893959"/>
                  </a:cubicBezTo>
                  <a:cubicBezTo>
                    <a:pt x="104165" y="893959"/>
                    <a:pt x="99974" y="895102"/>
                    <a:pt x="96012" y="897388"/>
                  </a:cubicBezTo>
                  <a:lnTo>
                    <a:pt x="90297" y="891673"/>
                  </a:lnTo>
                  <a:cubicBezTo>
                    <a:pt x="97155" y="887863"/>
                    <a:pt x="102489" y="885958"/>
                    <a:pt x="106299" y="885958"/>
                  </a:cubicBezTo>
                  <a:close/>
                  <a:moveTo>
                    <a:pt x="22860" y="877957"/>
                  </a:moveTo>
                  <a:cubicBezTo>
                    <a:pt x="23774" y="883291"/>
                    <a:pt x="25679" y="887863"/>
                    <a:pt x="28575" y="891673"/>
                  </a:cubicBezTo>
                  <a:cubicBezTo>
                    <a:pt x="32080" y="896245"/>
                    <a:pt x="36271" y="898531"/>
                    <a:pt x="41148" y="898531"/>
                  </a:cubicBezTo>
                  <a:cubicBezTo>
                    <a:pt x="47091" y="898378"/>
                    <a:pt x="56235" y="894949"/>
                    <a:pt x="68580" y="888244"/>
                  </a:cubicBezTo>
                  <a:lnTo>
                    <a:pt x="77724" y="897388"/>
                  </a:lnTo>
                  <a:cubicBezTo>
                    <a:pt x="71628" y="910494"/>
                    <a:pt x="68580" y="920019"/>
                    <a:pt x="68580" y="925963"/>
                  </a:cubicBezTo>
                  <a:cubicBezTo>
                    <a:pt x="68580" y="930382"/>
                    <a:pt x="69799" y="934345"/>
                    <a:pt x="72237" y="937850"/>
                  </a:cubicBezTo>
                  <a:cubicBezTo>
                    <a:pt x="74676" y="941355"/>
                    <a:pt x="78028" y="943108"/>
                    <a:pt x="82296" y="943108"/>
                  </a:cubicBezTo>
                  <a:cubicBezTo>
                    <a:pt x="79248" y="946156"/>
                    <a:pt x="75819" y="947680"/>
                    <a:pt x="72009" y="947680"/>
                  </a:cubicBezTo>
                  <a:cubicBezTo>
                    <a:pt x="68199" y="947680"/>
                    <a:pt x="65151" y="946194"/>
                    <a:pt x="62865" y="943222"/>
                  </a:cubicBezTo>
                  <a:cubicBezTo>
                    <a:pt x="60579" y="940250"/>
                    <a:pt x="59436" y="936783"/>
                    <a:pt x="59436" y="932821"/>
                  </a:cubicBezTo>
                  <a:cubicBezTo>
                    <a:pt x="59436" y="925810"/>
                    <a:pt x="62484" y="917047"/>
                    <a:pt x="68580" y="906532"/>
                  </a:cubicBezTo>
                  <a:lnTo>
                    <a:pt x="61722" y="898531"/>
                  </a:lnTo>
                  <a:cubicBezTo>
                    <a:pt x="50901" y="906151"/>
                    <a:pt x="42138" y="909961"/>
                    <a:pt x="35433" y="909961"/>
                  </a:cubicBezTo>
                  <a:cubicBezTo>
                    <a:pt x="30708" y="909961"/>
                    <a:pt x="26860" y="908132"/>
                    <a:pt x="23888" y="904474"/>
                  </a:cubicBezTo>
                  <a:cubicBezTo>
                    <a:pt x="20917" y="900817"/>
                    <a:pt x="19431" y="896550"/>
                    <a:pt x="19431" y="891673"/>
                  </a:cubicBezTo>
                  <a:cubicBezTo>
                    <a:pt x="19431" y="885272"/>
                    <a:pt x="20574" y="880700"/>
                    <a:pt x="22860" y="877957"/>
                  </a:cubicBezTo>
                  <a:close/>
                  <a:moveTo>
                    <a:pt x="65151" y="869956"/>
                  </a:moveTo>
                  <a:lnTo>
                    <a:pt x="96012" y="901960"/>
                  </a:lnTo>
                  <a:lnTo>
                    <a:pt x="90754" y="907446"/>
                  </a:lnTo>
                  <a:lnTo>
                    <a:pt x="59207" y="874985"/>
                  </a:lnTo>
                  <a:close/>
                  <a:moveTo>
                    <a:pt x="56007" y="835666"/>
                  </a:moveTo>
                  <a:cubicBezTo>
                    <a:pt x="62712" y="835666"/>
                    <a:pt x="68427" y="837799"/>
                    <a:pt x="73152" y="842067"/>
                  </a:cubicBezTo>
                  <a:cubicBezTo>
                    <a:pt x="77876" y="846334"/>
                    <a:pt x="80162" y="851820"/>
                    <a:pt x="80010" y="858526"/>
                  </a:cubicBezTo>
                  <a:cubicBezTo>
                    <a:pt x="79857" y="864774"/>
                    <a:pt x="77952" y="870489"/>
                    <a:pt x="74295" y="875671"/>
                  </a:cubicBezTo>
                  <a:lnTo>
                    <a:pt x="68580" y="871099"/>
                  </a:lnTo>
                  <a:cubicBezTo>
                    <a:pt x="70866" y="867441"/>
                    <a:pt x="72009" y="863631"/>
                    <a:pt x="72009" y="859669"/>
                  </a:cubicBezTo>
                  <a:cubicBezTo>
                    <a:pt x="72009" y="855554"/>
                    <a:pt x="70561" y="852049"/>
                    <a:pt x="67665" y="849153"/>
                  </a:cubicBezTo>
                  <a:cubicBezTo>
                    <a:pt x="64770" y="846258"/>
                    <a:pt x="61264" y="844810"/>
                    <a:pt x="57150" y="844810"/>
                  </a:cubicBezTo>
                  <a:cubicBezTo>
                    <a:pt x="53797" y="844810"/>
                    <a:pt x="50673" y="845724"/>
                    <a:pt x="47777" y="847553"/>
                  </a:cubicBezTo>
                  <a:cubicBezTo>
                    <a:pt x="44881" y="849382"/>
                    <a:pt x="43434" y="851896"/>
                    <a:pt x="43434" y="855097"/>
                  </a:cubicBezTo>
                  <a:cubicBezTo>
                    <a:pt x="43434" y="860431"/>
                    <a:pt x="45720" y="863098"/>
                    <a:pt x="50292" y="863098"/>
                  </a:cubicBezTo>
                  <a:cubicBezTo>
                    <a:pt x="54102" y="863098"/>
                    <a:pt x="56007" y="861193"/>
                    <a:pt x="56007" y="857383"/>
                  </a:cubicBezTo>
                  <a:cubicBezTo>
                    <a:pt x="56007" y="855097"/>
                    <a:pt x="54483" y="853192"/>
                    <a:pt x="51435" y="851668"/>
                  </a:cubicBezTo>
                  <a:cubicBezTo>
                    <a:pt x="58293" y="851668"/>
                    <a:pt x="61722" y="854335"/>
                    <a:pt x="61722" y="859669"/>
                  </a:cubicBezTo>
                  <a:cubicBezTo>
                    <a:pt x="61722" y="862717"/>
                    <a:pt x="60579" y="865193"/>
                    <a:pt x="58293" y="867098"/>
                  </a:cubicBezTo>
                  <a:cubicBezTo>
                    <a:pt x="56007" y="869003"/>
                    <a:pt x="53340" y="869956"/>
                    <a:pt x="50292" y="869956"/>
                  </a:cubicBezTo>
                  <a:cubicBezTo>
                    <a:pt x="46024" y="869956"/>
                    <a:pt x="42481" y="868356"/>
                    <a:pt x="39662" y="865155"/>
                  </a:cubicBezTo>
                  <a:cubicBezTo>
                    <a:pt x="36842" y="861955"/>
                    <a:pt x="35433" y="858221"/>
                    <a:pt x="35433" y="853954"/>
                  </a:cubicBezTo>
                  <a:cubicBezTo>
                    <a:pt x="35433" y="848620"/>
                    <a:pt x="37490" y="844238"/>
                    <a:pt x="41605" y="840809"/>
                  </a:cubicBezTo>
                  <a:cubicBezTo>
                    <a:pt x="45720" y="837380"/>
                    <a:pt x="50520" y="835666"/>
                    <a:pt x="56007" y="835666"/>
                  </a:cubicBezTo>
                  <a:close/>
                  <a:moveTo>
                    <a:pt x="78867" y="807091"/>
                  </a:moveTo>
                  <a:cubicBezTo>
                    <a:pt x="86182" y="807091"/>
                    <a:pt x="92049" y="810672"/>
                    <a:pt x="96469" y="817835"/>
                  </a:cubicBezTo>
                  <a:cubicBezTo>
                    <a:pt x="99212" y="822407"/>
                    <a:pt x="100584" y="827589"/>
                    <a:pt x="100584" y="833380"/>
                  </a:cubicBezTo>
                  <a:cubicBezTo>
                    <a:pt x="100584" y="844810"/>
                    <a:pt x="96393" y="857764"/>
                    <a:pt x="88011" y="872242"/>
                  </a:cubicBezTo>
                  <a:lnTo>
                    <a:pt x="93726" y="877957"/>
                  </a:lnTo>
                  <a:cubicBezTo>
                    <a:pt x="111252" y="868051"/>
                    <a:pt x="122682" y="863098"/>
                    <a:pt x="128016" y="863098"/>
                  </a:cubicBezTo>
                  <a:cubicBezTo>
                    <a:pt x="136093" y="863250"/>
                    <a:pt x="142798" y="865003"/>
                    <a:pt x="148132" y="868356"/>
                  </a:cubicBezTo>
                  <a:cubicBezTo>
                    <a:pt x="154533" y="872470"/>
                    <a:pt x="157734" y="878338"/>
                    <a:pt x="157734" y="885958"/>
                  </a:cubicBezTo>
                  <a:cubicBezTo>
                    <a:pt x="157734" y="889311"/>
                    <a:pt x="156591" y="894073"/>
                    <a:pt x="154305" y="900245"/>
                  </a:cubicBezTo>
                  <a:cubicBezTo>
                    <a:pt x="152019" y="906418"/>
                    <a:pt x="150876" y="911180"/>
                    <a:pt x="150876" y="914533"/>
                  </a:cubicBezTo>
                  <a:cubicBezTo>
                    <a:pt x="150876" y="916666"/>
                    <a:pt x="151638" y="919714"/>
                    <a:pt x="153162" y="923677"/>
                  </a:cubicBezTo>
                  <a:cubicBezTo>
                    <a:pt x="146304" y="920019"/>
                    <a:pt x="142875" y="913542"/>
                    <a:pt x="142875" y="904246"/>
                  </a:cubicBezTo>
                  <a:cubicBezTo>
                    <a:pt x="142875" y="896626"/>
                    <a:pt x="140398" y="890149"/>
                    <a:pt x="135445" y="884815"/>
                  </a:cubicBezTo>
                  <a:cubicBezTo>
                    <a:pt x="130492" y="879481"/>
                    <a:pt x="124206" y="876814"/>
                    <a:pt x="116586" y="876814"/>
                  </a:cubicBezTo>
                  <a:cubicBezTo>
                    <a:pt x="107442" y="876814"/>
                    <a:pt x="97536" y="880624"/>
                    <a:pt x="86868" y="888244"/>
                  </a:cubicBezTo>
                  <a:lnTo>
                    <a:pt x="77724" y="879100"/>
                  </a:lnTo>
                  <a:cubicBezTo>
                    <a:pt x="86106" y="869041"/>
                    <a:pt x="90297" y="859516"/>
                    <a:pt x="90297" y="850525"/>
                  </a:cubicBezTo>
                  <a:cubicBezTo>
                    <a:pt x="90297" y="843362"/>
                    <a:pt x="88239" y="836999"/>
                    <a:pt x="84124" y="831437"/>
                  </a:cubicBezTo>
                  <a:cubicBezTo>
                    <a:pt x="80010" y="825874"/>
                    <a:pt x="74447" y="823093"/>
                    <a:pt x="67437" y="823093"/>
                  </a:cubicBezTo>
                  <a:cubicBezTo>
                    <a:pt x="66522" y="823093"/>
                    <a:pt x="65189" y="823283"/>
                    <a:pt x="63436" y="823664"/>
                  </a:cubicBezTo>
                  <a:cubicBezTo>
                    <a:pt x="61684" y="824045"/>
                    <a:pt x="60350" y="824236"/>
                    <a:pt x="59436" y="824236"/>
                  </a:cubicBezTo>
                  <a:cubicBezTo>
                    <a:pt x="50596" y="824236"/>
                    <a:pt x="44881" y="820807"/>
                    <a:pt x="42291" y="813949"/>
                  </a:cubicBezTo>
                  <a:cubicBezTo>
                    <a:pt x="44729" y="815473"/>
                    <a:pt x="47396" y="816235"/>
                    <a:pt x="50292" y="816235"/>
                  </a:cubicBezTo>
                  <a:cubicBezTo>
                    <a:pt x="52882" y="816235"/>
                    <a:pt x="55549" y="815473"/>
                    <a:pt x="58293" y="813949"/>
                  </a:cubicBezTo>
                  <a:cubicBezTo>
                    <a:pt x="66370" y="809377"/>
                    <a:pt x="73228" y="807091"/>
                    <a:pt x="78867" y="807091"/>
                  </a:cubicBezTo>
                  <a:close/>
                  <a:moveTo>
                    <a:pt x="169164" y="792232"/>
                  </a:moveTo>
                  <a:lnTo>
                    <a:pt x="171450" y="794518"/>
                  </a:lnTo>
                  <a:lnTo>
                    <a:pt x="164592" y="811663"/>
                  </a:lnTo>
                  <a:cubicBezTo>
                    <a:pt x="158648" y="826598"/>
                    <a:pt x="151409" y="836885"/>
                    <a:pt x="142875" y="842524"/>
                  </a:cubicBezTo>
                  <a:lnTo>
                    <a:pt x="93954" y="874756"/>
                  </a:lnTo>
                  <a:lnTo>
                    <a:pt x="90754" y="871785"/>
                  </a:lnTo>
                  <a:lnTo>
                    <a:pt x="124587" y="819664"/>
                  </a:lnTo>
                  <a:cubicBezTo>
                    <a:pt x="129311" y="812349"/>
                    <a:pt x="138074" y="805872"/>
                    <a:pt x="150876" y="800233"/>
                  </a:cubicBezTo>
                  <a:close/>
                  <a:moveTo>
                    <a:pt x="18288" y="737368"/>
                  </a:moveTo>
                  <a:lnTo>
                    <a:pt x="25146" y="737368"/>
                  </a:lnTo>
                  <a:lnTo>
                    <a:pt x="25146" y="855097"/>
                  </a:lnTo>
                  <a:cubicBezTo>
                    <a:pt x="25146" y="862260"/>
                    <a:pt x="27394" y="868432"/>
                    <a:pt x="31889" y="873613"/>
                  </a:cubicBezTo>
                  <a:cubicBezTo>
                    <a:pt x="36385" y="878795"/>
                    <a:pt x="42138" y="881386"/>
                    <a:pt x="49149" y="881386"/>
                  </a:cubicBezTo>
                  <a:cubicBezTo>
                    <a:pt x="52044" y="881386"/>
                    <a:pt x="55473" y="880624"/>
                    <a:pt x="59436" y="879100"/>
                  </a:cubicBezTo>
                  <a:lnTo>
                    <a:pt x="65151" y="884815"/>
                  </a:lnTo>
                  <a:cubicBezTo>
                    <a:pt x="59969" y="887863"/>
                    <a:pt x="55016" y="889387"/>
                    <a:pt x="50292" y="889387"/>
                  </a:cubicBezTo>
                  <a:cubicBezTo>
                    <a:pt x="41300" y="889387"/>
                    <a:pt x="33718" y="886453"/>
                    <a:pt x="27546" y="880586"/>
                  </a:cubicBezTo>
                  <a:cubicBezTo>
                    <a:pt x="21374" y="874718"/>
                    <a:pt x="18288" y="867365"/>
                    <a:pt x="18288" y="858526"/>
                  </a:cubicBezTo>
                  <a:close/>
                  <a:moveTo>
                    <a:pt x="0" y="737368"/>
                  </a:moveTo>
                  <a:lnTo>
                    <a:pt x="6858" y="737368"/>
                  </a:lnTo>
                  <a:lnTo>
                    <a:pt x="6858" y="959110"/>
                  </a:lnTo>
                  <a:lnTo>
                    <a:pt x="228600" y="959110"/>
                  </a:lnTo>
                  <a:lnTo>
                    <a:pt x="228600" y="965968"/>
                  </a:lnTo>
                  <a:lnTo>
                    <a:pt x="0" y="965968"/>
                  </a:lnTo>
                  <a:close/>
                  <a:moveTo>
                    <a:pt x="80010" y="533276"/>
                  </a:moveTo>
                  <a:lnTo>
                    <a:pt x="86868" y="538991"/>
                  </a:lnTo>
                  <a:cubicBezTo>
                    <a:pt x="86106" y="543563"/>
                    <a:pt x="85725" y="546611"/>
                    <a:pt x="85725" y="548135"/>
                  </a:cubicBezTo>
                  <a:cubicBezTo>
                    <a:pt x="85725" y="555602"/>
                    <a:pt x="89535" y="561622"/>
                    <a:pt x="97155" y="566194"/>
                  </a:cubicBezTo>
                  <a:cubicBezTo>
                    <a:pt x="103708" y="570157"/>
                    <a:pt x="110947" y="572138"/>
                    <a:pt x="118872" y="572138"/>
                  </a:cubicBezTo>
                  <a:lnTo>
                    <a:pt x="228600" y="572138"/>
                  </a:lnTo>
                  <a:lnTo>
                    <a:pt x="228600" y="578996"/>
                  </a:lnTo>
                  <a:lnTo>
                    <a:pt x="115443" y="578996"/>
                  </a:lnTo>
                  <a:cubicBezTo>
                    <a:pt x="105384" y="578996"/>
                    <a:pt x="96545" y="576024"/>
                    <a:pt x="88925" y="570080"/>
                  </a:cubicBezTo>
                  <a:cubicBezTo>
                    <a:pt x="80695" y="563680"/>
                    <a:pt x="76581" y="555602"/>
                    <a:pt x="76581" y="545849"/>
                  </a:cubicBezTo>
                  <a:cubicBezTo>
                    <a:pt x="76581" y="543563"/>
                    <a:pt x="77724" y="539372"/>
                    <a:pt x="80010" y="533276"/>
                  </a:cubicBezTo>
                  <a:close/>
                  <a:moveTo>
                    <a:pt x="61722" y="533276"/>
                  </a:moveTo>
                  <a:lnTo>
                    <a:pt x="66065" y="537162"/>
                  </a:lnTo>
                  <a:lnTo>
                    <a:pt x="56007" y="553850"/>
                  </a:lnTo>
                  <a:cubicBezTo>
                    <a:pt x="47625" y="567871"/>
                    <a:pt x="40005" y="575491"/>
                    <a:pt x="33147" y="576710"/>
                  </a:cubicBezTo>
                  <a:cubicBezTo>
                    <a:pt x="28879" y="577472"/>
                    <a:pt x="24536" y="579072"/>
                    <a:pt x="20116" y="581510"/>
                  </a:cubicBezTo>
                  <a:lnTo>
                    <a:pt x="17830" y="578996"/>
                  </a:lnTo>
                  <a:cubicBezTo>
                    <a:pt x="20421" y="575948"/>
                    <a:pt x="22174" y="571757"/>
                    <a:pt x="23088" y="566423"/>
                  </a:cubicBezTo>
                  <a:cubicBezTo>
                    <a:pt x="25374" y="558803"/>
                    <a:pt x="33299" y="550802"/>
                    <a:pt x="46863" y="542420"/>
                  </a:cubicBezTo>
                  <a:close/>
                  <a:moveTo>
                    <a:pt x="106299" y="517274"/>
                  </a:moveTo>
                  <a:cubicBezTo>
                    <a:pt x="113004" y="517274"/>
                    <a:pt x="118681" y="519598"/>
                    <a:pt x="123329" y="524246"/>
                  </a:cubicBezTo>
                  <a:cubicBezTo>
                    <a:pt x="127978" y="528894"/>
                    <a:pt x="130302" y="534571"/>
                    <a:pt x="130302" y="541277"/>
                  </a:cubicBezTo>
                  <a:cubicBezTo>
                    <a:pt x="130302" y="546458"/>
                    <a:pt x="128549" y="550992"/>
                    <a:pt x="125044" y="554879"/>
                  </a:cubicBezTo>
                  <a:cubicBezTo>
                    <a:pt x="121539" y="558765"/>
                    <a:pt x="117195" y="560708"/>
                    <a:pt x="112014" y="560708"/>
                  </a:cubicBezTo>
                  <a:cubicBezTo>
                    <a:pt x="107746" y="560708"/>
                    <a:pt x="104127" y="559298"/>
                    <a:pt x="101155" y="556479"/>
                  </a:cubicBezTo>
                  <a:cubicBezTo>
                    <a:pt x="98183" y="553659"/>
                    <a:pt x="96697" y="550116"/>
                    <a:pt x="96697" y="545849"/>
                  </a:cubicBezTo>
                  <a:cubicBezTo>
                    <a:pt x="96697" y="542496"/>
                    <a:pt x="97840" y="539753"/>
                    <a:pt x="100126" y="537619"/>
                  </a:cubicBezTo>
                  <a:cubicBezTo>
                    <a:pt x="102412" y="535486"/>
                    <a:pt x="105232" y="534419"/>
                    <a:pt x="108585" y="534419"/>
                  </a:cubicBezTo>
                  <a:cubicBezTo>
                    <a:pt x="113157" y="534419"/>
                    <a:pt x="115443" y="536705"/>
                    <a:pt x="115443" y="541277"/>
                  </a:cubicBezTo>
                  <a:cubicBezTo>
                    <a:pt x="115138" y="543258"/>
                    <a:pt x="114376" y="544782"/>
                    <a:pt x="113157" y="545849"/>
                  </a:cubicBezTo>
                  <a:cubicBezTo>
                    <a:pt x="113157" y="542801"/>
                    <a:pt x="111633" y="541277"/>
                    <a:pt x="108585" y="541277"/>
                  </a:cubicBezTo>
                  <a:cubicBezTo>
                    <a:pt x="104775" y="541277"/>
                    <a:pt x="102870" y="543182"/>
                    <a:pt x="102870" y="546992"/>
                  </a:cubicBezTo>
                  <a:cubicBezTo>
                    <a:pt x="102870" y="551564"/>
                    <a:pt x="105918" y="553850"/>
                    <a:pt x="112014" y="553850"/>
                  </a:cubicBezTo>
                  <a:cubicBezTo>
                    <a:pt x="115519" y="553850"/>
                    <a:pt x="118300" y="552478"/>
                    <a:pt x="120358" y="549735"/>
                  </a:cubicBezTo>
                  <a:cubicBezTo>
                    <a:pt x="122415" y="546992"/>
                    <a:pt x="123444" y="543791"/>
                    <a:pt x="123444" y="540134"/>
                  </a:cubicBezTo>
                  <a:cubicBezTo>
                    <a:pt x="123444" y="536019"/>
                    <a:pt x="121996" y="532514"/>
                    <a:pt x="119100" y="529618"/>
                  </a:cubicBezTo>
                  <a:cubicBezTo>
                    <a:pt x="116205" y="526723"/>
                    <a:pt x="112699" y="525275"/>
                    <a:pt x="108585" y="525275"/>
                  </a:cubicBezTo>
                  <a:cubicBezTo>
                    <a:pt x="104165" y="525275"/>
                    <a:pt x="99974" y="526418"/>
                    <a:pt x="96012" y="528704"/>
                  </a:cubicBezTo>
                  <a:lnTo>
                    <a:pt x="90297" y="522989"/>
                  </a:lnTo>
                  <a:cubicBezTo>
                    <a:pt x="97155" y="519179"/>
                    <a:pt x="102489" y="517274"/>
                    <a:pt x="106299" y="517274"/>
                  </a:cubicBezTo>
                  <a:close/>
                  <a:moveTo>
                    <a:pt x="22860" y="509273"/>
                  </a:moveTo>
                  <a:cubicBezTo>
                    <a:pt x="23774" y="514607"/>
                    <a:pt x="25679" y="519179"/>
                    <a:pt x="28575" y="522989"/>
                  </a:cubicBezTo>
                  <a:cubicBezTo>
                    <a:pt x="32080" y="527561"/>
                    <a:pt x="36271" y="529847"/>
                    <a:pt x="41148" y="529847"/>
                  </a:cubicBezTo>
                  <a:cubicBezTo>
                    <a:pt x="47091" y="529694"/>
                    <a:pt x="56235" y="526265"/>
                    <a:pt x="68580" y="519560"/>
                  </a:cubicBezTo>
                  <a:lnTo>
                    <a:pt x="77724" y="528704"/>
                  </a:lnTo>
                  <a:cubicBezTo>
                    <a:pt x="71628" y="541810"/>
                    <a:pt x="68580" y="551335"/>
                    <a:pt x="68580" y="557279"/>
                  </a:cubicBezTo>
                  <a:cubicBezTo>
                    <a:pt x="68580" y="561698"/>
                    <a:pt x="69799" y="565661"/>
                    <a:pt x="72237" y="569166"/>
                  </a:cubicBezTo>
                  <a:cubicBezTo>
                    <a:pt x="74676" y="572671"/>
                    <a:pt x="78028" y="574424"/>
                    <a:pt x="82296" y="574424"/>
                  </a:cubicBezTo>
                  <a:cubicBezTo>
                    <a:pt x="79248" y="577472"/>
                    <a:pt x="75819" y="578996"/>
                    <a:pt x="72009" y="578996"/>
                  </a:cubicBezTo>
                  <a:cubicBezTo>
                    <a:pt x="68199" y="578996"/>
                    <a:pt x="65151" y="577510"/>
                    <a:pt x="62865" y="574538"/>
                  </a:cubicBezTo>
                  <a:cubicBezTo>
                    <a:pt x="60579" y="571566"/>
                    <a:pt x="59436" y="568099"/>
                    <a:pt x="59436" y="564137"/>
                  </a:cubicBezTo>
                  <a:cubicBezTo>
                    <a:pt x="59436" y="557126"/>
                    <a:pt x="62484" y="548363"/>
                    <a:pt x="68580" y="537848"/>
                  </a:cubicBezTo>
                  <a:lnTo>
                    <a:pt x="61722" y="529847"/>
                  </a:lnTo>
                  <a:cubicBezTo>
                    <a:pt x="50901" y="537467"/>
                    <a:pt x="42138" y="541277"/>
                    <a:pt x="35433" y="541277"/>
                  </a:cubicBezTo>
                  <a:cubicBezTo>
                    <a:pt x="30708" y="541277"/>
                    <a:pt x="26860" y="539448"/>
                    <a:pt x="23888" y="535790"/>
                  </a:cubicBezTo>
                  <a:cubicBezTo>
                    <a:pt x="20917" y="532133"/>
                    <a:pt x="19431" y="527866"/>
                    <a:pt x="19431" y="522989"/>
                  </a:cubicBezTo>
                  <a:cubicBezTo>
                    <a:pt x="19431" y="516588"/>
                    <a:pt x="20574" y="512016"/>
                    <a:pt x="22860" y="509273"/>
                  </a:cubicBezTo>
                  <a:close/>
                  <a:moveTo>
                    <a:pt x="65151" y="501272"/>
                  </a:moveTo>
                  <a:lnTo>
                    <a:pt x="96012" y="533276"/>
                  </a:lnTo>
                  <a:lnTo>
                    <a:pt x="90754" y="538762"/>
                  </a:lnTo>
                  <a:lnTo>
                    <a:pt x="59207" y="506301"/>
                  </a:lnTo>
                  <a:close/>
                  <a:moveTo>
                    <a:pt x="56007" y="466982"/>
                  </a:moveTo>
                  <a:cubicBezTo>
                    <a:pt x="62712" y="466982"/>
                    <a:pt x="68427" y="469115"/>
                    <a:pt x="73152" y="473383"/>
                  </a:cubicBezTo>
                  <a:cubicBezTo>
                    <a:pt x="77876" y="477650"/>
                    <a:pt x="80162" y="483136"/>
                    <a:pt x="80010" y="489842"/>
                  </a:cubicBezTo>
                  <a:cubicBezTo>
                    <a:pt x="79857" y="496090"/>
                    <a:pt x="77952" y="501805"/>
                    <a:pt x="74295" y="506987"/>
                  </a:cubicBezTo>
                  <a:lnTo>
                    <a:pt x="68580" y="502415"/>
                  </a:lnTo>
                  <a:cubicBezTo>
                    <a:pt x="70866" y="498757"/>
                    <a:pt x="72009" y="494947"/>
                    <a:pt x="72009" y="490985"/>
                  </a:cubicBezTo>
                  <a:cubicBezTo>
                    <a:pt x="72009" y="486870"/>
                    <a:pt x="70561" y="483365"/>
                    <a:pt x="67665" y="480469"/>
                  </a:cubicBezTo>
                  <a:cubicBezTo>
                    <a:pt x="64770" y="477574"/>
                    <a:pt x="61264" y="476126"/>
                    <a:pt x="57150" y="476126"/>
                  </a:cubicBezTo>
                  <a:cubicBezTo>
                    <a:pt x="53797" y="476126"/>
                    <a:pt x="50673" y="477040"/>
                    <a:pt x="47777" y="478869"/>
                  </a:cubicBezTo>
                  <a:cubicBezTo>
                    <a:pt x="44881" y="480698"/>
                    <a:pt x="43434" y="483212"/>
                    <a:pt x="43434" y="486413"/>
                  </a:cubicBezTo>
                  <a:cubicBezTo>
                    <a:pt x="43434" y="491747"/>
                    <a:pt x="45720" y="494414"/>
                    <a:pt x="50292" y="494414"/>
                  </a:cubicBezTo>
                  <a:cubicBezTo>
                    <a:pt x="54102" y="494414"/>
                    <a:pt x="56007" y="492509"/>
                    <a:pt x="56007" y="488699"/>
                  </a:cubicBezTo>
                  <a:cubicBezTo>
                    <a:pt x="56007" y="486413"/>
                    <a:pt x="54483" y="484508"/>
                    <a:pt x="51435" y="482984"/>
                  </a:cubicBezTo>
                  <a:cubicBezTo>
                    <a:pt x="58293" y="482984"/>
                    <a:pt x="61722" y="485651"/>
                    <a:pt x="61722" y="490985"/>
                  </a:cubicBezTo>
                  <a:cubicBezTo>
                    <a:pt x="61722" y="494033"/>
                    <a:pt x="60579" y="496509"/>
                    <a:pt x="58293" y="498414"/>
                  </a:cubicBezTo>
                  <a:cubicBezTo>
                    <a:pt x="56007" y="500319"/>
                    <a:pt x="53340" y="501272"/>
                    <a:pt x="50292" y="501272"/>
                  </a:cubicBezTo>
                  <a:cubicBezTo>
                    <a:pt x="46024" y="501272"/>
                    <a:pt x="42481" y="499672"/>
                    <a:pt x="39662" y="496471"/>
                  </a:cubicBezTo>
                  <a:cubicBezTo>
                    <a:pt x="36842" y="493271"/>
                    <a:pt x="35433" y="489537"/>
                    <a:pt x="35433" y="485270"/>
                  </a:cubicBezTo>
                  <a:cubicBezTo>
                    <a:pt x="35433" y="479936"/>
                    <a:pt x="37490" y="475554"/>
                    <a:pt x="41605" y="472125"/>
                  </a:cubicBezTo>
                  <a:cubicBezTo>
                    <a:pt x="45720" y="468696"/>
                    <a:pt x="50520" y="466982"/>
                    <a:pt x="56007" y="466982"/>
                  </a:cubicBezTo>
                  <a:close/>
                  <a:moveTo>
                    <a:pt x="78867" y="438407"/>
                  </a:moveTo>
                  <a:cubicBezTo>
                    <a:pt x="86182" y="438407"/>
                    <a:pt x="92049" y="441988"/>
                    <a:pt x="96469" y="449151"/>
                  </a:cubicBezTo>
                  <a:cubicBezTo>
                    <a:pt x="99212" y="453723"/>
                    <a:pt x="100584" y="458905"/>
                    <a:pt x="100584" y="464696"/>
                  </a:cubicBezTo>
                  <a:cubicBezTo>
                    <a:pt x="100584" y="476126"/>
                    <a:pt x="96393" y="489080"/>
                    <a:pt x="88011" y="503558"/>
                  </a:cubicBezTo>
                  <a:lnTo>
                    <a:pt x="93726" y="509273"/>
                  </a:lnTo>
                  <a:cubicBezTo>
                    <a:pt x="111252" y="499367"/>
                    <a:pt x="122682" y="494414"/>
                    <a:pt x="128016" y="494414"/>
                  </a:cubicBezTo>
                  <a:cubicBezTo>
                    <a:pt x="136093" y="494566"/>
                    <a:pt x="142798" y="496319"/>
                    <a:pt x="148132" y="499672"/>
                  </a:cubicBezTo>
                  <a:cubicBezTo>
                    <a:pt x="154533" y="503786"/>
                    <a:pt x="157734" y="509654"/>
                    <a:pt x="157734" y="517274"/>
                  </a:cubicBezTo>
                  <a:cubicBezTo>
                    <a:pt x="157734" y="520627"/>
                    <a:pt x="156591" y="525389"/>
                    <a:pt x="154305" y="531561"/>
                  </a:cubicBezTo>
                  <a:cubicBezTo>
                    <a:pt x="152019" y="537734"/>
                    <a:pt x="150876" y="542496"/>
                    <a:pt x="150876" y="545849"/>
                  </a:cubicBezTo>
                  <a:cubicBezTo>
                    <a:pt x="150876" y="547982"/>
                    <a:pt x="151638" y="551030"/>
                    <a:pt x="153162" y="554993"/>
                  </a:cubicBezTo>
                  <a:cubicBezTo>
                    <a:pt x="146304" y="551335"/>
                    <a:pt x="142875" y="544858"/>
                    <a:pt x="142875" y="535562"/>
                  </a:cubicBezTo>
                  <a:cubicBezTo>
                    <a:pt x="142875" y="527942"/>
                    <a:pt x="140398" y="521465"/>
                    <a:pt x="135445" y="516131"/>
                  </a:cubicBezTo>
                  <a:cubicBezTo>
                    <a:pt x="130492" y="510797"/>
                    <a:pt x="124206" y="508130"/>
                    <a:pt x="116586" y="508130"/>
                  </a:cubicBezTo>
                  <a:cubicBezTo>
                    <a:pt x="107442" y="508130"/>
                    <a:pt x="97536" y="511940"/>
                    <a:pt x="86868" y="519560"/>
                  </a:cubicBezTo>
                  <a:lnTo>
                    <a:pt x="77724" y="510416"/>
                  </a:lnTo>
                  <a:cubicBezTo>
                    <a:pt x="86106" y="500357"/>
                    <a:pt x="90297" y="490832"/>
                    <a:pt x="90297" y="481841"/>
                  </a:cubicBezTo>
                  <a:cubicBezTo>
                    <a:pt x="90297" y="474678"/>
                    <a:pt x="88239" y="468315"/>
                    <a:pt x="84124" y="462753"/>
                  </a:cubicBezTo>
                  <a:cubicBezTo>
                    <a:pt x="80010" y="457190"/>
                    <a:pt x="74447" y="454409"/>
                    <a:pt x="67437" y="454409"/>
                  </a:cubicBezTo>
                  <a:cubicBezTo>
                    <a:pt x="66522" y="454409"/>
                    <a:pt x="65189" y="454599"/>
                    <a:pt x="63436" y="454980"/>
                  </a:cubicBezTo>
                  <a:cubicBezTo>
                    <a:pt x="61684" y="455361"/>
                    <a:pt x="60350" y="455552"/>
                    <a:pt x="59436" y="455552"/>
                  </a:cubicBezTo>
                  <a:cubicBezTo>
                    <a:pt x="50596" y="455552"/>
                    <a:pt x="44881" y="452123"/>
                    <a:pt x="42291" y="445265"/>
                  </a:cubicBezTo>
                  <a:cubicBezTo>
                    <a:pt x="44729" y="446789"/>
                    <a:pt x="47396" y="447551"/>
                    <a:pt x="50292" y="447551"/>
                  </a:cubicBezTo>
                  <a:cubicBezTo>
                    <a:pt x="52882" y="447551"/>
                    <a:pt x="55549" y="446789"/>
                    <a:pt x="58293" y="445265"/>
                  </a:cubicBezTo>
                  <a:cubicBezTo>
                    <a:pt x="66370" y="440693"/>
                    <a:pt x="73228" y="438407"/>
                    <a:pt x="78867" y="438407"/>
                  </a:cubicBezTo>
                  <a:close/>
                  <a:moveTo>
                    <a:pt x="169164" y="423548"/>
                  </a:moveTo>
                  <a:lnTo>
                    <a:pt x="171450" y="425834"/>
                  </a:lnTo>
                  <a:lnTo>
                    <a:pt x="164592" y="442979"/>
                  </a:lnTo>
                  <a:cubicBezTo>
                    <a:pt x="158648" y="457914"/>
                    <a:pt x="151409" y="468201"/>
                    <a:pt x="142875" y="473840"/>
                  </a:cubicBezTo>
                  <a:lnTo>
                    <a:pt x="93954" y="506072"/>
                  </a:lnTo>
                  <a:lnTo>
                    <a:pt x="90754" y="503101"/>
                  </a:lnTo>
                  <a:lnTo>
                    <a:pt x="124587" y="450980"/>
                  </a:lnTo>
                  <a:cubicBezTo>
                    <a:pt x="129311" y="443665"/>
                    <a:pt x="138074" y="437188"/>
                    <a:pt x="150876" y="431549"/>
                  </a:cubicBezTo>
                  <a:close/>
                  <a:moveTo>
                    <a:pt x="18288" y="368684"/>
                  </a:moveTo>
                  <a:lnTo>
                    <a:pt x="25146" y="368684"/>
                  </a:lnTo>
                  <a:lnTo>
                    <a:pt x="25146" y="486413"/>
                  </a:lnTo>
                  <a:cubicBezTo>
                    <a:pt x="25146" y="493576"/>
                    <a:pt x="27394" y="499748"/>
                    <a:pt x="31889" y="504929"/>
                  </a:cubicBezTo>
                  <a:cubicBezTo>
                    <a:pt x="36385" y="510111"/>
                    <a:pt x="42138" y="512702"/>
                    <a:pt x="49149" y="512702"/>
                  </a:cubicBezTo>
                  <a:cubicBezTo>
                    <a:pt x="52044" y="512702"/>
                    <a:pt x="55473" y="511940"/>
                    <a:pt x="59436" y="510416"/>
                  </a:cubicBezTo>
                  <a:lnTo>
                    <a:pt x="65151" y="516131"/>
                  </a:lnTo>
                  <a:cubicBezTo>
                    <a:pt x="59969" y="519179"/>
                    <a:pt x="55016" y="520703"/>
                    <a:pt x="50292" y="520703"/>
                  </a:cubicBezTo>
                  <a:cubicBezTo>
                    <a:pt x="41300" y="520703"/>
                    <a:pt x="33718" y="517769"/>
                    <a:pt x="27546" y="511902"/>
                  </a:cubicBezTo>
                  <a:cubicBezTo>
                    <a:pt x="21374" y="506034"/>
                    <a:pt x="18288" y="498681"/>
                    <a:pt x="18288" y="489842"/>
                  </a:cubicBezTo>
                  <a:close/>
                  <a:moveTo>
                    <a:pt x="0" y="368684"/>
                  </a:moveTo>
                  <a:lnTo>
                    <a:pt x="6858" y="368684"/>
                  </a:lnTo>
                  <a:lnTo>
                    <a:pt x="6858" y="590426"/>
                  </a:lnTo>
                  <a:lnTo>
                    <a:pt x="228600" y="590426"/>
                  </a:lnTo>
                  <a:lnTo>
                    <a:pt x="228600" y="597284"/>
                  </a:lnTo>
                  <a:lnTo>
                    <a:pt x="0" y="597284"/>
                  </a:lnTo>
                  <a:close/>
                  <a:moveTo>
                    <a:pt x="80010" y="164592"/>
                  </a:moveTo>
                  <a:lnTo>
                    <a:pt x="86868" y="170307"/>
                  </a:lnTo>
                  <a:cubicBezTo>
                    <a:pt x="86106" y="174879"/>
                    <a:pt x="85725" y="177927"/>
                    <a:pt x="85725" y="179451"/>
                  </a:cubicBezTo>
                  <a:cubicBezTo>
                    <a:pt x="85725" y="186919"/>
                    <a:pt x="89535" y="192938"/>
                    <a:pt x="97155" y="197510"/>
                  </a:cubicBezTo>
                  <a:cubicBezTo>
                    <a:pt x="103708" y="201473"/>
                    <a:pt x="110947" y="203454"/>
                    <a:pt x="118872" y="203454"/>
                  </a:cubicBezTo>
                  <a:lnTo>
                    <a:pt x="228600" y="203454"/>
                  </a:lnTo>
                  <a:lnTo>
                    <a:pt x="228600" y="210312"/>
                  </a:lnTo>
                  <a:lnTo>
                    <a:pt x="115443" y="210312"/>
                  </a:lnTo>
                  <a:cubicBezTo>
                    <a:pt x="105384" y="210312"/>
                    <a:pt x="96545" y="207340"/>
                    <a:pt x="88925" y="201397"/>
                  </a:cubicBezTo>
                  <a:cubicBezTo>
                    <a:pt x="80695" y="194996"/>
                    <a:pt x="76581" y="186919"/>
                    <a:pt x="76581" y="177165"/>
                  </a:cubicBezTo>
                  <a:cubicBezTo>
                    <a:pt x="76581" y="174879"/>
                    <a:pt x="77724" y="170688"/>
                    <a:pt x="80010" y="164592"/>
                  </a:cubicBezTo>
                  <a:close/>
                  <a:moveTo>
                    <a:pt x="61722" y="164592"/>
                  </a:moveTo>
                  <a:lnTo>
                    <a:pt x="66065" y="168478"/>
                  </a:lnTo>
                  <a:lnTo>
                    <a:pt x="56007" y="185166"/>
                  </a:lnTo>
                  <a:cubicBezTo>
                    <a:pt x="47625" y="199187"/>
                    <a:pt x="40005" y="206807"/>
                    <a:pt x="33147" y="208026"/>
                  </a:cubicBezTo>
                  <a:cubicBezTo>
                    <a:pt x="28879" y="208788"/>
                    <a:pt x="24536" y="210388"/>
                    <a:pt x="20116" y="212827"/>
                  </a:cubicBezTo>
                  <a:lnTo>
                    <a:pt x="17830" y="210312"/>
                  </a:lnTo>
                  <a:cubicBezTo>
                    <a:pt x="20421" y="207264"/>
                    <a:pt x="22174" y="203073"/>
                    <a:pt x="23088" y="197739"/>
                  </a:cubicBezTo>
                  <a:cubicBezTo>
                    <a:pt x="25374" y="190119"/>
                    <a:pt x="33299" y="182118"/>
                    <a:pt x="46863" y="173736"/>
                  </a:cubicBezTo>
                  <a:close/>
                  <a:moveTo>
                    <a:pt x="106299" y="148590"/>
                  </a:moveTo>
                  <a:cubicBezTo>
                    <a:pt x="113004" y="148590"/>
                    <a:pt x="118681" y="150914"/>
                    <a:pt x="123329" y="155562"/>
                  </a:cubicBezTo>
                  <a:cubicBezTo>
                    <a:pt x="127978" y="160210"/>
                    <a:pt x="130302" y="165887"/>
                    <a:pt x="130302" y="172593"/>
                  </a:cubicBezTo>
                  <a:cubicBezTo>
                    <a:pt x="130302" y="177775"/>
                    <a:pt x="128549" y="182308"/>
                    <a:pt x="125044" y="186195"/>
                  </a:cubicBezTo>
                  <a:cubicBezTo>
                    <a:pt x="121539" y="190081"/>
                    <a:pt x="117195" y="192024"/>
                    <a:pt x="112014" y="192024"/>
                  </a:cubicBezTo>
                  <a:cubicBezTo>
                    <a:pt x="107746" y="192024"/>
                    <a:pt x="104127" y="190614"/>
                    <a:pt x="101155" y="187795"/>
                  </a:cubicBezTo>
                  <a:cubicBezTo>
                    <a:pt x="98183" y="184975"/>
                    <a:pt x="96697" y="181432"/>
                    <a:pt x="96697" y="177165"/>
                  </a:cubicBezTo>
                  <a:cubicBezTo>
                    <a:pt x="96697" y="173812"/>
                    <a:pt x="97840" y="171069"/>
                    <a:pt x="100126" y="168935"/>
                  </a:cubicBezTo>
                  <a:cubicBezTo>
                    <a:pt x="102412" y="166802"/>
                    <a:pt x="105232" y="165735"/>
                    <a:pt x="108585" y="165735"/>
                  </a:cubicBezTo>
                  <a:cubicBezTo>
                    <a:pt x="113157" y="165735"/>
                    <a:pt x="115443" y="168021"/>
                    <a:pt x="115443" y="172593"/>
                  </a:cubicBezTo>
                  <a:cubicBezTo>
                    <a:pt x="115138" y="174574"/>
                    <a:pt x="114376" y="176098"/>
                    <a:pt x="113157" y="177165"/>
                  </a:cubicBezTo>
                  <a:cubicBezTo>
                    <a:pt x="113157" y="174117"/>
                    <a:pt x="111633" y="172593"/>
                    <a:pt x="108585" y="172593"/>
                  </a:cubicBezTo>
                  <a:cubicBezTo>
                    <a:pt x="104775" y="172593"/>
                    <a:pt x="102870" y="174498"/>
                    <a:pt x="102870" y="178308"/>
                  </a:cubicBezTo>
                  <a:cubicBezTo>
                    <a:pt x="102870" y="182880"/>
                    <a:pt x="105918" y="185166"/>
                    <a:pt x="112014" y="185166"/>
                  </a:cubicBezTo>
                  <a:cubicBezTo>
                    <a:pt x="115519" y="185166"/>
                    <a:pt x="118300" y="183794"/>
                    <a:pt x="120358" y="181051"/>
                  </a:cubicBezTo>
                  <a:cubicBezTo>
                    <a:pt x="122415" y="178308"/>
                    <a:pt x="123444" y="175108"/>
                    <a:pt x="123444" y="171450"/>
                  </a:cubicBezTo>
                  <a:cubicBezTo>
                    <a:pt x="123444" y="167335"/>
                    <a:pt x="121996" y="163830"/>
                    <a:pt x="119100" y="160934"/>
                  </a:cubicBezTo>
                  <a:cubicBezTo>
                    <a:pt x="116205" y="158039"/>
                    <a:pt x="112699" y="156591"/>
                    <a:pt x="108585" y="156591"/>
                  </a:cubicBezTo>
                  <a:cubicBezTo>
                    <a:pt x="104165" y="156591"/>
                    <a:pt x="99974" y="157734"/>
                    <a:pt x="96012" y="160020"/>
                  </a:cubicBezTo>
                  <a:lnTo>
                    <a:pt x="90297" y="154305"/>
                  </a:lnTo>
                  <a:cubicBezTo>
                    <a:pt x="97155" y="150495"/>
                    <a:pt x="102489" y="148590"/>
                    <a:pt x="106299" y="148590"/>
                  </a:cubicBezTo>
                  <a:close/>
                  <a:moveTo>
                    <a:pt x="22860" y="140589"/>
                  </a:moveTo>
                  <a:cubicBezTo>
                    <a:pt x="23774" y="145923"/>
                    <a:pt x="25679" y="150495"/>
                    <a:pt x="28575" y="154305"/>
                  </a:cubicBezTo>
                  <a:cubicBezTo>
                    <a:pt x="32080" y="158877"/>
                    <a:pt x="36271" y="161163"/>
                    <a:pt x="41148" y="161163"/>
                  </a:cubicBezTo>
                  <a:cubicBezTo>
                    <a:pt x="47091" y="161011"/>
                    <a:pt x="56235" y="157582"/>
                    <a:pt x="68580" y="150876"/>
                  </a:cubicBezTo>
                  <a:lnTo>
                    <a:pt x="77724" y="160020"/>
                  </a:lnTo>
                  <a:cubicBezTo>
                    <a:pt x="71628" y="173126"/>
                    <a:pt x="68580" y="182651"/>
                    <a:pt x="68580" y="188595"/>
                  </a:cubicBezTo>
                  <a:cubicBezTo>
                    <a:pt x="68580" y="193015"/>
                    <a:pt x="69799" y="196977"/>
                    <a:pt x="72237" y="200482"/>
                  </a:cubicBezTo>
                  <a:cubicBezTo>
                    <a:pt x="74676" y="203987"/>
                    <a:pt x="78028" y="205740"/>
                    <a:pt x="82296" y="205740"/>
                  </a:cubicBezTo>
                  <a:cubicBezTo>
                    <a:pt x="79248" y="208788"/>
                    <a:pt x="75819" y="210312"/>
                    <a:pt x="72009" y="210312"/>
                  </a:cubicBezTo>
                  <a:cubicBezTo>
                    <a:pt x="68199" y="210312"/>
                    <a:pt x="65151" y="208826"/>
                    <a:pt x="62865" y="205854"/>
                  </a:cubicBezTo>
                  <a:cubicBezTo>
                    <a:pt x="60579" y="202882"/>
                    <a:pt x="59436" y="199415"/>
                    <a:pt x="59436" y="195453"/>
                  </a:cubicBezTo>
                  <a:cubicBezTo>
                    <a:pt x="59436" y="188443"/>
                    <a:pt x="62484" y="179680"/>
                    <a:pt x="68580" y="169164"/>
                  </a:cubicBezTo>
                  <a:lnTo>
                    <a:pt x="61722" y="161163"/>
                  </a:lnTo>
                  <a:cubicBezTo>
                    <a:pt x="50901" y="168783"/>
                    <a:pt x="42138" y="172593"/>
                    <a:pt x="35433" y="172593"/>
                  </a:cubicBezTo>
                  <a:cubicBezTo>
                    <a:pt x="30708" y="172593"/>
                    <a:pt x="26860" y="170764"/>
                    <a:pt x="23888" y="167107"/>
                  </a:cubicBezTo>
                  <a:cubicBezTo>
                    <a:pt x="20917" y="163449"/>
                    <a:pt x="19431" y="159182"/>
                    <a:pt x="19431" y="154305"/>
                  </a:cubicBezTo>
                  <a:cubicBezTo>
                    <a:pt x="19431" y="147904"/>
                    <a:pt x="20574" y="143332"/>
                    <a:pt x="22860" y="140589"/>
                  </a:cubicBezTo>
                  <a:close/>
                  <a:moveTo>
                    <a:pt x="65151" y="132588"/>
                  </a:moveTo>
                  <a:lnTo>
                    <a:pt x="96012" y="164592"/>
                  </a:lnTo>
                  <a:lnTo>
                    <a:pt x="90754" y="170078"/>
                  </a:lnTo>
                  <a:lnTo>
                    <a:pt x="59207" y="137617"/>
                  </a:lnTo>
                  <a:close/>
                  <a:moveTo>
                    <a:pt x="56007" y="98298"/>
                  </a:moveTo>
                  <a:cubicBezTo>
                    <a:pt x="62712" y="98298"/>
                    <a:pt x="68427" y="100432"/>
                    <a:pt x="73152" y="104699"/>
                  </a:cubicBezTo>
                  <a:cubicBezTo>
                    <a:pt x="77876" y="108966"/>
                    <a:pt x="80162" y="114452"/>
                    <a:pt x="80010" y="121158"/>
                  </a:cubicBezTo>
                  <a:cubicBezTo>
                    <a:pt x="79857" y="127406"/>
                    <a:pt x="77952" y="133121"/>
                    <a:pt x="74295" y="138303"/>
                  </a:cubicBezTo>
                  <a:lnTo>
                    <a:pt x="68580" y="133731"/>
                  </a:lnTo>
                  <a:cubicBezTo>
                    <a:pt x="70866" y="130073"/>
                    <a:pt x="72009" y="126263"/>
                    <a:pt x="72009" y="122301"/>
                  </a:cubicBezTo>
                  <a:cubicBezTo>
                    <a:pt x="72009" y="118186"/>
                    <a:pt x="70561" y="114681"/>
                    <a:pt x="67665" y="111785"/>
                  </a:cubicBezTo>
                  <a:cubicBezTo>
                    <a:pt x="64770" y="108890"/>
                    <a:pt x="61264" y="107442"/>
                    <a:pt x="57150" y="107442"/>
                  </a:cubicBezTo>
                  <a:cubicBezTo>
                    <a:pt x="53797" y="107442"/>
                    <a:pt x="50673" y="108356"/>
                    <a:pt x="47777" y="110185"/>
                  </a:cubicBezTo>
                  <a:cubicBezTo>
                    <a:pt x="44881" y="112014"/>
                    <a:pt x="43434" y="114529"/>
                    <a:pt x="43434" y="117729"/>
                  </a:cubicBezTo>
                  <a:cubicBezTo>
                    <a:pt x="43434" y="123063"/>
                    <a:pt x="45720" y="125730"/>
                    <a:pt x="50292" y="125730"/>
                  </a:cubicBezTo>
                  <a:cubicBezTo>
                    <a:pt x="54102" y="125730"/>
                    <a:pt x="56007" y="123825"/>
                    <a:pt x="56007" y="120015"/>
                  </a:cubicBezTo>
                  <a:cubicBezTo>
                    <a:pt x="56007" y="117729"/>
                    <a:pt x="54483" y="115824"/>
                    <a:pt x="51435" y="114300"/>
                  </a:cubicBezTo>
                  <a:cubicBezTo>
                    <a:pt x="58293" y="114300"/>
                    <a:pt x="61722" y="116967"/>
                    <a:pt x="61722" y="122301"/>
                  </a:cubicBezTo>
                  <a:cubicBezTo>
                    <a:pt x="61722" y="125349"/>
                    <a:pt x="60579" y="127825"/>
                    <a:pt x="58293" y="129730"/>
                  </a:cubicBezTo>
                  <a:cubicBezTo>
                    <a:pt x="56007" y="131635"/>
                    <a:pt x="53340" y="132588"/>
                    <a:pt x="50292" y="132588"/>
                  </a:cubicBezTo>
                  <a:cubicBezTo>
                    <a:pt x="46024" y="132588"/>
                    <a:pt x="42481" y="130988"/>
                    <a:pt x="39662" y="127787"/>
                  </a:cubicBezTo>
                  <a:cubicBezTo>
                    <a:pt x="36842" y="124587"/>
                    <a:pt x="35433" y="120853"/>
                    <a:pt x="35433" y="116586"/>
                  </a:cubicBezTo>
                  <a:cubicBezTo>
                    <a:pt x="35433" y="111252"/>
                    <a:pt x="37490" y="106870"/>
                    <a:pt x="41605" y="103441"/>
                  </a:cubicBezTo>
                  <a:cubicBezTo>
                    <a:pt x="45720" y="100012"/>
                    <a:pt x="50520" y="98298"/>
                    <a:pt x="56007" y="98298"/>
                  </a:cubicBezTo>
                  <a:close/>
                  <a:moveTo>
                    <a:pt x="78867" y="69723"/>
                  </a:moveTo>
                  <a:cubicBezTo>
                    <a:pt x="86182" y="69723"/>
                    <a:pt x="92049" y="73304"/>
                    <a:pt x="96469" y="80467"/>
                  </a:cubicBezTo>
                  <a:cubicBezTo>
                    <a:pt x="99212" y="85039"/>
                    <a:pt x="100584" y="90221"/>
                    <a:pt x="100584" y="96012"/>
                  </a:cubicBezTo>
                  <a:cubicBezTo>
                    <a:pt x="100584" y="107442"/>
                    <a:pt x="96393" y="120396"/>
                    <a:pt x="88011" y="134874"/>
                  </a:cubicBezTo>
                  <a:lnTo>
                    <a:pt x="93726" y="140589"/>
                  </a:lnTo>
                  <a:cubicBezTo>
                    <a:pt x="111252" y="130683"/>
                    <a:pt x="122682" y="125730"/>
                    <a:pt x="128016" y="125730"/>
                  </a:cubicBezTo>
                  <a:cubicBezTo>
                    <a:pt x="136093" y="125882"/>
                    <a:pt x="142798" y="127635"/>
                    <a:pt x="148132" y="130988"/>
                  </a:cubicBezTo>
                  <a:cubicBezTo>
                    <a:pt x="154533" y="135103"/>
                    <a:pt x="157734" y="140970"/>
                    <a:pt x="157734" y="148590"/>
                  </a:cubicBezTo>
                  <a:cubicBezTo>
                    <a:pt x="157734" y="151943"/>
                    <a:pt x="156591" y="156705"/>
                    <a:pt x="154305" y="162877"/>
                  </a:cubicBezTo>
                  <a:cubicBezTo>
                    <a:pt x="152019" y="169050"/>
                    <a:pt x="150876" y="173812"/>
                    <a:pt x="150876" y="177165"/>
                  </a:cubicBezTo>
                  <a:cubicBezTo>
                    <a:pt x="150876" y="179299"/>
                    <a:pt x="151638" y="182347"/>
                    <a:pt x="153162" y="186309"/>
                  </a:cubicBezTo>
                  <a:cubicBezTo>
                    <a:pt x="146304" y="182651"/>
                    <a:pt x="142875" y="176174"/>
                    <a:pt x="142875" y="166878"/>
                  </a:cubicBezTo>
                  <a:cubicBezTo>
                    <a:pt x="142875" y="159258"/>
                    <a:pt x="140398" y="152781"/>
                    <a:pt x="135445" y="147447"/>
                  </a:cubicBezTo>
                  <a:cubicBezTo>
                    <a:pt x="130492" y="142113"/>
                    <a:pt x="124206" y="139446"/>
                    <a:pt x="116586" y="139446"/>
                  </a:cubicBezTo>
                  <a:cubicBezTo>
                    <a:pt x="107442" y="139446"/>
                    <a:pt x="97536" y="143256"/>
                    <a:pt x="86868" y="150876"/>
                  </a:cubicBezTo>
                  <a:lnTo>
                    <a:pt x="77724" y="141732"/>
                  </a:lnTo>
                  <a:cubicBezTo>
                    <a:pt x="86106" y="131674"/>
                    <a:pt x="90297" y="122149"/>
                    <a:pt x="90297" y="113157"/>
                  </a:cubicBezTo>
                  <a:cubicBezTo>
                    <a:pt x="90297" y="105994"/>
                    <a:pt x="88239" y="99631"/>
                    <a:pt x="84124" y="94069"/>
                  </a:cubicBezTo>
                  <a:cubicBezTo>
                    <a:pt x="80010" y="88506"/>
                    <a:pt x="74447" y="85725"/>
                    <a:pt x="67437" y="85725"/>
                  </a:cubicBezTo>
                  <a:cubicBezTo>
                    <a:pt x="66522" y="85725"/>
                    <a:pt x="65189" y="85915"/>
                    <a:pt x="63436" y="86296"/>
                  </a:cubicBezTo>
                  <a:cubicBezTo>
                    <a:pt x="61684" y="86677"/>
                    <a:pt x="60350" y="86868"/>
                    <a:pt x="59436" y="86868"/>
                  </a:cubicBezTo>
                  <a:cubicBezTo>
                    <a:pt x="50596" y="86868"/>
                    <a:pt x="44881" y="83439"/>
                    <a:pt x="42291" y="76581"/>
                  </a:cubicBezTo>
                  <a:cubicBezTo>
                    <a:pt x="44729" y="78105"/>
                    <a:pt x="47396" y="78867"/>
                    <a:pt x="50292" y="78867"/>
                  </a:cubicBezTo>
                  <a:cubicBezTo>
                    <a:pt x="52882" y="78867"/>
                    <a:pt x="55549" y="78105"/>
                    <a:pt x="58293" y="76581"/>
                  </a:cubicBezTo>
                  <a:cubicBezTo>
                    <a:pt x="66370" y="72009"/>
                    <a:pt x="73228" y="69723"/>
                    <a:pt x="78867" y="69723"/>
                  </a:cubicBezTo>
                  <a:close/>
                  <a:moveTo>
                    <a:pt x="169164" y="54864"/>
                  </a:moveTo>
                  <a:lnTo>
                    <a:pt x="171450" y="57150"/>
                  </a:lnTo>
                  <a:lnTo>
                    <a:pt x="164592" y="74295"/>
                  </a:lnTo>
                  <a:cubicBezTo>
                    <a:pt x="158648" y="89230"/>
                    <a:pt x="151409" y="99517"/>
                    <a:pt x="142875" y="105156"/>
                  </a:cubicBezTo>
                  <a:lnTo>
                    <a:pt x="93954" y="137389"/>
                  </a:lnTo>
                  <a:lnTo>
                    <a:pt x="90754" y="134417"/>
                  </a:lnTo>
                  <a:lnTo>
                    <a:pt x="124587" y="82296"/>
                  </a:lnTo>
                  <a:cubicBezTo>
                    <a:pt x="129311" y="74981"/>
                    <a:pt x="138074" y="68504"/>
                    <a:pt x="150876" y="62865"/>
                  </a:cubicBezTo>
                  <a:close/>
                  <a:moveTo>
                    <a:pt x="18288" y="0"/>
                  </a:moveTo>
                  <a:lnTo>
                    <a:pt x="25146" y="0"/>
                  </a:lnTo>
                  <a:lnTo>
                    <a:pt x="25146" y="117729"/>
                  </a:lnTo>
                  <a:cubicBezTo>
                    <a:pt x="25146" y="124892"/>
                    <a:pt x="27394" y="131064"/>
                    <a:pt x="31889" y="136246"/>
                  </a:cubicBezTo>
                  <a:cubicBezTo>
                    <a:pt x="36385" y="141427"/>
                    <a:pt x="42138" y="144018"/>
                    <a:pt x="49149" y="144018"/>
                  </a:cubicBezTo>
                  <a:cubicBezTo>
                    <a:pt x="52044" y="144018"/>
                    <a:pt x="55473" y="143256"/>
                    <a:pt x="59436" y="141732"/>
                  </a:cubicBezTo>
                  <a:lnTo>
                    <a:pt x="65151" y="147447"/>
                  </a:lnTo>
                  <a:cubicBezTo>
                    <a:pt x="59969" y="150495"/>
                    <a:pt x="55016" y="152019"/>
                    <a:pt x="50292" y="152019"/>
                  </a:cubicBezTo>
                  <a:cubicBezTo>
                    <a:pt x="41300" y="152019"/>
                    <a:pt x="33718" y="149085"/>
                    <a:pt x="27546" y="143218"/>
                  </a:cubicBezTo>
                  <a:cubicBezTo>
                    <a:pt x="21374" y="137350"/>
                    <a:pt x="18288" y="129997"/>
                    <a:pt x="18288" y="121158"/>
                  </a:cubicBezTo>
                  <a:close/>
                  <a:moveTo>
                    <a:pt x="0" y="0"/>
                  </a:moveTo>
                  <a:lnTo>
                    <a:pt x="6858" y="0"/>
                  </a:lnTo>
                  <a:lnTo>
                    <a:pt x="6858" y="221742"/>
                  </a:lnTo>
                  <a:lnTo>
                    <a:pt x="228600" y="221742"/>
                  </a:lnTo>
                  <a:lnTo>
                    <a:pt x="2286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53E4B1-140A-43BB-BE92-D7479FBD1DD7}"/>
                </a:ext>
              </a:extLst>
            </p:cNvPr>
            <p:cNvSpPr txBox="1"/>
            <p:nvPr/>
          </p:nvSpPr>
          <p:spPr>
            <a:xfrm>
              <a:off x="11913870" y="2418442"/>
              <a:ext cx="274320" cy="2286000"/>
            </a:xfrm>
            <a:custGeom>
              <a:avLst/>
              <a:gdLst/>
              <a:ahLst/>
              <a:cxnLst/>
              <a:rect l="l" t="t" r="r" b="b"/>
              <a:pathLst>
                <a:path w="341087" h="2595265">
                  <a:moveTo>
                    <a:pt x="217463" y="2508397"/>
                  </a:moveTo>
                  <a:cubicBezTo>
                    <a:pt x="221527" y="2515306"/>
                    <a:pt x="223559" y="2521910"/>
                    <a:pt x="223559" y="2528209"/>
                  </a:cubicBezTo>
                  <a:cubicBezTo>
                    <a:pt x="223559" y="2540198"/>
                    <a:pt x="219647" y="2550307"/>
                    <a:pt x="211824" y="2558537"/>
                  </a:cubicBezTo>
                  <a:cubicBezTo>
                    <a:pt x="204001" y="2566766"/>
                    <a:pt x="194196" y="2570881"/>
                    <a:pt x="182411" y="2570881"/>
                  </a:cubicBezTo>
                  <a:lnTo>
                    <a:pt x="20867" y="2570881"/>
                  </a:lnTo>
                  <a:lnTo>
                    <a:pt x="20867" y="2561737"/>
                  </a:lnTo>
                  <a:lnTo>
                    <a:pt x="177839" y="2561737"/>
                  </a:lnTo>
                  <a:cubicBezTo>
                    <a:pt x="187389" y="2561737"/>
                    <a:pt x="195619" y="2558740"/>
                    <a:pt x="202527" y="2552746"/>
                  </a:cubicBezTo>
                  <a:cubicBezTo>
                    <a:pt x="209436" y="2546751"/>
                    <a:pt x="212891" y="2539080"/>
                    <a:pt x="212891" y="2529733"/>
                  </a:cubicBezTo>
                  <a:cubicBezTo>
                    <a:pt x="212891" y="2525872"/>
                    <a:pt x="211875" y="2521300"/>
                    <a:pt x="209843" y="2516017"/>
                  </a:cubicBezTo>
                  <a:close/>
                  <a:moveTo>
                    <a:pt x="245504" y="2507178"/>
                  </a:moveTo>
                  <a:lnTo>
                    <a:pt x="267755" y="2520589"/>
                  </a:lnTo>
                  <a:cubicBezTo>
                    <a:pt x="286449" y="2531765"/>
                    <a:pt x="296609" y="2541925"/>
                    <a:pt x="298235" y="2551069"/>
                  </a:cubicBezTo>
                  <a:cubicBezTo>
                    <a:pt x="299251" y="2556759"/>
                    <a:pt x="301384" y="2562550"/>
                    <a:pt x="304635" y="2568443"/>
                  </a:cubicBezTo>
                  <a:lnTo>
                    <a:pt x="301283" y="2571491"/>
                  </a:lnTo>
                  <a:cubicBezTo>
                    <a:pt x="297219" y="2568036"/>
                    <a:pt x="291631" y="2565700"/>
                    <a:pt x="284519" y="2564480"/>
                  </a:cubicBezTo>
                  <a:cubicBezTo>
                    <a:pt x="274359" y="2561432"/>
                    <a:pt x="263691" y="2550866"/>
                    <a:pt x="252515" y="2532781"/>
                  </a:cubicBezTo>
                  <a:lnTo>
                    <a:pt x="240323" y="2512969"/>
                  </a:lnTo>
                  <a:close/>
                  <a:moveTo>
                    <a:pt x="182411" y="2488585"/>
                  </a:moveTo>
                  <a:cubicBezTo>
                    <a:pt x="190742" y="2488788"/>
                    <a:pt x="198362" y="2491328"/>
                    <a:pt x="205271" y="2496205"/>
                  </a:cubicBezTo>
                  <a:lnTo>
                    <a:pt x="199175" y="2503825"/>
                  </a:lnTo>
                  <a:cubicBezTo>
                    <a:pt x="194298" y="2500777"/>
                    <a:pt x="189218" y="2499253"/>
                    <a:pt x="183935" y="2499253"/>
                  </a:cubicBezTo>
                  <a:cubicBezTo>
                    <a:pt x="178448" y="2499253"/>
                    <a:pt x="173775" y="2501184"/>
                    <a:pt x="169914" y="2505044"/>
                  </a:cubicBezTo>
                  <a:cubicBezTo>
                    <a:pt x="166053" y="2508905"/>
                    <a:pt x="164123" y="2513579"/>
                    <a:pt x="164123" y="2519065"/>
                  </a:cubicBezTo>
                  <a:cubicBezTo>
                    <a:pt x="164123" y="2523536"/>
                    <a:pt x="165342" y="2527701"/>
                    <a:pt x="167780" y="2531562"/>
                  </a:cubicBezTo>
                  <a:cubicBezTo>
                    <a:pt x="170219" y="2535423"/>
                    <a:pt x="173571" y="2537353"/>
                    <a:pt x="177839" y="2537353"/>
                  </a:cubicBezTo>
                  <a:cubicBezTo>
                    <a:pt x="184951" y="2537353"/>
                    <a:pt x="188507" y="2534305"/>
                    <a:pt x="188507" y="2528209"/>
                  </a:cubicBezTo>
                  <a:cubicBezTo>
                    <a:pt x="188507" y="2523129"/>
                    <a:pt x="185967" y="2520589"/>
                    <a:pt x="180887" y="2520589"/>
                  </a:cubicBezTo>
                  <a:cubicBezTo>
                    <a:pt x="177839" y="2520589"/>
                    <a:pt x="175299" y="2522621"/>
                    <a:pt x="173267" y="2526685"/>
                  </a:cubicBezTo>
                  <a:cubicBezTo>
                    <a:pt x="173267" y="2517541"/>
                    <a:pt x="176823" y="2512969"/>
                    <a:pt x="183935" y="2512969"/>
                  </a:cubicBezTo>
                  <a:cubicBezTo>
                    <a:pt x="187999" y="2512969"/>
                    <a:pt x="191301" y="2514493"/>
                    <a:pt x="193841" y="2517541"/>
                  </a:cubicBezTo>
                  <a:cubicBezTo>
                    <a:pt x="196381" y="2520589"/>
                    <a:pt x="197651" y="2524145"/>
                    <a:pt x="197651" y="2528209"/>
                  </a:cubicBezTo>
                  <a:cubicBezTo>
                    <a:pt x="197651" y="2533899"/>
                    <a:pt x="195517" y="2538623"/>
                    <a:pt x="191250" y="2542382"/>
                  </a:cubicBezTo>
                  <a:cubicBezTo>
                    <a:pt x="186983" y="2546142"/>
                    <a:pt x="182004" y="2548021"/>
                    <a:pt x="176315" y="2548021"/>
                  </a:cubicBezTo>
                  <a:cubicBezTo>
                    <a:pt x="169203" y="2548021"/>
                    <a:pt x="163361" y="2545278"/>
                    <a:pt x="158789" y="2539792"/>
                  </a:cubicBezTo>
                  <a:cubicBezTo>
                    <a:pt x="154217" y="2534305"/>
                    <a:pt x="151931" y="2527904"/>
                    <a:pt x="151931" y="2520589"/>
                  </a:cubicBezTo>
                  <a:cubicBezTo>
                    <a:pt x="151931" y="2511648"/>
                    <a:pt x="154775" y="2504028"/>
                    <a:pt x="160465" y="2497729"/>
                  </a:cubicBezTo>
                  <a:cubicBezTo>
                    <a:pt x="166155" y="2491430"/>
                    <a:pt x="173470" y="2488382"/>
                    <a:pt x="182411" y="2488585"/>
                  </a:cubicBezTo>
                  <a:close/>
                  <a:moveTo>
                    <a:pt x="295187" y="2485537"/>
                  </a:moveTo>
                  <a:cubicBezTo>
                    <a:pt x="299251" y="2489601"/>
                    <a:pt x="301283" y="2494173"/>
                    <a:pt x="301283" y="2499253"/>
                  </a:cubicBezTo>
                  <a:cubicBezTo>
                    <a:pt x="301283" y="2504333"/>
                    <a:pt x="299301" y="2508397"/>
                    <a:pt x="295339" y="2511445"/>
                  </a:cubicBezTo>
                  <a:cubicBezTo>
                    <a:pt x="291377" y="2514493"/>
                    <a:pt x="286754" y="2516017"/>
                    <a:pt x="281471" y="2516017"/>
                  </a:cubicBezTo>
                  <a:cubicBezTo>
                    <a:pt x="272123" y="2516017"/>
                    <a:pt x="260439" y="2511953"/>
                    <a:pt x="246419" y="2503825"/>
                  </a:cubicBezTo>
                  <a:lnTo>
                    <a:pt x="235751" y="2512969"/>
                  </a:lnTo>
                  <a:cubicBezTo>
                    <a:pt x="245911" y="2527396"/>
                    <a:pt x="250991" y="2539080"/>
                    <a:pt x="250991" y="2548021"/>
                  </a:cubicBezTo>
                  <a:cubicBezTo>
                    <a:pt x="250991" y="2554320"/>
                    <a:pt x="248552" y="2559451"/>
                    <a:pt x="243675" y="2563414"/>
                  </a:cubicBezTo>
                  <a:cubicBezTo>
                    <a:pt x="238799" y="2567376"/>
                    <a:pt x="233109" y="2569357"/>
                    <a:pt x="226607" y="2569357"/>
                  </a:cubicBezTo>
                  <a:cubicBezTo>
                    <a:pt x="218072" y="2569357"/>
                    <a:pt x="211976" y="2567833"/>
                    <a:pt x="208319" y="2564785"/>
                  </a:cubicBezTo>
                  <a:cubicBezTo>
                    <a:pt x="215431" y="2563566"/>
                    <a:pt x="221527" y="2561026"/>
                    <a:pt x="226607" y="2557165"/>
                  </a:cubicBezTo>
                  <a:cubicBezTo>
                    <a:pt x="232703" y="2552492"/>
                    <a:pt x="235751" y="2546904"/>
                    <a:pt x="235751" y="2540401"/>
                  </a:cubicBezTo>
                  <a:cubicBezTo>
                    <a:pt x="235547" y="2532476"/>
                    <a:pt x="230975" y="2520284"/>
                    <a:pt x="222035" y="2503825"/>
                  </a:cubicBezTo>
                  <a:lnTo>
                    <a:pt x="234227" y="2491633"/>
                  </a:lnTo>
                  <a:cubicBezTo>
                    <a:pt x="251702" y="2499761"/>
                    <a:pt x="264402" y="2503825"/>
                    <a:pt x="272327" y="2503825"/>
                  </a:cubicBezTo>
                  <a:cubicBezTo>
                    <a:pt x="278016" y="2503825"/>
                    <a:pt x="283249" y="2502149"/>
                    <a:pt x="288024" y="2498796"/>
                  </a:cubicBezTo>
                  <a:cubicBezTo>
                    <a:pt x="292799" y="2495443"/>
                    <a:pt x="295187" y="2491024"/>
                    <a:pt x="295187" y="2485537"/>
                  </a:cubicBezTo>
                  <a:close/>
                  <a:moveTo>
                    <a:pt x="240323" y="2467249"/>
                  </a:moveTo>
                  <a:lnTo>
                    <a:pt x="247638" y="2474260"/>
                  </a:lnTo>
                  <a:lnTo>
                    <a:pt x="204356" y="2516322"/>
                  </a:lnTo>
                  <a:lnTo>
                    <a:pt x="197651" y="2508397"/>
                  </a:lnTo>
                  <a:close/>
                  <a:moveTo>
                    <a:pt x="250991" y="2421529"/>
                  </a:moveTo>
                  <a:cubicBezTo>
                    <a:pt x="257899" y="2421529"/>
                    <a:pt x="263945" y="2423866"/>
                    <a:pt x="269126" y="2428540"/>
                  </a:cubicBezTo>
                  <a:cubicBezTo>
                    <a:pt x="274308" y="2433213"/>
                    <a:pt x="276899" y="2439004"/>
                    <a:pt x="276899" y="2445913"/>
                  </a:cubicBezTo>
                  <a:cubicBezTo>
                    <a:pt x="276899" y="2451603"/>
                    <a:pt x="275019" y="2456429"/>
                    <a:pt x="271260" y="2460391"/>
                  </a:cubicBezTo>
                  <a:cubicBezTo>
                    <a:pt x="267501" y="2464354"/>
                    <a:pt x="262776" y="2466335"/>
                    <a:pt x="257087" y="2466335"/>
                  </a:cubicBezTo>
                  <a:cubicBezTo>
                    <a:pt x="252616" y="2466335"/>
                    <a:pt x="248959" y="2464811"/>
                    <a:pt x="246114" y="2461763"/>
                  </a:cubicBezTo>
                  <a:cubicBezTo>
                    <a:pt x="243269" y="2458715"/>
                    <a:pt x="241847" y="2454956"/>
                    <a:pt x="241847" y="2450485"/>
                  </a:cubicBezTo>
                  <a:cubicBezTo>
                    <a:pt x="241847" y="2444389"/>
                    <a:pt x="244895" y="2441341"/>
                    <a:pt x="250991" y="2441341"/>
                  </a:cubicBezTo>
                  <a:cubicBezTo>
                    <a:pt x="253632" y="2441748"/>
                    <a:pt x="255664" y="2442764"/>
                    <a:pt x="257087" y="2444389"/>
                  </a:cubicBezTo>
                  <a:cubicBezTo>
                    <a:pt x="253023" y="2444389"/>
                    <a:pt x="250991" y="2446421"/>
                    <a:pt x="250991" y="2450485"/>
                  </a:cubicBezTo>
                  <a:cubicBezTo>
                    <a:pt x="250991" y="2455565"/>
                    <a:pt x="253531" y="2458105"/>
                    <a:pt x="258611" y="2458105"/>
                  </a:cubicBezTo>
                  <a:cubicBezTo>
                    <a:pt x="264707" y="2458105"/>
                    <a:pt x="267755" y="2454041"/>
                    <a:pt x="267755" y="2445913"/>
                  </a:cubicBezTo>
                  <a:cubicBezTo>
                    <a:pt x="267755" y="2441240"/>
                    <a:pt x="265926" y="2437531"/>
                    <a:pt x="262268" y="2434788"/>
                  </a:cubicBezTo>
                  <a:cubicBezTo>
                    <a:pt x="258611" y="2432045"/>
                    <a:pt x="254343" y="2430673"/>
                    <a:pt x="249467" y="2430673"/>
                  </a:cubicBezTo>
                  <a:cubicBezTo>
                    <a:pt x="243980" y="2430673"/>
                    <a:pt x="239307" y="2432604"/>
                    <a:pt x="235446" y="2436464"/>
                  </a:cubicBezTo>
                  <a:cubicBezTo>
                    <a:pt x="231585" y="2440325"/>
                    <a:pt x="229655" y="2444999"/>
                    <a:pt x="229655" y="2450485"/>
                  </a:cubicBezTo>
                  <a:cubicBezTo>
                    <a:pt x="229655" y="2456378"/>
                    <a:pt x="231179" y="2461966"/>
                    <a:pt x="234227" y="2467249"/>
                  </a:cubicBezTo>
                  <a:lnTo>
                    <a:pt x="226607" y="2474869"/>
                  </a:lnTo>
                  <a:cubicBezTo>
                    <a:pt x="221527" y="2465725"/>
                    <a:pt x="218987" y="2458613"/>
                    <a:pt x="218987" y="2453533"/>
                  </a:cubicBezTo>
                  <a:cubicBezTo>
                    <a:pt x="218987" y="2444592"/>
                    <a:pt x="222085" y="2437023"/>
                    <a:pt x="228283" y="2430826"/>
                  </a:cubicBezTo>
                  <a:cubicBezTo>
                    <a:pt x="234481" y="2424628"/>
                    <a:pt x="242050" y="2421529"/>
                    <a:pt x="250991" y="2421529"/>
                  </a:cubicBezTo>
                  <a:close/>
                  <a:moveTo>
                    <a:pt x="218987" y="2384953"/>
                  </a:moveTo>
                  <a:cubicBezTo>
                    <a:pt x="223457" y="2384953"/>
                    <a:pt x="229807" y="2386477"/>
                    <a:pt x="238037" y="2389525"/>
                  </a:cubicBezTo>
                  <a:cubicBezTo>
                    <a:pt x="246266" y="2392573"/>
                    <a:pt x="252616" y="2394097"/>
                    <a:pt x="257087" y="2394097"/>
                  </a:cubicBezTo>
                  <a:cubicBezTo>
                    <a:pt x="259931" y="2394097"/>
                    <a:pt x="263995" y="2393081"/>
                    <a:pt x="269279" y="2391049"/>
                  </a:cubicBezTo>
                  <a:cubicBezTo>
                    <a:pt x="264402" y="2400193"/>
                    <a:pt x="255766" y="2404765"/>
                    <a:pt x="243371" y="2404765"/>
                  </a:cubicBezTo>
                  <a:cubicBezTo>
                    <a:pt x="233211" y="2404765"/>
                    <a:pt x="224575" y="2408067"/>
                    <a:pt x="217463" y="2414671"/>
                  </a:cubicBezTo>
                  <a:cubicBezTo>
                    <a:pt x="210351" y="2421275"/>
                    <a:pt x="206795" y="2429657"/>
                    <a:pt x="206795" y="2439817"/>
                  </a:cubicBezTo>
                  <a:cubicBezTo>
                    <a:pt x="206795" y="2452009"/>
                    <a:pt x="211875" y="2465217"/>
                    <a:pt x="222035" y="2479441"/>
                  </a:cubicBezTo>
                  <a:lnTo>
                    <a:pt x="209843" y="2491633"/>
                  </a:lnTo>
                  <a:cubicBezTo>
                    <a:pt x="196431" y="2480457"/>
                    <a:pt x="183731" y="2474869"/>
                    <a:pt x="171743" y="2474869"/>
                  </a:cubicBezTo>
                  <a:cubicBezTo>
                    <a:pt x="162599" y="2474869"/>
                    <a:pt x="154369" y="2477612"/>
                    <a:pt x="147054" y="2483099"/>
                  </a:cubicBezTo>
                  <a:cubicBezTo>
                    <a:pt x="139129" y="2488992"/>
                    <a:pt x="135167" y="2496408"/>
                    <a:pt x="135167" y="2505349"/>
                  </a:cubicBezTo>
                  <a:cubicBezTo>
                    <a:pt x="135167" y="2506568"/>
                    <a:pt x="135421" y="2508346"/>
                    <a:pt x="135929" y="2510683"/>
                  </a:cubicBezTo>
                  <a:cubicBezTo>
                    <a:pt x="136437" y="2513020"/>
                    <a:pt x="136691" y="2514798"/>
                    <a:pt x="136691" y="2516017"/>
                  </a:cubicBezTo>
                  <a:cubicBezTo>
                    <a:pt x="136691" y="2527803"/>
                    <a:pt x="132119" y="2535423"/>
                    <a:pt x="122975" y="2538877"/>
                  </a:cubicBezTo>
                  <a:cubicBezTo>
                    <a:pt x="125007" y="2535626"/>
                    <a:pt x="126023" y="2532070"/>
                    <a:pt x="126023" y="2528209"/>
                  </a:cubicBezTo>
                  <a:cubicBezTo>
                    <a:pt x="126023" y="2524755"/>
                    <a:pt x="125007" y="2521199"/>
                    <a:pt x="122975" y="2517541"/>
                  </a:cubicBezTo>
                  <a:cubicBezTo>
                    <a:pt x="116879" y="2506772"/>
                    <a:pt x="113831" y="2497628"/>
                    <a:pt x="113831" y="2490109"/>
                  </a:cubicBezTo>
                  <a:cubicBezTo>
                    <a:pt x="113831" y="2481372"/>
                    <a:pt x="117590" y="2474260"/>
                    <a:pt x="125108" y="2468773"/>
                  </a:cubicBezTo>
                  <a:cubicBezTo>
                    <a:pt x="132017" y="2463693"/>
                    <a:pt x="139942" y="2461153"/>
                    <a:pt x="148883" y="2461153"/>
                  </a:cubicBezTo>
                  <a:cubicBezTo>
                    <a:pt x="164123" y="2461153"/>
                    <a:pt x="181395" y="2466741"/>
                    <a:pt x="200699" y="2477917"/>
                  </a:cubicBezTo>
                  <a:lnTo>
                    <a:pt x="208319" y="2470297"/>
                  </a:lnTo>
                  <a:cubicBezTo>
                    <a:pt x="195111" y="2447539"/>
                    <a:pt x="188507" y="2432299"/>
                    <a:pt x="188507" y="2424577"/>
                  </a:cubicBezTo>
                  <a:cubicBezTo>
                    <a:pt x="188507" y="2413604"/>
                    <a:pt x="190843" y="2404562"/>
                    <a:pt x="195517" y="2397450"/>
                  </a:cubicBezTo>
                  <a:cubicBezTo>
                    <a:pt x="200800" y="2389119"/>
                    <a:pt x="208623" y="2384953"/>
                    <a:pt x="218987" y="2384953"/>
                  </a:cubicBezTo>
                  <a:close/>
                  <a:moveTo>
                    <a:pt x="97067" y="2366665"/>
                  </a:moveTo>
                  <a:lnTo>
                    <a:pt x="119927" y="2375809"/>
                  </a:lnTo>
                  <a:cubicBezTo>
                    <a:pt x="139840" y="2383734"/>
                    <a:pt x="153556" y="2393386"/>
                    <a:pt x="161075" y="2404765"/>
                  </a:cubicBezTo>
                  <a:lnTo>
                    <a:pt x="204051" y="2469992"/>
                  </a:lnTo>
                  <a:lnTo>
                    <a:pt x="200089" y="2474260"/>
                  </a:lnTo>
                  <a:lnTo>
                    <a:pt x="130595" y="2429149"/>
                  </a:lnTo>
                  <a:cubicBezTo>
                    <a:pt x="120841" y="2422850"/>
                    <a:pt x="112205" y="2411166"/>
                    <a:pt x="104687" y="2394097"/>
                  </a:cubicBezTo>
                  <a:lnTo>
                    <a:pt x="94019" y="2369713"/>
                  </a:lnTo>
                  <a:close/>
                  <a:moveTo>
                    <a:pt x="316523" y="2290465"/>
                  </a:moveTo>
                  <a:lnTo>
                    <a:pt x="325667" y="2290465"/>
                  </a:lnTo>
                  <a:lnTo>
                    <a:pt x="325667" y="2595265"/>
                  </a:lnTo>
                  <a:lnTo>
                    <a:pt x="20867" y="2595265"/>
                  </a:lnTo>
                  <a:lnTo>
                    <a:pt x="20867" y="2586121"/>
                  </a:lnTo>
                  <a:lnTo>
                    <a:pt x="316523" y="2586121"/>
                  </a:lnTo>
                  <a:close/>
                  <a:moveTo>
                    <a:pt x="292139" y="2290465"/>
                  </a:moveTo>
                  <a:lnTo>
                    <a:pt x="301283" y="2290465"/>
                  </a:lnTo>
                  <a:lnTo>
                    <a:pt x="301283" y="2441341"/>
                  </a:lnTo>
                  <a:cubicBezTo>
                    <a:pt x="301283" y="2454752"/>
                    <a:pt x="297320" y="2466538"/>
                    <a:pt x="289395" y="2476698"/>
                  </a:cubicBezTo>
                  <a:cubicBezTo>
                    <a:pt x="280861" y="2487671"/>
                    <a:pt x="270091" y="2493157"/>
                    <a:pt x="257087" y="2493157"/>
                  </a:cubicBezTo>
                  <a:cubicBezTo>
                    <a:pt x="254242" y="2493157"/>
                    <a:pt x="248654" y="2491633"/>
                    <a:pt x="240323" y="2488585"/>
                  </a:cubicBezTo>
                  <a:lnTo>
                    <a:pt x="247943" y="2479441"/>
                  </a:lnTo>
                  <a:cubicBezTo>
                    <a:pt x="254039" y="2480457"/>
                    <a:pt x="258103" y="2480965"/>
                    <a:pt x="260135" y="2480965"/>
                  </a:cubicBezTo>
                  <a:cubicBezTo>
                    <a:pt x="270091" y="2480965"/>
                    <a:pt x="278118" y="2475885"/>
                    <a:pt x="284214" y="2465725"/>
                  </a:cubicBezTo>
                  <a:cubicBezTo>
                    <a:pt x="289497" y="2456988"/>
                    <a:pt x="292139" y="2447336"/>
                    <a:pt x="292139" y="2436769"/>
                  </a:cubicBezTo>
                  <a:close/>
                  <a:moveTo>
                    <a:pt x="232883" y="2072827"/>
                  </a:moveTo>
                  <a:cubicBezTo>
                    <a:pt x="236947" y="2079736"/>
                    <a:pt x="238979" y="2086340"/>
                    <a:pt x="238979" y="2092639"/>
                  </a:cubicBezTo>
                  <a:cubicBezTo>
                    <a:pt x="238979" y="2104628"/>
                    <a:pt x="235067" y="2114737"/>
                    <a:pt x="227244" y="2122966"/>
                  </a:cubicBezTo>
                  <a:cubicBezTo>
                    <a:pt x="219421" y="2131196"/>
                    <a:pt x="209616" y="2135311"/>
                    <a:pt x="197831" y="2135311"/>
                  </a:cubicBezTo>
                  <a:lnTo>
                    <a:pt x="36287" y="2135311"/>
                  </a:lnTo>
                  <a:lnTo>
                    <a:pt x="36287" y="2126167"/>
                  </a:lnTo>
                  <a:lnTo>
                    <a:pt x="193259" y="2126167"/>
                  </a:lnTo>
                  <a:cubicBezTo>
                    <a:pt x="202809" y="2126167"/>
                    <a:pt x="211039" y="2123170"/>
                    <a:pt x="217947" y="2117175"/>
                  </a:cubicBezTo>
                  <a:cubicBezTo>
                    <a:pt x="224856" y="2111181"/>
                    <a:pt x="228311" y="2103510"/>
                    <a:pt x="228311" y="2094163"/>
                  </a:cubicBezTo>
                  <a:cubicBezTo>
                    <a:pt x="228311" y="2090302"/>
                    <a:pt x="227295" y="2085730"/>
                    <a:pt x="225263" y="2080447"/>
                  </a:cubicBezTo>
                  <a:close/>
                  <a:moveTo>
                    <a:pt x="260924" y="2071608"/>
                  </a:moveTo>
                  <a:lnTo>
                    <a:pt x="283175" y="2085019"/>
                  </a:lnTo>
                  <a:cubicBezTo>
                    <a:pt x="301869" y="2096195"/>
                    <a:pt x="312029" y="2106355"/>
                    <a:pt x="313655" y="2115499"/>
                  </a:cubicBezTo>
                  <a:cubicBezTo>
                    <a:pt x="314671" y="2121188"/>
                    <a:pt x="316804" y="2126980"/>
                    <a:pt x="320055" y="2132872"/>
                  </a:cubicBezTo>
                  <a:lnTo>
                    <a:pt x="316703" y="2135920"/>
                  </a:lnTo>
                  <a:cubicBezTo>
                    <a:pt x="312639" y="2132466"/>
                    <a:pt x="307051" y="2130129"/>
                    <a:pt x="299939" y="2128910"/>
                  </a:cubicBezTo>
                  <a:cubicBezTo>
                    <a:pt x="289779" y="2125862"/>
                    <a:pt x="279111" y="2115296"/>
                    <a:pt x="267935" y="2097211"/>
                  </a:cubicBezTo>
                  <a:lnTo>
                    <a:pt x="255743" y="2077399"/>
                  </a:lnTo>
                  <a:close/>
                  <a:moveTo>
                    <a:pt x="197831" y="2053015"/>
                  </a:moveTo>
                  <a:cubicBezTo>
                    <a:pt x="206162" y="2053218"/>
                    <a:pt x="213782" y="2055758"/>
                    <a:pt x="220691" y="2060635"/>
                  </a:cubicBezTo>
                  <a:lnTo>
                    <a:pt x="214595" y="2068255"/>
                  </a:lnTo>
                  <a:cubicBezTo>
                    <a:pt x="209718" y="2065207"/>
                    <a:pt x="204638" y="2063683"/>
                    <a:pt x="199355" y="2063683"/>
                  </a:cubicBezTo>
                  <a:cubicBezTo>
                    <a:pt x="193868" y="2063683"/>
                    <a:pt x="189195" y="2065613"/>
                    <a:pt x="185334" y="2069474"/>
                  </a:cubicBezTo>
                  <a:cubicBezTo>
                    <a:pt x="181473" y="2073335"/>
                    <a:pt x="179543" y="2078008"/>
                    <a:pt x="179543" y="2083495"/>
                  </a:cubicBezTo>
                  <a:cubicBezTo>
                    <a:pt x="179543" y="2087965"/>
                    <a:pt x="180762" y="2092131"/>
                    <a:pt x="183200" y="2095992"/>
                  </a:cubicBezTo>
                  <a:cubicBezTo>
                    <a:pt x="185639" y="2099852"/>
                    <a:pt x="188991" y="2101783"/>
                    <a:pt x="193259" y="2101783"/>
                  </a:cubicBezTo>
                  <a:cubicBezTo>
                    <a:pt x="200371" y="2101783"/>
                    <a:pt x="203927" y="2098735"/>
                    <a:pt x="203927" y="2092639"/>
                  </a:cubicBezTo>
                  <a:cubicBezTo>
                    <a:pt x="203927" y="2087559"/>
                    <a:pt x="201387" y="2085019"/>
                    <a:pt x="196307" y="2085019"/>
                  </a:cubicBezTo>
                  <a:cubicBezTo>
                    <a:pt x="193259" y="2085019"/>
                    <a:pt x="190719" y="2087051"/>
                    <a:pt x="188687" y="2091115"/>
                  </a:cubicBezTo>
                  <a:cubicBezTo>
                    <a:pt x="188687" y="2081971"/>
                    <a:pt x="192243" y="2077399"/>
                    <a:pt x="199355" y="2077399"/>
                  </a:cubicBezTo>
                  <a:cubicBezTo>
                    <a:pt x="203419" y="2077399"/>
                    <a:pt x="206721" y="2078923"/>
                    <a:pt x="209261" y="2081971"/>
                  </a:cubicBezTo>
                  <a:cubicBezTo>
                    <a:pt x="211801" y="2085019"/>
                    <a:pt x="213071" y="2088575"/>
                    <a:pt x="213071" y="2092639"/>
                  </a:cubicBezTo>
                  <a:cubicBezTo>
                    <a:pt x="213071" y="2098328"/>
                    <a:pt x="210937" y="2103053"/>
                    <a:pt x="206670" y="2106812"/>
                  </a:cubicBezTo>
                  <a:cubicBezTo>
                    <a:pt x="202403" y="2110571"/>
                    <a:pt x="197424" y="2112451"/>
                    <a:pt x="191735" y="2112451"/>
                  </a:cubicBezTo>
                  <a:cubicBezTo>
                    <a:pt x="184623" y="2112451"/>
                    <a:pt x="178781" y="2109708"/>
                    <a:pt x="174209" y="2104221"/>
                  </a:cubicBezTo>
                  <a:cubicBezTo>
                    <a:pt x="169637" y="2098735"/>
                    <a:pt x="167351" y="2092334"/>
                    <a:pt x="167351" y="2085019"/>
                  </a:cubicBezTo>
                  <a:cubicBezTo>
                    <a:pt x="167351" y="2076078"/>
                    <a:pt x="170195" y="2068458"/>
                    <a:pt x="175885" y="2062159"/>
                  </a:cubicBezTo>
                  <a:cubicBezTo>
                    <a:pt x="181575" y="2055860"/>
                    <a:pt x="188890" y="2052812"/>
                    <a:pt x="197831" y="2053015"/>
                  </a:cubicBezTo>
                  <a:close/>
                  <a:moveTo>
                    <a:pt x="310607" y="2049967"/>
                  </a:moveTo>
                  <a:cubicBezTo>
                    <a:pt x="314671" y="2054031"/>
                    <a:pt x="316703" y="2058603"/>
                    <a:pt x="316703" y="2063683"/>
                  </a:cubicBezTo>
                  <a:cubicBezTo>
                    <a:pt x="316703" y="2068763"/>
                    <a:pt x="314721" y="2072827"/>
                    <a:pt x="310759" y="2075875"/>
                  </a:cubicBezTo>
                  <a:cubicBezTo>
                    <a:pt x="306797" y="2078923"/>
                    <a:pt x="302174" y="2080447"/>
                    <a:pt x="296891" y="2080447"/>
                  </a:cubicBezTo>
                  <a:cubicBezTo>
                    <a:pt x="287543" y="2080447"/>
                    <a:pt x="275859" y="2076383"/>
                    <a:pt x="261839" y="2068255"/>
                  </a:cubicBezTo>
                  <a:lnTo>
                    <a:pt x="251171" y="2077399"/>
                  </a:lnTo>
                  <a:cubicBezTo>
                    <a:pt x="261331" y="2091826"/>
                    <a:pt x="266411" y="2103510"/>
                    <a:pt x="266411" y="2112451"/>
                  </a:cubicBezTo>
                  <a:cubicBezTo>
                    <a:pt x="266411" y="2118750"/>
                    <a:pt x="263972" y="2123881"/>
                    <a:pt x="259095" y="2127843"/>
                  </a:cubicBezTo>
                  <a:cubicBezTo>
                    <a:pt x="254219" y="2131806"/>
                    <a:pt x="248529" y="2133787"/>
                    <a:pt x="242027" y="2133787"/>
                  </a:cubicBezTo>
                  <a:cubicBezTo>
                    <a:pt x="233492" y="2133787"/>
                    <a:pt x="227396" y="2132263"/>
                    <a:pt x="223739" y="2129215"/>
                  </a:cubicBezTo>
                  <a:cubicBezTo>
                    <a:pt x="230851" y="2127996"/>
                    <a:pt x="236947" y="2125456"/>
                    <a:pt x="242027" y="2121595"/>
                  </a:cubicBezTo>
                  <a:cubicBezTo>
                    <a:pt x="248123" y="2116921"/>
                    <a:pt x="251171" y="2111333"/>
                    <a:pt x="251171" y="2104831"/>
                  </a:cubicBezTo>
                  <a:cubicBezTo>
                    <a:pt x="250967" y="2096906"/>
                    <a:pt x="246395" y="2084714"/>
                    <a:pt x="237455" y="2068255"/>
                  </a:cubicBezTo>
                  <a:lnTo>
                    <a:pt x="249647" y="2056063"/>
                  </a:lnTo>
                  <a:cubicBezTo>
                    <a:pt x="267122" y="2064191"/>
                    <a:pt x="279822" y="2068255"/>
                    <a:pt x="287747" y="2068255"/>
                  </a:cubicBezTo>
                  <a:cubicBezTo>
                    <a:pt x="293436" y="2068255"/>
                    <a:pt x="298669" y="2066578"/>
                    <a:pt x="303444" y="2063226"/>
                  </a:cubicBezTo>
                  <a:cubicBezTo>
                    <a:pt x="308219" y="2059873"/>
                    <a:pt x="310607" y="2055453"/>
                    <a:pt x="310607" y="2049967"/>
                  </a:cubicBezTo>
                  <a:close/>
                  <a:moveTo>
                    <a:pt x="255743" y="2031679"/>
                  </a:moveTo>
                  <a:lnTo>
                    <a:pt x="263058" y="2038689"/>
                  </a:lnTo>
                  <a:lnTo>
                    <a:pt x="219776" y="2080752"/>
                  </a:lnTo>
                  <a:lnTo>
                    <a:pt x="213071" y="2072827"/>
                  </a:lnTo>
                  <a:close/>
                  <a:moveTo>
                    <a:pt x="266411" y="1985959"/>
                  </a:moveTo>
                  <a:cubicBezTo>
                    <a:pt x="273319" y="1985959"/>
                    <a:pt x="279365" y="1988296"/>
                    <a:pt x="284546" y="1992969"/>
                  </a:cubicBezTo>
                  <a:cubicBezTo>
                    <a:pt x="289728" y="1997643"/>
                    <a:pt x="292319" y="2003434"/>
                    <a:pt x="292319" y="2010343"/>
                  </a:cubicBezTo>
                  <a:cubicBezTo>
                    <a:pt x="292319" y="2016032"/>
                    <a:pt x="290439" y="2020858"/>
                    <a:pt x="286680" y="2024821"/>
                  </a:cubicBezTo>
                  <a:cubicBezTo>
                    <a:pt x="282921" y="2028783"/>
                    <a:pt x="278196" y="2030764"/>
                    <a:pt x="272507" y="2030764"/>
                  </a:cubicBezTo>
                  <a:cubicBezTo>
                    <a:pt x="268036" y="2030764"/>
                    <a:pt x="264379" y="2029240"/>
                    <a:pt x="261534" y="2026192"/>
                  </a:cubicBezTo>
                  <a:cubicBezTo>
                    <a:pt x="258689" y="2023144"/>
                    <a:pt x="257267" y="2019385"/>
                    <a:pt x="257267" y="2014915"/>
                  </a:cubicBezTo>
                  <a:cubicBezTo>
                    <a:pt x="257267" y="2008819"/>
                    <a:pt x="260315" y="2005771"/>
                    <a:pt x="266411" y="2005771"/>
                  </a:cubicBezTo>
                  <a:cubicBezTo>
                    <a:pt x="269052" y="2006177"/>
                    <a:pt x="271084" y="2007193"/>
                    <a:pt x="272507" y="2008819"/>
                  </a:cubicBezTo>
                  <a:cubicBezTo>
                    <a:pt x="268443" y="2008819"/>
                    <a:pt x="266411" y="2010851"/>
                    <a:pt x="266411" y="2014915"/>
                  </a:cubicBezTo>
                  <a:cubicBezTo>
                    <a:pt x="266411" y="2019995"/>
                    <a:pt x="268951" y="2022535"/>
                    <a:pt x="274031" y="2022535"/>
                  </a:cubicBezTo>
                  <a:cubicBezTo>
                    <a:pt x="280127" y="2022535"/>
                    <a:pt x="283175" y="2018471"/>
                    <a:pt x="283175" y="2010343"/>
                  </a:cubicBezTo>
                  <a:cubicBezTo>
                    <a:pt x="283175" y="2005669"/>
                    <a:pt x="281346" y="2001961"/>
                    <a:pt x="277688" y="1999218"/>
                  </a:cubicBezTo>
                  <a:cubicBezTo>
                    <a:pt x="274031" y="1996474"/>
                    <a:pt x="269763" y="1995103"/>
                    <a:pt x="264887" y="1995103"/>
                  </a:cubicBezTo>
                  <a:cubicBezTo>
                    <a:pt x="259400" y="1995103"/>
                    <a:pt x="254727" y="1997033"/>
                    <a:pt x="250866" y="2000894"/>
                  </a:cubicBezTo>
                  <a:cubicBezTo>
                    <a:pt x="247005" y="2004755"/>
                    <a:pt x="245075" y="2009428"/>
                    <a:pt x="245075" y="2014915"/>
                  </a:cubicBezTo>
                  <a:cubicBezTo>
                    <a:pt x="245075" y="2020808"/>
                    <a:pt x="246599" y="2026396"/>
                    <a:pt x="249647" y="2031679"/>
                  </a:cubicBezTo>
                  <a:lnTo>
                    <a:pt x="242027" y="2039299"/>
                  </a:lnTo>
                  <a:cubicBezTo>
                    <a:pt x="236947" y="2030155"/>
                    <a:pt x="234407" y="2023043"/>
                    <a:pt x="234407" y="2017963"/>
                  </a:cubicBezTo>
                  <a:cubicBezTo>
                    <a:pt x="234407" y="2009022"/>
                    <a:pt x="237505" y="2001453"/>
                    <a:pt x="243703" y="1995255"/>
                  </a:cubicBezTo>
                  <a:cubicBezTo>
                    <a:pt x="249901" y="1989058"/>
                    <a:pt x="257470" y="1985959"/>
                    <a:pt x="266411" y="1985959"/>
                  </a:cubicBezTo>
                  <a:close/>
                  <a:moveTo>
                    <a:pt x="234407" y="1949383"/>
                  </a:moveTo>
                  <a:cubicBezTo>
                    <a:pt x="238877" y="1949383"/>
                    <a:pt x="245227" y="1950907"/>
                    <a:pt x="253457" y="1953955"/>
                  </a:cubicBezTo>
                  <a:cubicBezTo>
                    <a:pt x="261686" y="1957003"/>
                    <a:pt x="268036" y="1958527"/>
                    <a:pt x="272507" y="1958527"/>
                  </a:cubicBezTo>
                  <a:cubicBezTo>
                    <a:pt x="275351" y="1958527"/>
                    <a:pt x="279415" y="1957511"/>
                    <a:pt x="284699" y="1955479"/>
                  </a:cubicBezTo>
                  <a:cubicBezTo>
                    <a:pt x="279822" y="1964623"/>
                    <a:pt x="271186" y="1969195"/>
                    <a:pt x="258791" y="1969195"/>
                  </a:cubicBezTo>
                  <a:cubicBezTo>
                    <a:pt x="248631" y="1969195"/>
                    <a:pt x="239995" y="1972497"/>
                    <a:pt x="232883" y="1979101"/>
                  </a:cubicBezTo>
                  <a:cubicBezTo>
                    <a:pt x="225771" y="1985705"/>
                    <a:pt x="222215" y="1994087"/>
                    <a:pt x="222215" y="2004247"/>
                  </a:cubicBezTo>
                  <a:cubicBezTo>
                    <a:pt x="222215" y="2016439"/>
                    <a:pt x="227295" y="2029647"/>
                    <a:pt x="237455" y="2043871"/>
                  </a:cubicBezTo>
                  <a:lnTo>
                    <a:pt x="225263" y="2056063"/>
                  </a:lnTo>
                  <a:cubicBezTo>
                    <a:pt x="211851" y="2044887"/>
                    <a:pt x="199151" y="2039299"/>
                    <a:pt x="187163" y="2039299"/>
                  </a:cubicBezTo>
                  <a:cubicBezTo>
                    <a:pt x="178019" y="2039299"/>
                    <a:pt x="169789" y="2042042"/>
                    <a:pt x="162474" y="2047528"/>
                  </a:cubicBezTo>
                  <a:cubicBezTo>
                    <a:pt x="154549" y="2053421"/>
                    <a:pt x="150587" y="2060838"/>
                    <a:pt x="150587" y="2069779"/>
                  </a:cubicBezTo>
                  <a:cubicBezTo>
                    <a:pt x="150587" y="2070998"/>
                    <a:pt x="150841" y="2072776"/>
                    <a:pt x="151349" y="2075113"/>
                  </a:cubicBezTo>
                  <a:cubicBezTo>
                    <a:pt x="151857" y="2077450"/>
                    <a:pt x="152111" y="2079228"/>
                    <a:pt x="152111" y="2080447"/>
                  </a:cubicBezTo>
                  <a:cubicBezTo>
                    <a:pt x="152111" y="2092232"/>
                    <a:pt x="147539" y="2099852"/>
                    <a:pt x="138395" y="2103307"/>
                  </a:cubicBezTo>
                  <a:cubicBezTo>
                    <a:pt x="140427" y="2100056"/>
                    <a:pt x="141443" y="2096500"/>
                    <a:pt x="141443" y="2092639"/>
                  </a:cubicBezTo>
                  <a:cubicBezTo>
                    <a:pt x="141443" y="2089184"/>
                    <a:pt x="140427" y="2085628"/>
                    <a:pt x="138395" y="2081971"/>
                  </a:cubicBezTo>
                  <a:cubicBezTo>
                    <a:pt x="132299" y="2071201"/>
                    <a:pt x="129251" y="2062057"/>
                    <a:pt x="129251" y="2054539"/>
                  </a:cubicBezTo>
                  <a:cubicBezTo>
                    <a:pt x="129251" y="2045801"/>
                    <a:pt x="133010" y="2038689"/>
                    <a:pt x="140528" y="2033203"/>
                  </a:cubicBezTo>
                  <a:cubicBezTo>
                    <a:pt x="147437" y="2028123"/>
                    <a:pt x="155362" y="2025583"/>
                    <a:pt x="164303" y="2025583"/>
                  </a:cubicBezTo>
                  <a:cubicBezTo>
                    <a:pt x="179543" y="2025583"/>
                    <a:pt x="196815" y="2031171"/>
                    <a:pt x="216119" y="2042347"/>
                  </a:cubicBezTo>
                  <a:lnTo>
                    <a:pt x="223739" y="2034727"/>
                  </a:lnTo>
                  <a:cubicBezTo>
                    <a:pt x="210531" y="2011968"/>
                    <a:pt x="203927" y="1996728"/>
                    <a:pt x="203927" y="1989007"/>
                  </a:cubicBezTo>
                  <a:cubicBezTo>
                    <a:pt x="203927" y="1978034"/>
                    <a:pt x="206263" y="1968992"/>
                    <a:pt x="210937" y="1961880"/>
                  </a:cubicBezTo>
                  <a:cubicBezTo>
                    <a:pt x="216220" y="1953548"/>
                    <a:pt x="224043" y="1949383"/>
                    <a:pt x="234407" y="1949383"/>
                  </a:cubicBezTo>
                  <a:close/>
                  <a:moveTo>
                    <a:pt x="112487" y="1931095"/>
                  </a:moveTo>
                  <a:lnTo>
                    <a:pt x="135347" y="1940239"/>
                  </a:lnTo>
                  <a:cubicBezTo>
                    <a:pt x="155260" y="1948164"/>
                    <a:pt x="168976" y="1957816"/>
                    <a:pt x="176495" y="1969195"/>
                  </a:cubicBezTo>
                  <a:lnTo>
                    <a:pt x="219471" y="2034422"/>
                  </a:lnTo>
                  <a:lnTo>
                    <a:pt x="215509" y="2038689"/>
                  </a:lnTo>
                  <a:lnTo>
                    <a:pt x="146015" y="1993579"/>
                  </a:lnTo>
                  <a:cubicBezTo>
                    <a:pt x="136261" y="1987280"/>
                    <a:pt x="127625" y="1975596"/>
                    <a:pt x="120107" y="1958527"/>
                  </a:cubicBezTo>
                  <a:lnTo>
                    <a:pt x="109439" y="1934143"/>
                  </a:lnTo>
                  <a:close/>
                  <a:moveTo>
                    <a:pt x="331943" y="1854895"/>
                  </a:moveTo>
                  <a:lnTo>
                    <a:pt x="341087" y="1854895"/>
                  </a:lnTo>
                  <a:lnTo>
                    <a:pt x="341087" y="2159695"/>
                  </a:lnTo>
                  <a:lnTo>
                    <a:pt x="36287" y="2159695"/>
                  </a:lnTo>
                  <a:lnTo>
                    <a:pt x="36287" y="2150551"/>
                  </a:lnTo>
                  <a:lnTo>
                    <a:pt x="331943" y="2150551"/>
                  </a:lnTo>
                  <a:close/>
                  <a:moveTo>
                    <a:pt x="307559" y="1854895"/>
                  </a:moveTo>
                  <a:lnTo>
                    <a:pt x="316703" y="1854895"/>
                  </a:lnTo>
                  <a:lnTo>
                    <a:pt x="316703" y="2005771"/>
                  </a:lnTo>
                  <a:cubicBezTo>
                    <a:pt x="316703" y="2019182"/>
                    <a:pt x="312740" y="2030968"/>
                    <a:pt x="304815" y="2041128"/>
                  </a:cubicBezTo>
                  <a:cubicBezTo>
                    <a:pt x="296281" y="2052100"/>
                    <a:pt x="285511" y="2057587"/>
                    <a:pt x="272507" y="2057587"/>
                  </a:cubicBezTo>
                  <a:cubicBezTo>
                    <a:pt x="269662" y="2057587"/>
                    <a:pt x="264074" y="2056063"/>
                    <a:pt x="255743" y="2053015"/>
                  </a:cubicBezTo>
                  <a:lnTo>
                    <a:pt x="263363" y="2043871"/>
                  </a:lnTo>
                  <a:cubicBezTo>
                    <a:pt x="269459" y="2044887"/>
                    <a:pt x="273523" y="2045395"/>
                    <a:pt x="275555" y="2045395"/>
                  </a:cubicBezTo>
                  <a:cubicBezTo>
                    <a:pt x="285511" y="2045395"/>
                    <a:pt x="293538" y="2040315"/>
                    <a:pt x="299634" y="2030155"/>
                  </a:cubicBezTo>
                  <a:cubicBezTo>
                    <a:pt x="304917" y="2021417"/>
                    <a:pt x="307559" y="2011765"/>
                    <a:pt x="307559" y="2001199"/>
                  </a:cubicBezTo>
                  <a:close/>
                  <a:moveTo>
                    <a:pt x="196598" y="1611162"/>
                  </a:moveTo>
                  <a:cubicBezTo>
                    <a:pt x="200662" y="1618071"/>
                    <a:pt x="202694" y="1624675"/>
                    <a:pt x="202694" y="1630974"/>
                  </a:cubicBezTo>
                  <a:cubicBezTo>
                    <a:pt x="202694" y="1642963"/>
                    <a:pt x="198782" y="1653072"/>
                    <a:pt x="190959" y="1661301"/>
                  </a:cubicBezTo>
                  <a:cubicBezTo>
                    <a:pt x="183136" y="1669531"/>
                    <a:pt x="173331" y="1673646"/>
                    <a:pt x="161546" y="1673646"/>
                  </a:cubicBezTo>
                  <a:lnTo>
                    <a:pt x="2" y="1673646"/>
                  </a:lnTo>
                  <a:lnTo>
                    <a:pt x="2" y="1664502"/>
                  </a:lnTo>
                  <a:lnTo>
                    <a:pt x="156974" y="1664502"/>
                  </a:lnTo>
                  <a:cubicBezTo>
                    <a:pt x="166524" y="1664502"/>
                    <a:pt x="174754" y="1661505"/>
                    <a:pt x="181662" y="1655510"/>
                  </a:cubicBezTo>
                  <a:cubicBezTo>
                    <a:pt x="188571" y="1649516"/>
                    <a:pt x="192026" y="1641845"/>
                    <a:pt x="192026" y="1632498"/>
                  </a:cubicBezTo>
                  <a:cubicBezTo>
                    <a:pt x="192026" y="1628637"/>
                    <a:pt x="191010" y="1624065"/>
                    <a:pt x="188978" y="1618782"/>
                  </a:cubicBezTo>
                  <a:close/>
                  <a:moveTo>
                    <a:pt x="224639" y="1609943"/>
                  </a:moveTo>
                  <a:lnTo>
                    <a:pt x="246890" y="1623354"/>
                  </a:lnTo>
                  <a:cubicBezTo>
                    <a:pt x="265584" y="1634530"/>
                    <a:pt x="275744" y="1644690"/>
                    <a:pt x="277370" y="1653834"/>
                  </a:cubicBezTo>
                  <a:cubicBezTo>
                    <a:pt x="278386" y="1659523"/>
                    <a:pt x="280519" y="1665315"/>
                    <a:pt x="283770" y="1671207"/>
                  </a:cubicBezTo>
                  <a:lnTo>
                    <a:pt x="280418" y="1674255"/>
                  </a:lnTo>
                  <a:cubicBezTo>
                    <a:pt x="276354" y="1670801"/>
                    <a:pt x="270766" y="1668464"/>
                    <a:pt x="263654" y="1667245"/>
                  </a:cubicBezTo>
                  <a:cubicBezTo>
                    <a:pt x="253494" y="1664197"/>
                    <a:pt x="242826" y="1653631"/>
                    <a:pt x="231650" y="1635546"/>
                  </a:cubicBezTo>
                  <a:lnTo>
                    <a:pt x="219458" y="1615734"/>
                  </a:lnTo>
                  <a:close/>
                  <a:moveTo>
                    <a:pt x="161546" y="1591350"/>
                  </a:moveTo>
                  <a:cubicBezTo>
                    <a:pt x="169877" y="1591553"/>
                    <a:pt x="177497" y="1594093"/>
                    <a:pt x="184406" y="1598970"/>
                  </a:cubicBezTo>
                  <a:lnTo>
                    <a:pt x="178310" y="1606590"/>
                  </a:lnTo>
                  <a:cubicBezTo>
                    <a:pt x="173433" y="1603542"/>
                    <a:pt x="168353" y="1602018"/>
                    <a:pt x="163070" y="1602018"/>
                  </a:cubicBezTo>
                  <a:cubicBezTo>
                    <a:pt x="157583" y="1602018"/>
                    <a:pt x="152910" y="1603948"/>
                    <a:pt x="149049" y="1607809"/>
                  </a:cubicBezTo>
                  <a:cubicBezTo>
                    <a:pt x="145188" y="1611670"/>
                    <a:pt x="143258" y="1616343"/>
                    <a:pt x="143258" y="1621830"/>
                  </a:cubicBezTo>
                  <a:cubicBezTo>
                    <a:pt x="143258" y="1626300"/>
                    <a:pt x="144477" y="1630466"/>
                    <a:pt x="146915" y="1634327"/>
                  </a:cubicBezTo>
                  <a:cubicBezTo>
                    <a:pt x="149354" y="1638187"/>
                    <a:pt x="152706" y="1640118"/>
                    <a:pt x="156974" y="1640118"/>
                  </a:cubicBezTo>
                  <a:cubicBezTo>
                    <a:pt x="164086" y="1640118"/>
                    <a:pt x="167642" y="1637070"/>
                    <a:pt x="167642" y="1630974"/>
                  </a:cubicBezTo>
                  <a:cubicBezTo>
                    <a:pt x="167642" y="1625894"/>
                    <a:pt x="165102" y="1623354"/>
                    <a:pt x="160022" y="1623354"/>
                  </a:cubicBezTo>
                  <a:cubicBezTo>
                    <a:pt x="156974" y="1623354"/>
                    <a:pt x="154434" y="1625386"/>
                    <a:pt x="152402" y="1629450"/>
                  </a:cubicBezTo>
                  <a:cubicBezTo>
                    <a:pt x="152402" y="1620306"/>
                    <a:pt x="155958" y="1615734"/>
                    <a:pt x="163070" y="1615734"/>
                  </a:cubicBezTo>
                  <a:cubicBezTo>
                    <a:pt x="167134" y="1615734"/>
                    <a:pt x="170436" y="1617258"/>
                    <a:pt x="172976" y="1620306"/>
                  </a:cubicBezTo>
                  <a:cubicBezTo>
                    <a:pt x="175516" y="1623354"/>
                    <a:pt x="176786" y="1626910"/>
                    <a:pt x="176786" y="1630974"/>
                  </a:cubicBezTo>
                  <a:cubicBezTo>
                    <a:pt x="176786" y="1636663"/>
                    <a:pt x="174652" y="1641388"/>
                    <a:pt x="170385" y="1645147"/>
                  </a:cubicBezTo>
                  <a:cubicBezTo>
                    <a:pt x="166118" y="1648906"/>
                    <a:pt x="161139" y="1650786"/>
                    <a:pt x="155450" y="1650786"/>
                  </a:cubicBezTo>
                  <a:cubicBezTo>
                    <a:pt x="148338" y="1650786"/>
                    <a:pt x="142496" y="1648043"/>
                    <a:pt x="137924" y="1642556"/>
                  </a:cubicBezTo>
                  <a:cubicBezTo>
                    <a:pt x="133352" y="1637070"/>
                    <a:pt x="131066" y="1630669"/>
                    <a:pt x="131066" y="1623354"/>
                  </a:cubicBezTo>
                  <a:cubicBezTo>
                    <a:pt x="131066" y="1614413"/>
                    <a:pt x="133910" y="1606793"/>
                    <a:pt x="139600" y="1600494"/>
                  </a:cubicBezTo>
                  <a:cubicBezTo>
                    <a:pt x="145290" y="1594195"/>
                    <a:pt x="152605" y="1591147"/>
                    <a:pt x="161546" y="1591350"/>
                  </a:cubicBezTo>
                  <a:close/>
                  <a:moveTo>
                    <a:pt x="274322" y="1588302"/>
                  </a:moveTo>
                  <a:cubicBezTo>
                    <a:pt x="278386" y="1592366"/>
                    <a:pt x="280418" y="1596938"/>
                    <a:pt x="280418" y="1602018"/>
                  </a:cubicBezTo>
                  <a:cubicBezTo>
                    <a:pt x="280418" y="1607098"/>
                    <a:pt x="278436" y="1611162"/>
                    <a:pt x="274474" y="1614210"/>
                  </a:cubicBezTo>
                  <a:cubicBezTo>
                    <a:pt x="270512" y="1617258"/>
                    <a:pt x="265889" y="1618782"/>
                    <a:pt x="260606" y="1618782"/>
                  </a:cubicBezTo>
                  <a:cubicBezTo>
                    <a:pt x="251258" y="1618782"/>
                    <a:pt x="239574" y="1614718"/>
                    <a:pt x="225554" y="1606590"/>
                  </a:cubicBezTo>
                  <a:lnTo>
                    <a:pt x="214886" y="1615734"/>
                  </a:lnTo>
                  <a:cubicBezTo>
                    <a:pt x="225046" y="1630161"/>
                    <a:pt x="230126" y="1641845"/>
                    <a:pt x="230126" y="1650786"/>
                  </a:cubicBezTo>
                  <a:cubicBezTo>
                    <a:pt x="230126" y="1657085"/>
                    <a:pt x="227687" y="1662216"/>
                    <a:pt x="222810" y="1666178"/>
                  </a:cubicBezTo>
                  <a:cubicBezTo>
                    <a:pt x="217934" y="1670141"/>
                    <a:pt x="212244" y="1672122"/>
                    <a:pt x="205742" y="1672122"/>
                  </a:cubicBezTo>
                  <a:cubicBezTo>
                    <a:pt x="197207" y="1672122"/>
                    <a:pt x="191111" y="1670598"/>
                    <a:pt x="187454" y="1667550"/>
                  </a:cubicBezTo>
                  <a:cubicBezTo>
                    <a:pt x="194566" y="1666331"/>
                    <a:pt x="200662" y="1663791"/>
                    <a:pt x="205742" y="1659930"/>
                  </a:cubicBezTo>
                  <a:cubicBezTo>
                    <a:pt x="211838" y="1655256"/>
                    <a:pt x="214886" y="1649668"/>
                    <a:pt x="214886" y="1643166"/>
                  </a:cubicBezTo>
                  <a:cubicBezTo>
                    <a:pt x="214682" y="1635241"/>
                    <a:pt x="210110" y="1623049"/>
                    <a:pt x="201170" y="1606590"/>
                  </a:cubicBezTo>
                  <a:lnTo>
                    <a:pt x="213362" y="1594398"/>
                  </a:lnTo>
                  <a:cubicBezTo>
                    <a:pt x="230837" y="1602526"/>
                    <a:pt x="243537" y="1606590"/>
                    <a:pt x="251462" y="1606590"/>
                  </a:cubicBezTo>
                  <a:cubicBezTo>
                    <a:pt x="257151" y="1606590"/>
                    <a:pt x="262384" y="1604913"/>
                    <a:pt x="267159" y="1601561"/>
                  </a:cubicBezTo>
                  <a:cubicBezTo>
                    <a:pt x="271934" y="1598208"/>
                    <a:pt x="274322" y="1593788"/>
                    <a:pt x="274322" y="1588302"/>
                  </a:cubicBezTo>
                  <a:close/>
                  <a:moveTo>
                    <a:pt x="219458" y="1570014"/>
                  </a:moveTo>
                  <a:lnTo>
                    <a:pt x="226773" y="1577024"/>
                  </a:lnTo>
                  <a:lnTo>
                    <a:pt x="183491" y="1619087"/>
                  </a:lnTo>
                  <a:lnTo>
                    <a:pt x="176786" y="1611162"/>
                  </a:lnTo>
                  <a:close/>
                  <a:moveTo>
                    <a:pt x="230126" y="1524294"/>
                  </a:moveTo>
                  <a:cubicBezTo>
                    <a:pt x="237034" y="1524294"/>
                    <a:pt x="243080" y="1526631"/>
                    <a:pt x="248261" y="1531304"/>
                  </a:cubicBezTo>
                  <a:cubicBezTo>
                    <a:pt x="253443" y="1535978"/>
                    <a:pt x="256034" y="1541769"/>
                    <a:pt x="256034" y="1548678"/>
                  </a:cubicBezTo>
                  <a:cubicBezTo>
                    <a:pt x="256034" y="1554367"/>
                    <a:pt x="254154" y="1559193"/>
                    <a:pt x="250395" y="1563156"/>
                  </a:cubicBezTo>
                  <a:cubicBezTo>
                    <a:pt x="246636" y="1567118"/>
                    <a:pt x="241911" y="1569099"/>
                    <a:pt x="236222" y="1569099"/>
                  </a:cubicBezTo>
                  <a:cubicBezTo>
                    <a:pt x="231751" y="1569099"/>
                    <a:pt x="228094" y="1567575"/>
                    <a:pt x="225249" y="1564527"/>
                  </a:cubicBezTo>
                  <a:cubicBezTo>
                    <a:pt x="222404" y="1561479"/>
                    <a:pt x="220982" y="1557720"/>
                    <a:pt x="220982" y="1553250"/>
                  </a:cubicBezTo>
                  <a:cubicBezTo>
                    <a:pt x="220982" y="1547154"/>
                    <a:pt x="224030" y="1544106"/>
                    <a:pt x="230126" y="1544106"/>
                  </a:cubicBezTo>
                  <a:cubicBezTo>
                    <a:pt x="232767" y="1544512"/>
                    <a:pt x="234799" y="1545528"/>
                    <a:pt x="236222" y="1547154"/>
                  </a:cubicBezTo>
                  <a:cubicBezTo>
                    <a:pt x="232158" y="1547154"/>
                    <a:pt x="230126" y="1549186"/>
                    <a:pt x="230126" y="1553250"/>
                  </a:cubicBezTo>
                  <a:cubicBezTo>
                    <a:pt x="230126" y="1558330"/>
                    <a:pt x="232666" y="1560870"/>
                    <a:pt x="237746" y="1560870"/>
                  </a:cubicBezTo>
                  <a:cubicBezTo>
                    <a:pt x="243842" y="1560870"/>
                    <a:pt x="246890" y="1556806"/>
                    <a:pt x="246890" y="1548678"/>
                  </a:cubicBezTo>
                  <a:cubicBezTo>
                    <a:pt x="246890" y="1544004"/>
                    <a:pt x="245061" y="1540296"/>
                    <a:pt x="241403" y="1537553"/>
                  </a:cubicBezTo>
                  <a:cubicBezTo>
                    <a:pt x="237746" y="1534809"/>
                    <a:pt x="233478" y="1533438"/>
                    <a:pt x="228602" y="1533438"/>
                  </a:cubicBezTo>
                  <a:cubicBezTo>
                    <a:pt x="223115" y="1533438"/>
                    <a:pt x="218442" y="1535368"/>
                    <a:pt x="214581" y="1539229"/>
                  </a:cubicBezTo>
                  <a:cubicBezTo>
                    <a:pt x="210720" y="1543090"/>
                    <a:pt x="208790" y="1547763"/>
                    <a:pt x="208790" y="1553250"/>
                  </a:cubicBezTo>
                  <a:cubicBezTo>
                    <a:pt x="208790" y="1559143"/>
                    <a:pt x="210314" y="1564731"/>
                    <a:pt x="213362" y="1570014"/>
                  </a:cubicBezTo>
                  <a:lnTo>
                    <a:pt x="205742" y="1577634"/>
                  </a:lnTo>
                  <a:cubicBezTo>
                    <a:pt x="200662" y="1568490"/>
                    <a:pt x="198122" y="1561378"/>
                    <a:pt x="198122" y="1556298"/>
                  </a:cubicBezTo>
                  <a:cubicBezTo>
                    <a:pt x="198122" y="1547357"/>
                    <a:pt x="201220" y="1539788"/>
                    <a:pt x="207418" y="1533590"/>
                  </a:cubicBezTo>
                  <a:cubicBezTo>
                    <a:pt x="213616" y="1527393"/>
                    <a:pt x="221185" y="1524294"/>
                    <a:pt x="230126" y="1524294"/>
                  </a:cubicBezTo>
                  <a:close/>
                  <a:moveTo>
                    <a:pt x="198122" y="1487718"/>
                  </a:moveTo>
                  <a:cubicBezTo>
                    <a:pt x="202592" y="1487718"/>
                    <a:pt x="208942" y="1489242"/>
                    <a:pt x="217172" y="1492290"/>
                  </a:cubicBezTo>
                  <a:cubicBezTo>
                    <a:pt x="225401" y="1495338"/>
                    <a:pt x="231751" y="1496862"/>
                    <a:pt x="236222" y="1496862"/>
                  </a:cubicBezTo>
                  <a:cubicBezTo>
                    <a:pt x="239066" y="1496862"/>
                    <a:pt x="243130" y="1495846"/>
                    <a:pt x="248414" y="1493814"/>
                  </a:cubicBezTo>
                  <a:cubicBezTo>
                    <a:pt x="243537" y="1502958"/>
                    <a:pt x="234901" y="1507530"/>
                    <a:pt x="222506" y="1507530"/>
                  </a:cubicBezTo>
                  <a:cubicBezTo>
                    <a:pt x="212346" y="1507530"/>
                    <a:pt x="203710" y="1510832"/>
                    <a:pt x="196598" y="1517436"/>
                  </a:cubicBezTo>
                  <a:cubicBezTo>
                    <a:pt x="189486" y="1524040"/>
                    <a:pt x="185930" y="1532422"/>
                    <a:pt x="185930" y="1542582"/>
                  </a:cubicBezTo>
                  <a:cubicBezTo>
                    <a:pt x="185930" y="1554774"/>
                    <a:pt x="191010" y="1567982"/>
                    <a:pt x="201170" y="1582206"/>
                  </a:cubicBezTo>
                  <a:lnTo>
                    <a:pt x="188978" y="1594398"/>
                  </a:lnTo>
                  <a:cubicBezTo>
                    <a:pt x="175566" y="1583222"/>
                    <a:pt x="162866" y="1577634"/>
                    <a:pt x="150878" y="1577634"/>
                  </a:cubicBezTo>
                  <a:cubicBezTo>
                    <a:pt x="141734" y="1577634"/>
                    <a:pt x="133504" y="1580377"/>
                    <a:pt x="126189" y="1585863"/>
                  </a:cubicBezTo>
                  <a:cubicBezTo>
                    <a:pt x="118264" y="1591756"/>
                    <a:pt x="114302" y="1599173"/>
                    <a:pt x="114302" y="1608114"/>
                  </a:cubicBezTo>
                  <a:cubicBezTo>
                    <a:pt x="114302" y="1609333"/>
                    <a:pt x="114556" y="1611111"/>
                    <a:pt x="115064" y="1613448"/>
                  </a:cubicBezTo>
                  <a:cubicBezTo>
                    <a:pt x="115572" y="1615785"/>
                    <a:pt x="115826" y="1617563"/>
                    <a:pt x="115826" y="1618782"/>
                  </a:cubicBezTo>
                  <a:cubicBezTo>
                    <a:pt x="115826" y="1630567"/>
                    <a:pt x="111254" y="1638187"/>
                    <a:pt x="102110" y="1641642"/>
                  </a:cubicBezTo>
                  <a:cubicBezTo>
                    <a:pt x="104142" y="1638391"/>
                    <a:pt x="105158" y="1634835"/>
                    <a:pt x="105158" y="1630974"/>
                  </a:cubicBezTo>
                  <a:cubicBezTo>
                    <a:pt x="105158" y="1627519"/>
                    <a:pt x="104142" y="1623963"/>
                    <a:pt x="102110" y="1620306"/>
                  </a:cubicBezTo>
                  <a:cubicBezTo>
                    <a:pt x="96014" y="1609536"/>
                    <a:pt x="92966" y="1600392"/>
                    <a:pt x="92966" y="1592874"/>
                  </a:cubicBezTo>
                  <a:cubicBezTo>
                    <a:pt x="92966" y="1584136"/>
                    <a:pt x="96725" y="1577024"/>
                    <a:pt x="104243" y="1571538"/>
                  </a:cubicBezTo>
                  <a:cubicBezTo>
                    <a:pt x="111152" y="1566458"/>
                    <a:pt x="119077" y="1563918"/>
                    <a:pt x="128018" y="1563918"/>
                  </a:cubicBezTo>
                  <a:cubicBezTo>
                    <a:pt x="143258" y="1563918"/>
                    <a:pt x="160530" y="1569506"/>
                    <a:pt x="179834" y="1580682"/>
                  </a:cubicBezTo>
                  <a:lnTo>
                    <a:pt x="187454" y="1573062"/>
                  </a:lnTo>
                  <a:cubicBezTo>
                    <a:pt x="174246" y="1550303"/>
                    <a:pt x="167642" y="1535063"/>
                    <a:pt x="167642" y="1527342"/>
                  </a:cubicBezTo>
                  <a:cubicBezTo>
                    <a:pt x="167642" y="1516369"/>
                    <a:pt x="169978" y="1507327"/>
                    <a:pt x="174652" y="1500215"/>
                  </a:cubicBezTo>
                  <a:cubicBezTo>
                    <a:pt x="179935" y="1491883"/>
                    <a:pt x="187758" y="1487718"/>
                    <a:pt x="198122" y="1487718"/>
                  </a:cubicBezTo>
                  <a:close/>
                  <a:moveTo>
                    <a:pt x="76202" y="1469430"/>
                  </a:moveTo>
                  <a:lnTo>
                    <a:pt x="99062" y="1478574"/>
                  </a:lnTo>
                  <a:cubicBezTo>
                    <a:pt x="118975" y="1486499"/>
                    <a:pt x="132691" y="1496151"/>
                    <a:pt x="140210" y="1507530"/>
                  </a:cubicBezTo>
                  <a:lnTo>
                    <a:pt x="183186" y="1572757"/>
                  </a:lnTo>
                  <a:lnTo>
                    <a:pt x="179224" y="1577024"/>
                  </a:lnTo>
                  <a:lnTo>
                    <a:pt x="109730" y="1531914"/>
                  </a:lnTo>
                  <a:cubicBezTo>
                    <a:pt x="99976" y="1525615"/>
                    <a:pt x="91340" y="1513931"/>
                    <a:pt x="83822" y="1496862"/>
                  </a:cubicBezTo>
                  <a:lnTo>
                    <a:pt x="73154" y="1472478"/>
                  </a:lnTo>
                  <a:close/>
                  <a:moveTo>
                    <a:pt x="295658" y="1393230"/>
                  </a:moveTo>
                  <a:lnTo>
                    <a:pt x="304802" y="1393230"/>
                  </a:lnTo>
                  <a:lnTo>
                    <a:pt x="304802" y="1698030"/>
                  </a:lnTo>
                  <a:lnTo>
                    <a:pt x="2" y="1698030"/>
                  </a:lnTo>
                  <a:lnTo>
                    <a:pt x="2" y="1688886"/>
                  </a:lnTo>
                  <a:lnTo>
                    <a:pt x="295658" y="1688886"/>
                  </a:lnTo>
                  <a:close/>
                  <a:moveTo>
                    <a:pt x="271274" y="1393230"/>
                  </a:moveTo>
                  <a:lnTo>
                    <a:pt x="280418" y="1393230"/>
                  </a:lnTo>
                  <a:lnTo>
                    <a:pt x="280418" y="1544106"/>
                  </a:lnTo>
                  <a:cubicBezTo>
                    <a:pt x="280418" y="1557517"/>
                    <a:pt x="276455" y="1569303"/>
                    <a:pt x="268530" y="1579463"/>
                  </a:cubicBezTo>
                  <a:cubicBezTo>
                    <a:pt x="259996" y="1590435"/>
                    <a:pt x="249226" y="1595922"/>
                    <a:pt x="236222" y="1595922"/>
                  </a:cubicBezTo>
                  <a:cubicBezTo>
                    <a:pt x="233377" y="1595922"/>
                    <a:pt x="227789" y="1594398"/>
                    <a:pt x="219458" y="1591350"/>
                  </a:cubicBezTo>
                  <a:lnTo>
                    <a:pt x="227078" y="1582206"/>
                  </a:lnTo>
                  <a:cubicBezTo>
                    <a:pt x="233174" y="1583222"/>
                    <a:pt x="237238" y="1583730"/>
                    <a:pt x="239270" y="1583730"/>
                  </a:cubicBezTo>
                  <a:cubicBezTo>
                    <a:pt x="249226" y="1583730"/>
                    <a:pt x="257253" y="1578650"/>
                    <a:pt x="263349" y="1568490"/>
                  </a:cubicBezTo>
                  <a:cubicBezTo>
                    <a:pt x="268632" y="1559752"/>
                    <a:pt x="271274" y="1550100"/>
                    <a:pt x="271274" y="1539534"/>
                  </a:cubicBezTo>
                  <a:close/>
                  <a:moveTo>
                    <a:pt x="217463" y="1141262"/>
                  </a:moveTo>
                  <a:cubicBezTo>
                    <a:pt x="221527" y="1148171"/>
                    <a:pt x="223559" y="1154775"/>
                    <a:pt x="223559" y="1161074"/>
                  </a:cubicBezTo>
                  <a:cubicBezTo>
                    <a:pt x="223559" y="1173063"/>
                    <a:pt x="219647" y="1183172"/>
                    <a:pt x="211824" y="1191401"/>
                  </a:cubicBezTo>
                  <a:cubicBezTo>
                    <a:pt x="204001" y="1199631"/>
                    <a:pt x="194196" y="1203746"/>
                    <a:pt x="182411" y="1203746"/>
                  </a:cubicBezTo>
                  <a:lnTo>
                    <a:pt x="20867" y="1203746"/>
                  </a:lnTo>
                  <a:lnTo>
                    <a:pt x="20867" y="1194602"/>
                  </a:lnTo>
                  <a:lnTo>
                    <a:pt x="177839" y="1194602"/>
                  </a:lnTo>
                  <a:cubicBezTo>
                    <a:pt x="187389" y="1194602"/>
                    <a:pt x="195619" y="1191605"/>
                    <a:pt x="202527" y="1185610"/>
                  </a:cubicBezTo>
                  <a:cubicBezTo>
                    <a:pt x="209436" y="1179616"/>
                    <a:pt x="212891" y="1171945"/>
                    <a:pt x="212891" y="1162598"/>
                  </a:cubicBezTo>
                  <a:cubicBezTo>
                    <a:pt x="212891" y="1158737"/>
                    <a:pt x="211875" y="1154165"/>
                    <a:pt x="209843" y="1148882"/>
                  </a:cubicBezTo>
                  <a:close/>
                  <a:moveTo>
                    <a:pt x="245504" y="1140043"/>
                  </a:moveTo>
                  <a:lnTo>
                    <a:pt x="267755" y="1153454"/>
                  </a:lnTo>
                  <a:cubicBezTo>
                    <a:pt x="286449" y="1164630"/>
                    <a:pt x="296609" y="1174790"/>
                    <a:pt x="298235" y="1183934"/>
                  </a:cubicBezTo>
                  <a:cubicBezTo>
                    <a:pt x="299251" y="1189623"/>
                    <a:pt x="301384" y="1195415"/>
                    <a:pt x="304635" y="1201307"/>
                  </a:cubicBezTo>
                  <a:lnTo>
                    <a:pt x="301283" y="1204355"/>
                  </a:lnTo>
                  <a:cubicBezTo>
                    <a:pt x="297219" y="1200901"/>
                    <a:pt x="291631" y="1198564"/>
                    <a:pt x="284519" y="1197345"/>
                  </a:cubicBezTo>
                  <a:cubicBezTo>
                    <a:pt x="274359" y="1194297"/>
                    <a:pt x="263691" y="1183731"/>
                    <a:pt x="252515" y="1165646"/>
                  </a:cubicBezTo>
                  <a:lnTo>
                    <a:pt x="240323" y="1145834"/>
                  </a:lnTo>
                  <a:close/>
                  <a:moveTo>
                    <a:pt x="182411" y="1121450"/>
                  </a:moveTo>
                  <a:cubicBezTo>
                    <a:pt x="190742" y="1121653"/>
                    <a:pt x="198362" y="1124193"/>
                    <a:pt x="205271" y="1129070"/>
                  </a:cubicBezTo>
                  <a:lnTo>
                    <a:pt x="199175" y="1136690"/>
                  </a:lnTo>
                  <a:cubicBezTo>
                    <a:pt x="194298" y="1133642"/>
                    <a:pt x="189218" y="1132118"/>
                    <a:pt x="183935" y="1132118"/>
                  </a:cubicBezTo>
                  <a:cubicBezTo>
                    <a:pt x="178448" y="1132118"/>
                    <a:pt x="173775" y="1134048"/>
                    <a:pt x="169914" y="1137909"/>
                  </a:cubicBezTo>
                  <a:cubicBezTo>
                    <a:pt x="166053" y="1141770"/>
                    <a:pt x="164123" y="1146443"/>
                    <a:pt x="164123" y="1151930"/>
                  </a:cubicBezTo>
                  <a:cubicBezTo>
                    <a:pt x="164123" y="1156400"/>
                    <a:pt x="165342" y="1160566"/>
                    <a:pt x="167780" y="1164427"/>
                  </a:cubicBezTo>
                  <a:cubicBezTo>
                    <a:pt x="170219" y="1168287"/>
                    <a:pt x="173571" y="1170218"/>
                    <a:pt x="177839" y="1170218"/>
                  </a:cubicBezTo>
                  <a:cubicBezTo>
                    <a:pt x="184951" y="1170218"/>
                    <a:pt x="188507" y="1167170"/>
                    <a:pt x="188507" y="1161074"/>
                  </a:cubicBezTo>
                  <a:cubicBezTo>
                    <a:pt x="188507" y="1155994"/>
                    <a:pt x="185967" y="1153454"/>
                    <a:pt x="180887" y="1153454"/>
                  </a:cubicBezTo>
                  <a:cubicBezTo>
                    <a:pt x="177839" y="1153454"/>
                    <a:pt x="175299" y="1155486"/>
                    <a:pt x="173267" y="1159550"/>
                  </a:cubicBezTo>
                  <a:cubicBezTo>
                    <a:pt x="173267" y="1150406"/>
                    <a:pt x="176823" y="1145834"/>
                    <a:pt x="183935" y="1145834"/>
                  </a:cubicBezTo>
                  <a:cubicBezTo>
                    <a:pt x="187999" y="1145834"/>
                    <a:pt x="191301" y="1147358"/>
                    <a:pt x="193841" y="1150406"/>
                  </a:cubicBezTo>
                  <a:cubicBezTo>
                    <a:pt x="196381" y="1153454"/>
                    <a:pt x="197651" y="1157010"/>
                    <a:pt x="197651" y="1161074"/>
                  </a:cubicBezTo>
                  <a:cubicBezTo>
                    <a:pt x="197651" y="1166763"/>
                    <a:pt x="195517" y="1171488"/>
                    <a:pt x="191250" y="1175247"/>
                  </a:cubicBezTo>
                  <a:cubicBezTo>
                    <a:pt x="186983" y="1179006"/>
                    <a:pt x="182004" y="1180886"/>
                    <a:pt x="176315" y="1180886"/>
                  </a:cubicBezTo>
                  <a:cubicBezTo>
                    <a:pt x="169203" y="1180886"/>
                    <a:pt x="163361" y="1178143"/>
                    <a:pt x="158789" y="1172656"/>
                  </a:cubicBezTo>
                  <a:cubicBezTo>
                    <a:pt x="154217" y="1167170"/>
                    <a:pt x="151931" y="1160769"/>
                    <a:pt x="151931" y="1153454"/>
                  </a:cubicBezTo>
                  <a:cubicBezTo>
                    <a:pt x="151931" y="1144513"/>
                    <a:pt x="154775" y="1136893"/>
                    <a:pt x="160465" y="1130594"/>
                  </a:cubicBezTo>
                  <a:cubicBezTo>
                    <a:pt x="166155" y="1124295"/>
                    <a:pt x="173470" y="1121247"/>
                    <a:pt x="182411" y="1121450"/>
                  </a:cubicBezTo>
                  <a:close/>
                  <a:moveTo>
                    <a:pt x="295187" y="1118402"/>
                  </a:moveTo>
                  <a:cubicBezTo>
                    <a:pt x="299251" y="1122466"/>
                    <a:pt x="301283" y="1127038"/>
                    <a:pt x="301283" y="1132118"/>
                  </a:cubicBezTo>
                  <a:cubicBezTo>
                    <a:pt x="301283" y="1137198"/>
                    <a:pt x="299301" y="1141262"/>
                    <a:pt x="295339" y="1144310"/>
                  </a:cubicBezTo>
                  <a:cubicBezTo>
                    <a:pt x="291377" y="1147358"/>
                    <a:pt x="286754" y="1148882"/>
                    <a:pt x="281471" y="1148882"/>
                  </a:cubicBezTo>
                  <a:cubicBezTo>
                    <a:pt x="272123" y="1148882"/>
                    <a:pt x="260439" y="1144818"/>
                    <a:pt x="246419" y="1136690"/>
                  </a:cubicBezTo>
                  <a:lnTo>
                    <a:pt x="235751" y="1145834"/>
                  </a:lnTo>
                  <a:cubicBezTo>
                    <a:pt x="245911" y="1160261"/>
                    <a:pt x="250991" y="1171945"/>
                    <a:pt x="250991" y="1180886"/>
                  </a:cubicBezTo>
                  <a:cubicBezTo>
                    <a:pt x="250991" y="1187185"/>
                    <a:pt x="248552" y="1192316"/>
                    <a:pt x="243675" y="1196278"/>
                  </a:cubicBezTo>
                  <a:cubicBezTo>
                    <a:pt x="238799" y="1200241"/>
                    <a:pt x="233109" y="1202222"/>
                    <a:pt x="226607" y="1202222"/>
                  </a:cubicBezTo>
                  <a:cubicBezTo>
                    <a:pt x="218072" y="1202222"/>
                    <a:pt x="211976" y="1200698"/>
                    <a:pt x="208319" y="1197650"/>
                  </a:cubicBezTo>
                  <a:cubicBezTo>
                    <a:pt x="215431" y="1196431"/>
                    <a:pt x="221527" y="1193891"/>
                    <a:pt x="226607" y="1190030"/>
                  </a:cubicBezTo>
                  <a:cubicBezTo>
                    <a:pt x="232703" y="1185356"/>
                    <a:pt x="235751" y="1179768"/>
                    <a:pt x="235751" y="1173266"/>
                  </a:cubicBezTo>
                  <a:cubicBezTo>
                    <a:pt x="235547" y="1165341"/>
                    <a:pt x="230975" y="1153149"/>
                    <a:pt x="222035" y="1136690"/>
                  </a:cubicBezTo>
                  <a:lnTo>
                    <a:pt x="234227" y="1124498"/>
                  </a:lnTo>
                  <a:cubicBezTo>
                    <a:pt x="251702" y="1132626"/>
                    <a:pt x="264402" y="1136690"/>
                    <a:pt x="272327" y="1136690"/>
                  </a:cubicBezTo>
                  <a:cubicBezTo>
                    <a:pt x="278016" y="1136690"/>
                    <a:pt x="283249" y="1135013"/>
                    <a:pt x="288024" y="1131661"/>
                  </a:cubicBezTo>
                  <a:cubicBezTo>
                    <a:pt x="292799" y="1128308"/>
                    <a:pt x="295187" y="1123888"/>
                    <a:pt x="295187" y="1118402"/>
                  </a:cubicBezTo>
                  <a:close/>
                  <a:moveTo>
                    <a:pt x="240323" y="1100114"/>
                  </a:moveTo>
                  <a:lnTo>
                    <a:pt x="247638" y="1107124"/>
                  </a:lnTo>
                  <a:lnTo>
                    <a:pt x="204356" y="1149187"/>
                  </a:lnTo>
                  <a:lnTo>
                    <a:pt x="197651" y="1141262"/>
                  </a:lnTo>
                  <a:close/>
                  <a:moveTo>
                    <a:pt x="250991" y="1054394"/>
                  </a:moveTo>
                  <a:cubicBezTo>
                    <a:pt x="257899" y="1054394"/>
                    <a:pt x="263945" y="1056731"/>
                    <a:pt x="269126" y="1061404"/>
                  </a:cubicBezTo>
                  <a:cubicBezTo>
                    <a:pt x="274308" y="1066078"/>
                    <a:pt x="276899" y="1071869"/>
                    <a:pt x="276899" y="1078778"/>
                  </a:cubicBezTo>
                  <a:cubicBezTo>
                    <a:pt x="276899" y="1084467"/>
                    <a:pt x="275019" y="1089293"/>
                    <a:pt x="271260" y="1093256"/>
                  </a:cubicBezTo>
                  <a:cubicBezTo>
                    <a:pt x="267501" y="1097218"/>
                    <a:pt x="262776" y="1099199"/>
                    <a:pt x="257087" y="1099199"/>
                  </a:cubicBezTo>
                  <a:cubicBezTo>
                    <a:pt x="252616" y="1099199"/>
                    <a:pt x="248959" y="1097675"/>
                    <a:pt x="246114" y="1094627"/>
                  </a:cubicBezTo>
                  <a:cubicBezTo>
                    <a:pt x="243269" y="1091579"/>
                    <a:pt x="241847" y="1087820"/>
                    <a:pt x="241847" y="1083350"/>
                  </a:cubicBezTo>
                  <a:cubicBezTo>
                    <a:pt x="241847" y="1077254"/>
                    <a:pt x="244895" y="1074206"/>
                    <a:pt x="250991" y="1074206"/>
                  </a:cubicBezTo>
                  <a:cubicBezTo>
                    <a:pt x="253632" y="1074612"/>
                    <a:pt x="255664" y="1075628"/>
                    <a:pt x="257087" y="1077254"/>
                  </a:cubicBezTo>
                  <a:cubicBezTo>
                    <a:pt x="253023" y="1077254"/>
                    <a:pt x="250991" y="1079286"/>
                    <a:pt x="250991" y="1083350"/>
                  </a:cubicBezTo>
                  <a:cubicBezTo>
                    <a:pt x="250991" y="1088430"/>
                    <a:pt x="253531" y="1090970"/>
                    <a:pt x="258611" y="1090970"/>
                  </a:cubicBezTo>
                  <a:cubicBezTo>
                    <a:pt x="264707" y="1090970"/>
                    <a:pt x="267755" y="1086906"/>
                    <a:pt x="267755" y="1078778"/>
                  </a:cubicBezTo>
                  <a:cubicBezTo>
                    <a:pt x="267755" y="1074104"/>
                    <a:pt x="265926" y="1070396"/>
                    <a:pt x="262268" y="1067653"/>
                  </a:cubicBezTo>
                  <a:cubicBezTo>
                    <a:pt x="258611" y="1064909"/>
                    <a:pt x="254343" y="1063538"/>
                    <a:pt x="249467" y="1063538"/>
                  </a:cubicBezTo>
                  <a:cubicBezTo>
                    <a:pt x="243980" y="1063538"/>
                    <a:pt x="239307" y="1065468"/>
                    <a:pt x="235446" y="1069329"/>
                  </a:cubicBezTo>
                  <a:cubicBezTo>
                    <a:pt x="231585" y="1073190"/>
                    <a:pt x="229655" y="1077863"/>
                    <a:pt x="229655" y="1083350"/>
                  </a:cubicBezTo>
                  <a:cubicBezTo>
                    <a:pt x="229655" y="1089243"/>
                    <a:pt x="231179" y="1094831"/>
                    <a:pt x="234227" y="1100114"/>
                  </a:cubicBezTo>
                  <a:lnTo>
                    <a:pt x="226607" y="1107734"/>
                  </a:lnTo>
                  <a:cubicBezTo>
                    <a:pt x="221527" y="1098590"/>
                    <a:pt x="218987" y="1091478"/>
                    <a:pt x="218987" y="1086398"/>
                  </a:cubicBezTo>
                  <a:cubicBezTo>
                    <a:pt x="218987" y="1077457"/>
                    <a:pt x="222085" y="1069888"/>
                    <a:pt x="228283" y="1063690"/>
                  </a:cubicBezTo>
                  <a:cubicBezTo>
                    <a:pt x="234481" y="1057493"/>
                    <a:pt x="242050" y="1054394"/>
                    <a:pt x="250991" y="1054394"/>
                  </a:cubicBezTo>
                  <a:close/>
                  <a:moveTo>
                    <a:pt x="218987" y="1017818"/>
                  </a:moveTo>
                  <a:cubicBezTo>
                    <a:pt x="223457" y="1017818"/>
                    <a:pt x="229807" y="1019342"/>
                    <a:pt x="238037" y="1022390"/>
                  </a:cubicBezTo>
                  <a:cubicBezTo>
                    <a:pt x="246266" y="1025438"/>
                    <a:pt x="252616" y="1026962"/>
                    <a:pt x="257087" y="1026962"/>
                  </a:cubicBezTo>
                  <a:cubicBezTo>
                    <a:pt x="259931" y="1026962"/>
                    <a:pt x="263995" y="1025946"/>
                    <a:pt x="269279" y="1023914"/>
                  </a:cubicBezTo>
                  <a:cubicBezTo>
                    <a:pt x="264402" y="1033058"/>
                    <a:pt x="255766" y="1037630"/>
                    <a:pt x="243371" y="1037630"/>
                  </a:cubicBezTo>
                  <a:cubicBezTo>
                    <a:pt x="233211" y="1037630"/>
                    <a:pt x="224575" y="1040932"/>
                    <a:pt x="217463" y="1047536"/>
                  </a:cubicBezTo>
                  <a:cubicBezTo>
                    <a:pt x="210351" y="1054140"/>
                    <a:pt x="206795" y="1062522"/>
                    <a:pt x="206795" y="1072682"/>
                  </a:cubicBezTo>
                  <a:cubicBezTo>
                    <a:pt x="206795" y="1084874"/>
                    <a:pt x="211875" y="1098082"/>
                    <a:pt x="222035" y="1112306"/>
                  </a:cubicBezTo>
                  <a:lnTo>
                    <a:pt x="209843" y="1124498"/>
                  </a:lnTo>
                  <a:cubicBezTo>
                    <a:pt x="196431" y="1113322"/>
                    <a:pt x="183731" y="1107734"/>
                    <a:pt x="171743" y="1107734"/>
                  </a:cubicBezTo>
                  <a:cubicBezTo>
                    <a:pt x="162599" y="1107734"/>
                    <a:pt x="154369" y="1110477"/>
                    <a:pt x="147054" y="1115963"/>
                  </a:cubicBezTo>
                  <a:cubicBezTo>
                    <a:pt x="139129" y="1121856"/>
                    <a:pt x="135167" y="1129273"/>
                    <a:pt x="135167" y="1138214"/>
                  </a:cubicBezTo>
                  <a:cubicBezTo>
                    <a:pt x="135167" y="1139433"/>
                    <a:pt x="135421" y="1141211"/>
                    <a:pt x="135929" y="1143548"/>
                  </a:cubicBezTo>
                  <a:cubicBezTo>
                    <a:pt x="136437" y="1145885"/>
                    <a:pt x="136691" y="1147663"/>
                    <a:pt x="136691" y="1148882"/>
                  </a:cubicBezTo>
                  <a:cubicBezTo>
                    <a:pt x="136691" y="1160667"/>
                    <a:pt x="132119" y="1168287"/>
                    <a:pt x="122975" y="1171742"/>
                  </a:cubicBezTo>
                  <a:cubicBezTo>
                    <a:pt x="125007" y="1168491"/>
                    <a:pt x="126023" y="1164935"/>
                    <a:pt x="126023" y="1161074"/>
                  </a:cubicBezTo>
                  <a:cubicBezTo>
                    <a:pt x="126023" y="1157619"/>
                    <a:pt x="125007" y="1154063"/>
                    <a:pt x="122975" y="1150406"/>
                  </a:cubicBezTo>
                  <a:cubicBezTo>
                    <a:pt x="116879" y="1139636"/>
                    <a:pt x="113831" y="1130492"/>
                    <a:pt x="113831" y="1122974"/>
                  </a:cubicBezTo>
                  <a:cubicBezTo>
                    <a:pt x="113831" y="1114236"/>
                    <a:pt x="117590" y="1107124"/>
                    <a:pt x="125108" y="1101638"/>
                  </a:cubicBezTo>
                  <a:cubicBezTo>
                    <a:pt x="132017" y="1096558"/>
                    <a:pt x="139942" y="1094018"/>
                    <a:pt x="148883" y="1094018"/>
                  </a:cubicBezTo>
                  <a:cubicBezTo>
                    <a:pt x="164123" y="1094018"/>
                    <a:pt x="181395" y="1099606"/>
                    <a:pt x="200699" y="1110782"/>
                  </a:cubicBezTo>
                  <a:lnTo>
                    <a:pt x="208319" y="1103162"/>
                  </a:lnTo>
                  <a:cubicBezTo>
                    <a:pt x="195111" y="1080403"/>
                    <a:pt x="188507" y="1065163"/>
                    <a:pt x="188507" y="1057442"/>
                  </a:cubicBezTo>
                  <a:cubicBezTo>
                    <a:pt x="188507" y="1046469"/>
                    <a:pt x="190843" y="1037427"/>
                    <a:pt x="195517" y="1030315"/>
                  </a:cubicBezTo>
                  <a:cubicBezTo>
                    <a:pt x="200800" y="1021983"/>
                    <a:pt x="208623" y="1017818"/>
                    <a:pt x="218987" y="1017818"/>
                  </a:cubicBezTo>
                  <a:close/>
                  <a:moveTo>
                    <a:pt x="97067" y="999530"/>
                  </a:moveTo>
                  <a:lnTo>
                    <a:pt x="119927" y="1008674"/>
                  </a:lnTo>
                  <a:cubicBezTo>
                    <a:pt x="139840" y="1016599"/>
                    <a:pt x="153556" y="1026251"/>
                    <a:pt x="161075" y="1037630"/>
                  </a:cubicBezTo>
                  <a:lnTo>
                    <a:pt x="204051" y="1102857"/>
                  </a:lnTo>
                  <a:lnTo>
                    <a:pt x="200089" y="1107124"/>
                  </a:lnTo>
                  <a:lnTo>
                    <a:pt x="130595" y="1062014"/>
                  </a:lnTo>
                  <a:cubicBezTo>
                    <a:pt x="120841" y="1055715"/>
                    <a:pt x="112205" y="1044031"/>
                    <a:pt x="104687" y="1026962"/>
                  </a:cubicBezTo>
                  <a:lnTo>
                    <a:pt x="94019" y="1002578"/>
                  </a:lnTo>
                  <a:close/>
                  <a:moveTo>
                    <a:pt x="316523" y="923330"/>
                  </a:moveTo>
                  <a:lnTo>
                    <a:pt x="325667" y="923330"/>
                  </a:lnTo>
                  <a:lnTo>
                    <a:pt x="325667" y="1228130"/>
                  </a:lnTo>
                  <a:lnTo>
                    <a:pt x="20867" y="1228130"/>
                  </a:lnTo>
                  <a:lnTo>
                    <a:pt x="20867" y="1218986"/>
                  </a:lnTo>
                  <a:lnTo>
                    <a:pt x="316523" y="1218986"/>
                  </a:lnTo>
                  <a:close/>
                  <a:moveTo>
                    <a:pt x="292139" y="923330"/>
                  </a:moveTo>
                  <a:lnTo>
                    <a:pt x="301283" y="923330"/>
                  </a:lnTo>
                  <a:lnTo>
                    <a:pt x="301283" y="1074206"/>
                  </a:lnTo>
                  <a:cubicBezTo>
                    <a:pt x="301283" y="1087617"/>
                    <a:pt x="297320" y="1099403"/>
                    <a:pt x="289395" y="1109563"/>
                  </a:cubicBezTo>
                  <a:cubicBezTo>
                    <a:pt x="280861" y="1120535"/>
                    <a:pt x="270091" y="1126022"/>
                    <a:pt x="257087" y="1126022"/>
                  </a:cubicBezTo>
                  <a:cubicBezTo>
                    <a:pt x="254242" y="1126022"/>
                    <a:pt x="248654" y="1124498"/>
                    <a:pt x="240323" y="1121450"/>
                  </a:cubicBezTo>
                  <a:lnTo>
                    <a:pt x="247943" y="1112306"/>
                  </a:lnTo>
                  <a:cubicBezTo>
                    <a:pt x="254039" y="1113322"/>
                    <a:pt x="258103" y="1113830"/>
                    <a:pt x="260135" y="1113830"/>
                  </a:cubicBezTo>
                  <a:cubicBezTo>
                    <a:pt x="270091" y="1113830"/>
                    <a:pt x="278118" y="1108750"/>
                    <a:pt x="284214" y="1098590"/>
                  </a:cubicBezTo>
                  <a:cubicBezTo>
                    <a:pt x="289497" y="1089852"/>
                    <a:pt x="292139" y="1080200"/>
                    <a:pt x="292139" y="1069634"/>
                  </a:cubicBezTo>
                  <a:close/>
                  <a:moveTo>
                    <a:pt x="196597" y="613376"/>
                  </a:moveTo>
                  <a:cubicBezTo>
                    <a:pt x="200661" y="620285"/>
                    <a:pt x="202693" y="626889"/>
                    <a:pt x="202693" y="633188"/>
                  </a:cubicBezTo>
                  <a:cubicBezTo>
                    <a:pt x="202693" y="645177"/>
                    <a:pt x="198781" y="655286"/>
                    <a:pt x="190958" y="663515"/>
                  </a:cubicBezTo>
                  <a:cubicBezTo>
                    <a:pt x="183135" y="671745"/>
                    <a:pt x="173330" y="675860"/>
                    <a:pt x="161545" y="675860"/>
                  </a:cubicBezTo>
                  <a:lnTo>
                    <a:pt x="1" y="675860"/>
                  </a:lnTo>
                  <a:lnTo>
                    <a:pt x="1" y="666716"/>
                  </a:lnTo>
                  <a:lnTo>
                    <a:pt x="156973" y="666716"/>
                  </a:lnTo>
                  <a:cubicBezTo>
                    <a:pt x="166523" y="666716"/>
                    <a:pt x="174753" y="663719"/>
                    <a:pt x="181661" y="657724"/>
                  </a:cubicBezTo>
                  <a:cubicBezTo>
                    <a:pt x="188570" y="651730"/>
                    <a:pt x="192025" y="644059"/>
                    <a:pt x="192025" y="634712"/>
                  </a:cubicBezTo>
                  <a:cubicBezTo>
                    <a:pt x="192025" y="630851"/>
                    <a:pt x="191009" y="626279"/>
                    <a:pt x="188977" y="620996"/>
                  </a:cubicBezTo>
                  <a:close/>
                  <a:moveTo>
                    <a:pt x="224638" y="612157"/>
                  </a:moveTo>
                  <a:lnTo>
                    <a:pt x="246889" y="625568"/>
                  </a:lnTo>
                  <a:cubicBezTo>
                    <a:pt x="265583" y="636744"/>
                    <a:pt x="275743" y="646904"/>
                    <a:pt x="277369" y="656048"/>
                  </a:cubicBezTo>
                  <a:cubicBezTo>
                    <a:pt x="278385" y="661737"/>
                    <a:pt x="280518" y="667529"/>
                    <a:pt x="283769" y="673421"/>
                  </a:cubicBezTo>
                  <a:lnTo>
                    <a:pt x="280417" y="676469"/>
                  </a:lnTo>
                  <a:cubicBezTo>
                    <a:pt x="276353" y="673015"/>
                    <a:pt x="270765" y="670678"/>
                    <a:pt x="263653" y="669459"/>
                  </a:cubicBezTo>
                  <a:cubicBezTo>
                    <a:pt x="253493" y="666411"/>
                    <a:pt x="242825" y="655845"/>
                    <a:pt x="231649" y="637760"/>
                  </a:cubicBezTo>
                  <a:lnTo>
                    <a:pt x="219457" y="617948"/>
                  </a:lnTo>
                  <a:close/>
                  <a:moveTo>
                    <a:pt x="161545" y="593564"/>
                  </a:moveTo>
                  <a:cubicBezTo>
                    <a:pt x="169876" y="593767"/>
                    <a:pt x="177496" y="596307"/>
                    <a:pt x="184405" y="601184"/>
                  </a:cubicBezTo>
                  <a:lnTo>
                    <a:pt x="178309" y="608804"/>
                  </a:lnTo>
                  <a:cubicBezTo>
                    <a:pt x="173432" y="605756"/>
                    <a:pt x="168352" y="604232"/>
                    <a:pt x="163069" y="604232"/>
                  </a:cubicBezTo>
                  <a:cubicBezTo>
                    <a:pt x="157582" y="604232"/>
                    <a:pt x="152909" y="606162"/>
                    <a:pt x="149048" y="610023"/>
                  </a:cubicBezTo>
                  <a:cubicBezTo>
                    <a:pt x="145187" y="613884"/>
                    <a:pt x="143257" y="618557"/>
                    <a:pt x="143257" y="624044"/>
                  </a:cubicBezTo>
                  <a:cubicBezTo>
                    <a:pt x="143257" y="628514"/>
                    <a:pt x="144476" y="632680"/>
                    <a:pt x="146914" y="636541"/>
                  </a:cubicBezTo>
                  <a:cubicBezTo>
                    <a:pt x="149353" y="640401"/>
                    <a:pt x="152705" y="642332"/>
                    <a:pt x="156973" y="642332"/>
                  </a:cubicBezTo>
                  <a:cubicBezTo>
                    <a:pt x="164085" y="642332"/>
                    <a:pt x="167641" y="639284"/>
                    <a:pt x="167641" y="633188"/>
                  </a:cubicBezTo>
                  <a:cubicBezTo>
                    <a:pt x="167641" y="628108"/>
                    <a:pt x="165101" y="625568"/>
                    <a:pt x="160021" y="625568"/>
                  </a:cubicBezTo>
                  <a:cubicBezTo>
                    <a:pt x="156973" y="625568"/>
                    <a:pt x="154433" y="627600"/>
                    <a:pt x="152401" y="631664"/>
                  </a:cubicBezTo>
                  <a:cubicBezTo>
                    <a:pt x="152401" y="622520"/>
                    <a:pt x="155957" y="617948"/>
                    <a:pt x="163069" y="617948"/>
                  </a:cubicBezTo>
                  <a:cubicBezTo>
                    <a:pt x="167133" y="617948"/>
                    <a:pt x="170435" y="619472"/>
                    <a:pt x="172975" y="622520"/>
                  </a:cubicBezTo>
                  <a:cubicBezTo>
                    <a:pt x="175515" y="625568"/>
                    <a:pt x="176785" y="629124"/>
                    <a:pt x="176785" y="633188"/>
                  </a:cubicBezTo>
                  <a:cubicBezTo>
                    <a:pt x="176785" y="638877"/>
                    <a:pt x="174651" y="643602"/>
                    <a:pt x="170384" y="647361"/>
                  </a:cubicBezTo>
                  <a:cubicBezTo>
                    <a:pt x="166117" y="651120"/>
                    <a:pt x="161138" y="653000"/>
                    <a:pt x="155449" y="653000"/>
                  </a:cubicBezTo>
                  <a:cubicBezTo>
                    <a:pt x="148337" y="653000"/>
                    <a:pt x="142495" y="650257"/>
                    <a:pt x="137923" y="644770"/>
                  </a:cubicBezTo>
                  <a:cubicBezTo>
                    <a:pt x="133351" y="639284"/>
                    <a:pt x="131065" y="632883"/>
                    <a:pt x="131065" y="625568"/>
                  </a:cubicBezTo>
                  <a:cubicBezTo>
                    <a:pt x="131065" y="616627"/>
                    <a:pt x="133909" y="609007"/>
                    <a:pt x="139599" y="602708"/>
                  </a:cubicBezTo>
                  <a:cubicBezTo>
                    <a:pt x="145289" y="596409"/>
                    <a:pt x="152604" y="593361"/>
                    <a:pt x="161545" y="593564"/>
                  </a:cubicBezTo>
                  <a:close/>
                  <a:moveTo>
                    <a:pt x="274321" y="590516"/>
                  </a:moveTo>
                  <a:cubicBezTo>
                    <a:pt x="278385" y="594580"/>
                    <a:pt x="280417" y="599152"/>
                    <a:pt x="280417" y="604232"/>
                  </a:cubicBezTo>
                  <a:cubicBezTo>
                    <a:pt x="280417" y="609312"/>
                    <a:pt x="278435" y="613376"/>
                    <a:pt x="274473" y="616424"/>
                  </a:cubicBezTo>
                  <a:cubicBezTo>
                    <a:pt x="270511" y="619472"/>
                    <a:pt x="265888" y="620996"/>
                    <a:pt x="260605" y="620996"/>
                  </a:cubicBezTo>
                  <a:cubicBezTo>
                    <a:pt x="251257" y="620996"/>
                    <a:pt x="239573" y="616932"/>
                    <a:pt x="225553" y="608804"/>
                  </a:cubicBezTo>
                  <a:lnTo>
                    <a:pt x="214885" y="617948"/>
                  </a:lnTo>
                  <a:cubicBezTo>
                    <a:pt x="225045" y="632375"/>
                    <a:pt x="230125" y="644059"/>
                    <a:pt x="230125" y="653000"/>
                  </a:cubicBezTo>
                  <a:cubicBezTo>
                    <a:pt x="230125" y="659299"/>
                    <a:pt x="227686" y="664430"/>
                    <a:pt x="222809" y="668392"/>
                  </a:cubicBezTo>
                  <a:cubicBezTo>
                    <a:pt x="217933" y="672355"/>
                    <a:pt x="212243" y="674336"/>
                    <a:pt x="205741" y="674336"/>
                  </a:cubicBezTo>
                  <a:cubicBezTo>
                    <a:pt x="197206" y="674336"/>
                    <a:pt x="191110" y="672812"/>
                    <a:pt x="187453" y="669764"/>
                  </a:cubicBezTo>
                  <a:cubicBezTo>
                    <a:pt x="194565" y="668545"/>
                    <a:pt x="200661" y="666005"/>
                    <a:pt x="205741" y="662144"/>
                  </a:cubicBezTo>
                  <a:cubicBezTo>
                    <a:pt x="211837" y="657470"/>
                    <a:pt x="214885" y="651882"/>
                    <a:pt x="214885" y="645380"/>
                  </a:cubicBezTo>
                  <a:cubicBezTo>
                    <a:pt x="214681" y="637455"/>
                    <a:pt x="210109" y="625263"/>
                    <a:pt x="201169" y="608804"/>
                  </a:cubicBezTo>
                  <a:lnTo>
                    <a:pt x="213361" y="596612"/>
                  </a:lnTo>
                  <a:cubicBezTo>
                    <a:pt x="230836" y="604740"/>
                    <a:pt x="243536" y="608804"/>
                    <a:pt x="251461" y="608804"/>
                  </a:cubicBezTo>
                  <a:cubicBezTo>
                    <a:pt x="257150" y="608804"/>
                    <a:pt x="262383" y="607127"/>
                    <a:pt x="267158" y="603775"/>
                  </a:cubicBezTo>
                  <a:cubicBezTo>
                    <a:pt x="271933" y="600422"/>
                    <a:pt x="274321" y="596002"/>
                    <a:pt x="274321" y="590516"/>
                  </a:cubicBezTo>
                  <a:close/>
                  <a:moveTo>
                    <a:pt x="219457" y="572228"/>
                  </a:moveTo>
                  <a:lnTo>
                    <a:pt x="226772" y="579238"/>
                  </a:lnTo>
                  <a:lnTo>
                    <a:pt x="183490" y="621301"/>
                  </a:lnTo>
                  <a:lnTo>
                    <a:pt x="176785" y="613376"/>
                  </a:lnTo>
                  <a:close/>
                  <a:moveTo>
                    <a:pt x="230125" y="526508"/>
                  </a:moveTo>
                  <a:cubicBezTo>
                    <a:pt x="237033" y="526508"/>
                    <a:pt x="243079" y="528845"/>
                    <a:pt x="248260" y="533518"/>
                  </a:cubicBezTo>
                  <a:cubicBezTo>
                    <a:pt x="253442" y="538192"/>
                    <a:pt x="256033" y="543983"/>
                    <a:pt x="256033" y="550892"/>
                  </a:cubicBezTo>
                  <a:cubicBezTo>
                    <a:pt x="256033" y="556581"/>
                    <a:pt x="254153" y="561407"/>
                    <a:pt x="250394" y="565370"/>
                  </a:cubicBezTo>
                  <a:cubicBezTo>
                    <a:pt x="246635" y="569332"/>
                    <a:pt x="241910" y="571313"/>
                    <a:pt x="236221" y="571313"/>
                  </a:cubicBezTo>
                  <a:cubicBezTo>
                    <a:pt x="231750" y="571313"/>
                    <a:pt x="228093" y="569789"/>
                    <a:pt x="225248" y="566741"/>
                  </a:cubicBezTo>
                  <a:cubicBezTo>
                    <a:pt x="222403" y="563693"/>
                    <a:pt x="220981" y="559934"/>
                    <a:pt x="220981" y="555464"/>
                  </a:cubicBezTo>
                  <a:cubicBezTo>
                    <a:pt x="220981" y="549368"/>
                    <a:pt x="224029" y="546320"/>
                    <a:pt x="230125" y="546320"/>
                  </a:cubicBezTo>
                  <a:cubicBezTo>
                    <a:pt x="232766" y="546726"/>
                    <a:pt x="234798" y="547742"/>
                    <a:pt x="236221" y="549368"/>
                  </a:cubicBezTo>
                  <a:cubicBezTo>
                    <a:pt x="232157" y="549368"/>
                    <a:pt x="230125" y="551400"/>
                    <a:pt x="230125" y="555464"/>
                  </a:cubicBezTo>
                  <a:cubicBezTo>
                    <a:pt x="230125" y="560544"/>
                    <a:pt x="232665" y="563084"/>
                    <a:pt x="237745" y="563084"/>
                  </a:cubicBezTo>
                  <a:cubicBezTo>
                    <a:pt x="243841" y="563084"/>
                    <a:pt x="246889" y="559020"/>
                    <a:pt x="246889" y="550892"/>
                  </a:cubicBezTo>
                  <a:cubicBezTo>
                    <a:pt x="246889" y="546218"/>
                    <a:pt x="245060" y="542510"/>
                    <a:pt x="241402" y="539767"/>
                  </a:cubicBezTo>
                  <a:cubicBezTo>
                    <a:pt x="237745" y="537023"/>
                    <a:pt x="233477" y="535652"/>
                    <a:pt x="228601" y="535652"/>
                  </a:cubicBezTo>
                  <a:cubicBezTo>
                    <a:pt x="223114" y="535652"/>
                    <a:pt x="218441" y="537582"/>
                    <a:pt x="214580" y="541443"/>
                  </a:cubicBezTo>
                  <a:cubicBezTo>
                    <a:pt x="210719" y="545304"/>
                    <a:pt x="208789" y="549977"/>
                    <a:pt x="208789" y="555464"/>
                  </a:cubicBezTo>
                  <a:cubicBezTo>
                    <a:pt x="208789" y="561357"/>
                    <a:pt x="210313" y="566945"/>
                    <a:pt x="213361" y="572228"/>
                  </a:cubicBezTo>
                  <a:lnTo>
                    <a:pt x="205741" y="579848"/>
                  </a:lnTo>
                  <a:cubicBezTo>
                    <a:pt x="200661" y="570704"/>
                    <a:pt x="198121" y="563592"/>
                    <a:pt x="198121" y="558512"/>
                  </a:cubicBezTo>
                  <a:cubicBezTo>
                    <a:pt x="198121" y="549571"/>
                    <a:pt x="201219" y="542002"/>
                    <a:pt x="207417" y="535804"/>
                  </a:cubicBezTo>
                  <a:cubicBezTo>
                    <a:pt x="213615" y="529607"/>
                    <a:pt x="221184" y="526508"/>
                    <a:pt x="230125" y="526508"/>
                  </a:cubicBezTo>
                  <a:close/>
                  <a:moveTo>
                    <a:pt x="198121" y="489932"/>
                  </a:moveTo>
                  <a:cubicBezTo>
                    <a:pt x="202591" y="489932"/>
                    <a:pt x="208941" y="491456"/>
                    <a:pt x="217171" y="494504"/>
                  </a:cubicBezTo>
                  <a:cubicBezTo>
                    <a:pt x="225400" y="497552"/>
                    <a:pt x="231750" y="499076"/>
                    <a:pt x="236221" y="499076"/>
                  </a:cubicBezTo>
                  <a:cubicBezTo>
                    <a:pt x="239065" y="499076"/>
                    <a:pt x="243129" y="498060"/>
                    <a:pt x="248413" y="496028"/>
                  </a:cubicBezTo>
                  <a:cubicBezTo>
                    <a:pt x="243536" y="505172"/>
                    <a:pt x="234900" y="509744"/>
                    <a:pt x="222505" y="509744"/>
                  </a:cubicBezTo>
                  <a:cubicBezTo>
                    <a:pt x="212345" y="509744"/>
                    <a:pt x="203709" y="513046"/>
                    <a:pt x="196597" y="519650"/>
                  </a:cubicBezTo>
                  <a:cubicBezTo>
                    <a:pt x="189485" y="526254"/>
                    <a:pt x="185929" y="534636"/>
                    <a:pt x="185929" y="544796"/>
                  </a:cubicBezTo>
                  <a:cubicBezTo>
                    <a:pt x="185929" y="556988"/>
                    <a:pt x="191009" y="570196"/>
                    <a:pt x="201169" y="584420"/>
                  </a:cubicBezTo>
                  <a:lnTo>
                    <a:pt x="188977" y="596612"/>
                  </a:lnTo>
                  <a:cubicBezTo>
                    <a:pt x="175565" y="585436"/>
                    <a:pt x="162865" y="579848"/>
                    <a:pt x="150877" y="579848"/>
                  </a:cubicBezTo>
                  <a:cubicBezTo>
                    <a:pt x="141733" y="579848"/>
                    <a:pt x="133503" y="582591"/>
                    <a:pt x="126188" y="588077"/>
                  </a:cubicBezTo>
                  <a:cubicBezTo>
                    <a:pt x="118263" y="593970"/>
                    <a:pt x="114301" y="601387"/>
                    <a:pt x="114301" y="610328"/>
                  </a:cubicBezTo>
                  <a:cubicBezTo>
                    <a:pt x="114301" y="611547"/>
                    <a:pt x="114555" y="613325"/>
                    <a:pt x="115063" y="615662"/>
                  </a:cubicBezTo>
                  <a:cubicBezTo>
                    <a:pt x="115571" y="617999"/>
                    <a:pt x="115825" y="619777"/>
                    <a:pt x="115825" y="620996"/>
                  </a:cubicBezTo>
                  <a:cubicBezTo>
                    <a:pt x="115825" y="632781"/>
                    <a:pt x="111253" y="640401"/>
                    <a:pt x="102109" y="643856"/>
                  </a:cubicBezTo>
                  <a:cubicBezTo>
                    <a:pt x="104141" y="640605"/>
                    <a:pt x="105157" y="637049"/>
                    <a:pt x="105157" y="633188"/>
                  </a:cubicBezTo>
                  <a:cubicBezTo>
                    <a:pt x="105157" y="629733"/>
                    <a:pt x="104141" y="626177"/>
                    <a:pt x="102109" y="622520"/>
                  </a:cubicBezTo>
                  <a:cubicBezTo>
                    <a:pt x="96013" y="611750"/>
                    <a:pt x="92965" y="602606"/>
                    <a:pt x="92965" y="595088"/>
                  </a:cubicBezTo>
                  <a:cubicBezTo>
                    <a:pt x="92965" y="586350"/>
                    <a:pt x="96724" y="579238"/>
                    <a:pt x="104242" y="573752"/>
                  </a:cubicBezTo>
                  <a:cubicBezTo>
                    <a:pt x="111151" y="568672"/>
                    <a:pt x="119076" y="566132"/>
                    <a:pt x="128017" y="566132"/>
                  </a:cubicBezTo>
                  <a:cubicBezTo>
                    <a:pt x="143257" y="566132"/>
                    <a:pt x="160529" y="571720"/>
                    <a:pt x="179833" y="582896"/>
                  </a:cubicBezTo>
                  <a:lnTo>
                    <a:pt x="187453" y="575276"/>
                  </a:lnTo>
                  <a:cubicBezTo>
                    <a:pt x="174245" y="552517"/>
                    <a:pt x="167641" y="537277"/>
                    <a:pt x="167641" y="529556"/>
                  </a:cubicBezTo>
                  <a:cubicBezTo>
                    <a:pt x="167641" y="518583"/>
                    <a:pt x="169977" y="509541"/>
                    <a:pt x="174651" y="502429"/>
                  </a:cubicBezTo>
                  <a:cubicBezTo>
                    <a:pt x="179934" y="494097"/>
                    <a:pt x="187757" y="489932"/>
                    <a:pt x="198121" y="489932"/>
                  </a:cubicBezTo>
                  <a:close/>
                  <a:moveTo>
                    <a:pt x="76201" y="471644"/>
                  </a:moveTo>
                  <a:lnTo>
                    <a:pt x="99061" y="480788"/>
                  </a:lnTo>
                  <a:cubicBezTo>
                    <a:pt x="118974" y="488713"/>
                    <a:pt x="132690" y="498365"/>
                    <a:pt x="140209" y="509744"/>
                  </a:cubicBezTo>
                  <a:lnTo>
                    <a:pt x="183185" y="574971"/>
                  </a:lnTo>
                  <a:lnTo>
                    <a:pt x="179223" y="579238"/>
                  </a:lnTo>
                  <a:lnTo>
                    <a:pt x="109729" y="534128"/>
                  </a:lnTo>
                  <a:cubicBezTo>
                    <a:pt x="99975" y="527829"/>
                    <a:pt x="91339" y="516145"/>
                    <a:pt x="83821" y="499076"/>
                  </a:cubicBezTo>
                  <a:lnTo>
                    <a:pt x="73153" y="474692"/>
                  </a:lnTo>
                  <a:close/>
                  <a:moveTo>
                    <a:pt x="295657" y="395444"/>
                  </a:moveTo>
                  <a:lnTo>
                    <a:pt x="304801" y="395444"/>
                  </a:lnTo>
                  <a:lnTo>
                    <a:pt x="304801" y="700244"/>
                  </a:lnTo>
                  <a:lnTo>
                    <a:pt x="1" y="700244"/>
                  </a:lnTo>
                  <a:lnTo>
                    <a:pt x="1" y="691100"/>
                  </a:lnTo>
                  <a:lnTo>
                    <a:pt x="295657" y="691100"/>
                  </a:lnTo>
                  <a:close/>
                  <a:moveTo>
                    <a:pt x="271273" y="395444"/>
                  </a:moveTo>
                  <a:lnTo>
                    <a:pt x="280417" y="395444"/>
                  </a:lnTo>
                  <a:lnTo>
                    <a:pt x="280417" y="546320"/>
                  </a:lnTo>
                  <a:cubicBezTo>
                    <a:pt x="280417" y="559731"/>
                    <a:pt x="276454" y="571517"/>
                    <a:pt x="268529" y="581677"/>
                  </a:cubicBezTo>
                  <a:cubicBezTo>
                    <a:pt x="259995" y="592649"/>
                    <a:pt x="249225" y="598136"/>
                    <a:pt x="236221" y="598136"/>
                  </a:cubicBezTo>
                  <a:cubicBezTo>
                    <a:pt x="233376" y="598136"/>
                    <a:pt x="227788" y="596612"/>
                    <a:pt x="219457" y="593564"/>
                  </a:cubicBezTo>
                  <a:lnTo>
                    <a:pt x="227077" y="584420"/>
                  </a:lnTo>
                  <a:cubicBezTo>
                    <a:pt x="233173" y="585436"/>
                    <a:pt x="237237" y="585944"/>
                    <a:pt x="239269" y="585944"/>
                  </a:cubicBezTo>
                  <a:cubicBezTo>
                    <a:pt x="249225" y="585944"/>
                    <a:pt x="257252" y="580864"/>
                    <a:pt x="263348" y="570704"/>
                  </a:cubicBezTo>
                  <a:cubicBezTo>
                    <a:pt x="268631" y="561966"/>
                    <a:pt x="271273" y="552314"/>
                    <a:pt x="271273" y="541748"/>
                  </a:cubicBezTo>
                  <a:close/>
                  <a:moveTo>
                    <a:pt x="196596" y="217932"/>
                  </a:moveTo>
                  <a:cubicBezTo>
                    <a:pt x="200660" y="224841"/>
                    <a:pt x="202692" y="231445"/>
                    <a:pt x="202692" y="237744"/>
                  </a:cubicBezTo>
                  <a:cubicBezTo>
                    <a:pt x="202692" y="249733"/>
                    <a:pt x="198780" y="259842"/>
                    <a:pt x="190957" y="268071"/>
                  </a:cubicBezTo>
                  <a:cubicBezTo>
                    <a:pt x="183134" y="276301"/>
                    <a:pt x="173329" y="280416"/>
                    <a:pt x="161544" y="280416"/>
                  </a:cubicBezTo>
                  <a:lnTo>
                    <a:pt x="0" y="280416"/>
                  </a:lnTo>
                  <a:lnTo>
                    <a:pt x="0" y="271272"/>
                  </a:lnTo>
                  <a:lnTo>
                    <a:pt x="156972" y="271272"/>
                  </a:lnTo>
                  <a:cubicBezTo>
                    <a:pt x="166522" y="271272"/>
                    <a:pt x="174752" y="268275"/>
                    <a:pt x="181660" y="262280"/>
                  </a:cubicBezTo>
                  <a:cubicBezTo>
                    <a:pt x="188569" y="256286"/>
                    <a:pt x="192024" y="248615"/>
                    <a:pt x="192024" y="239268"/>
                  </a:cubicBezTo>
                  <a:cubicBezTo>
                    <a:pt x="192024" y="235407"/>
                    <a:pt x="191008" y="230835"/>
                    <a:pt x="188976" y="225552"/>
                  </a:cubicBezTo>
                  <a:close/>
                  <a:moveTo>
                    <a:pt x="224637" y="216713"/>
                  </a:moveTo>
                  <a:lnTo>
                    <a:pt x="246888" y="230124"/>
                  </a:lnTo>
                  <a:cubicBezTo>
                    <a:pt x="265582" y="241300"/>
                    <a:pt x="275742" y="251460"/>
                    <a:pt x="277368" y="260604"/>
                  </a:cubicBezTo>
                  <a:cubicBezTo>
                    <a:pt x="278384" y="266293"/>
                    <a:pt x="280517" y="272085"/>
                    <a:pt x="283768" y="277977"/>
                  </a:cubicBezTo>
                  <a:lnTo>
                    <a:pt x="280416" y="281025"/>
                  </a:lnTo>
                  <a:cubicBezTo>
                    <a:pt x="276352" y="277571"/>
                    <a:pt x="270764" y="275234"/>
                    <a:pt x="263652" y="274015"/>
                  </a:cubicBezTo>
                  <a:cubicBezTo>
                    <a:pt x="253492" y="270967"/>
                    <a:pt x="242824" y="260401"/>
                    <a:pt x="231648" y="242316"/>
                  </a:cubicBezTo>
                  <a:lnTo>
                    <a:pt x="219456" y="222504"/>
                  </a:lnTo>
                  <a:close/>
                  <a:moveTo>
                    <a:pt x="161544" y="198120"/>
                  </a:moveTo>
                  <a:cubicBezTo>
                    <a:pt x="169875" y="198323"/>
                    <a:pt x="177495" y="200863"/>
                    <a:pt x="184404" y="205740"/>
                  </a:cubicBezTo>
                  <a:lnTo>
                    <a:pt x="178308" y="213360"/>
                  </a:lnTo>
                  <a:cubicBezTo>
                    <a:pt x="173431" y="210312"/>
                    <a:pt x="168351" y="208788"/>
                    <a:pt x="163068" y="208788"/>
                  </a:cubicBezTo>
                  <a:cubicBezTo>
                    <a:pt x="157581" y="208788"/>
                    <a:pt x="152908" y="210718"/>
                    <a:pt x="149047" y="214579"/>
                  </a:cubicBezTo>
                  <a:cubicBezTo>
                    <a:pt x="145186" y="218440"/>
                    <a:pt x="143256" y="223113"/>
                    <a:pt x="143256" y="228600"/>
                  </a:cubicBezTo>
                  <a:cubicBezTo>
                    <a:pt x="143256" y="233070"/>
                    <a:pt x="144475" y="237236"/>
                    <a:pt x="146913" y="241097"/>
                  </a:cubicBezTo>
                  <a:cubicBezTo>
                    <a:pt x="149352" y="244957"/>
                    <a:pt x="152704" y="246888"/>
                    <a:pt x="156972" y="246888"/>
                  </a:cubicBezTo>
                  <a:cubicBezTo>
                    <a:pt x="164084" y="246888"/>
                    <a:pt x="167640" y="243840"/>
                    <a:pt x="167640" y="237744"/>
                  </a:cubicBezTo>
                  <a:cubicBezTo>
                    <a:pt x="167640" y="232664"/>
                    <a:pt x="165100" y="230124"/>
                    <a:pt x="160020" y="230124"/>
                  </a:cubicBezTo>
                  <a:cubicBezTo>
                    <a:pt x="156972" y="230124"/>
                    <a:pt x="154432" y="232156"/>
                    <a:pt x="152400" y="236220"/>
                  </a:cubicBezTo>
                  <a:cubicBezTo>
                    <a:pt x="152400" y="227076"/>
                    <a:pt x="155956" y="222504"/>
                    <a:pt x="163068" y="222504"/>
                  </a:cubicBezTo>
                  <a:cubicBezTo>
                    <a:pt x="167132" y="222504"/>
                    <a:pt x="170434" y="224028"/>
                    <a:pt x="172974" y="227076"/>
                  </a:cubicBezTo>
                  <a:cubicBezTo>
                    <a:pt x="175514" y="230124"/>
                    <a:pt x="176784" y="233680"/>
                    <a:pt x="176784" y="237744"/>
                  </a:cubicBezTo>
                  <a:cubicBezTo>
                    <a:pt x="176784" y="243433"/>
                    <a:pt x="174650" y="248158"/>
                    <a:pt x="170383" y="251917"/>
                  </a:cubicBezTo>
                  <a:cubicBezTo>
                    <a:pt x="166116" y="255676"/>
                    <a:pt x="161137" y="257556"/>
                    <a:pt x="155448" y="257556"/>
                  </a:cubicBezTo>
                  <a:cubicBezTo>
                    <a:pt x="148336" y="257556"/>
                    <a:pt x="142494" y="254813"/>
                    <a:pt x="137922" y="249326"/>
                  </a:cubicBezTo>
                  <a:cubicBezTo>
                    <a:pt x="133350" y="243840"/>
                    <a:pt x="131064" y="237439"/>
                    <a:pt x="131064" y="230124"/>
                  </a:cubicBezTo>
                  <a:cubicBezTo>
                    <a:pt x="131064" y="221183"/>
                    <a:pt x="133908" y="213563"/>
                    <a:pt x="139598" y="207264"/>
                  </a:cubicBezTo>
                  <a:cubicBezTo>
                    <a:pt x="145288" y="200965"/>
                    <a:pt x="152603" y="197917"/>
                    <a:pt x="161544" y="198120"/>
                  </a:cubicBezTo>
                  <a:close/>
                  <a:moveTo>
                    <a:pt x="274320" y="195072"/>
                  </a:moveTo>
                  <a:cubicBezTo>
                    <a:pt x="278384" y="199136"/>
                    <a:pt x="280416" y="203708"/>
                    <a:pt x="280416" y="208788"/>
                  </a:cubicBezTo>
                  <a:cubicBezTo>
                    <a:pt x="280416" y="213868"/>
                    <a:pt x="278434" y="217932"/>
                    <a:pt x="274472" y="220980"/>
                  </a:cubicBezTo>
                  <a:cubicBezTo>
                    <a:pt x="270510" y="224028"/>
                    <a:pt x="265887" y="225552"/>
                    <a:pt x="260604" y="225552"/>
                  </a:cubicBezTo>
                  <a:cubicBezTo>
                    <a:pt x="251256" y="225552"/>
                    <a:pt x="239572" y="221488"/>
                    <a:pt x="225552" y="213360"/>
                  </a:cubicBezTo>
                  <a:lnTo>
                    <a:pt x="214884" y="222504"/>
                  </a:lnTo>
                  <a:cubicBezTo>
                    <a:pt x="225044" y="236931"/>
                    <a:pt x="230124" y="248615"/>
                    <a:pt x="230124" y="257556"/>
                  </a:cubicBezTo>
                  <a:cubicBezTo>
                    <a:pt x="230124" y="263855"/>
                    <a:pt x="227685" y="268986"/>
                    <a:pt x="222808" y="272948"/>
                  </a:cubicBezTo>
                  <a:cubicBezTo>
                    <a:pt x="217932" y="276911"/>
                    <a:pt x="212242" y="278892"/>
                    <a:pt x="205740" y="278892"/>
                  </a:cubicBezTo>
                  <a:cubicBezTo>
                    <a:pt x="197205" y="278892"/>
                    <a:pt x="191109" y="277368"/>
                    <a:pt x="187452" y="274320"/>
                  </a:cubicBezTo>
                  <a:cubicBezTo>
                    <a:pt x="194564" y="273101"/>
                    <a:pt x="200660" y="270561"/>
                    <a:pt x="205740" y="266700"/>
                  </a:cubicBezTo>
                  <a:cubicBezTo>
                    <a:pt x="211836" y="262026"/>
                    <a:pt x="214884" y="256438"/>
                    <a:pt x="214884" y="249936"/>
                  </a:cubicBezTo>
                  <a:cubicBezTo>
                    <a:pt x="214680" y="242011"/>
                    <a:pt x="210108" y="229819"/>
                    <a:pt x="201168" y="213360"/>
                  </a:cubicBezTo>
                  <a:lnTo>
                    <a:pt x="213360" y="201168"/>
                  </a:lnTo>
                  <a:cubicBezTo>
                    <a:pt x="230835" y="209296"/>
                    <a:pt x="243535" y="213360"/>
                    <a:pt x="251460" y="213360"/>
                  </a:cubicBezTo>
                  <a:cubicBezTo>
                    <a:pt x="257149" y="213360"/>
                    <a:pt x="262382" y="211683"/>
                    <a:pt x="267157" y="208331"/>
                  </a:cubicBezTo>
                  <a:cubicBezTo>
                    <a:pt x="271932" y="204978"/>
                    <a:pt x="274320" y="200558"/>
                    <a:pt x="274320" y="195072"/>
                  </a:cubicBezTo>
                  <a:close/>
                  <a:moveTo>
                    <a:pt x="219456" y="176784"/>
                  </a:moveTo>
                  <a:lnTo>
                    <a:pt x="226771" y="183794"/>
                  </a:lnTo>
                  <a:lnTo>
                    <a:pt x="183489" y="225857"/>
                  </a:lnTo>
                  <a:lnTo>
                    <a:pt x="176784" y="217932"/>
                  </a:lnTo>
                  <a:close/>
                  <a:moveTo>
                    <a:pt x="230124" y="131064"/>
                  </a:moveTo>
                  <a:cubicBezTo>
                    <a:pt x="237032" y="131064"/>
                    <a:pt x="243078" y="133401"/>
                    <a:pt x="248259" y="138074"/>
                  </a:cubicBezTo>
                  <a:cubicBezTo>
                    <a:pt x="253441" y="142748"/>
                    <a:pt x="256032" y="148539"/>
                    <a:pt x="256032" y="155448"/>
                  </a:cubicBezTo>
                  <a:cubicBezTo>
                    <a:pt x="256032" y="161137"/>
                    <a:pt x="254152" y="165963"/>
                    <a:pt x="250393" y="169926"/>
                  </a:cubicBezTo>
                  <a:cubicBezTo>
                    <a:pt x="246634" y="173888"/>
                    <a:pt x="241909" y="175869"/>
                    <a:pt x="236220" y="175869"/>
                  </a:cubicBezTo>
                  <a:cubicBezTo>
                    <a:pt x="231749" y="175869"/>
                    <a:pt x="228092" y="174345"/>
                    <a:pt x="225247" y="171297"/>
                  </a:cubicBezTo>
                  <a:cubicBezTo>
                    <a:pt x="222402" y="168249"/>
                    <a:pt x="220980" y="164490"/>
                    <a:pt x="220980" y="160020"/>
                  </a:cubicBezTo>
                  <a:cubicBezTo>
                    <a:pt x="220980" y="153924"/>
                    <a:pt x="224028" y="150876"/>
                    <a:pt x="230124" y="150876"/>
                  </a:cubicBezTo>
                  <a:cubicBezTo>
                    <a:pt x="232765" y="151282"/>
                    <a:pt x="234797" y="152298"/>
                    <a:pt x="236220" y="153924"/>
                  </a:cubicBezTo>
                  <a:cubicBezTo>
                    <a:pt x="232156" y="153924"/>
                    <a:pt x="230124" y="155956"/>
                    <a:pt x="230124" y="160020"/>
                  </a:cubicBezTo>
                  <a:cubicBezTo>
                    <a:pt x="230124" y="165100"/>
                    <a:pt x="232664" y="167640"/>
                    <a:pt x="237744" y="167640"/>
                  </a:cubicBezTo>
                  <a:cubicBezTo>
                    <a:pt x="243840" y="167640"/>
                    <a:pt x="246888" y="163576"/>
                    <a:pt x="246888" y="155448"/>
                  </a:cubicBezTo>
                  <a:cubicBezTo>
                    <a:pt x="246888" y="150774"/>
                    <a:pt x="245059" y="147066"/>
                    <a:pt x="241401" y="144323"/>
                  </a:cubicBezTo>
                  <a:cubicBezTo>
                    <a:pt x="237744" y="141579"/>
                    <a:pt x="233476" y="140208"/>
                    <a:pt x="228600" y="140208"/>
                  </a:cubicBezTo>
                  <a:cubicBezTo>
                    <a:pt x="223113" y="140208"/>
                    <a:pt x="218440" y="142138"/>
                    <a:pt x="214579" y="145999"/>
                  </a:cubicBezTo>
                  <a:cubicBezTo>
                    <a:pt x="210718" y="149860"/>
                    <a:pt x="208788" y="154533"/>
                    <a:pt x="208788" y="160020"/>
                  </a:cubicBezTo>
                  <a:cubicBezTo>
                    <a:pt x="208788" y="165913"/>
                    <a:pt x="210312" y="171501"/>
                    <a:pt x="213360" y="176784"/>
                  </a:cubicBezTo>
                  <a:lnTo>
                    <a:pt x="205740" y="184404"/>
                  </a:lnTo>
                  <a:cubicBezTo>
                    <a:pt x="200660" y="175260"/>
                    <a:pt x="198120" y="168148"/>
                    <a:pt x="198120" y="163068"/>
                  </a:cubicBezTo>
                  <a:cubicBezTo>
                    <a:pt x="198120" y="154127"/>
                    <a:pt x="201218" y="146558"/>
                    <a:pt x="207416" y="140360"/>
                  </a:cubicBezTo>
                  <a:cubicBezTo>
                    <a:pt x="213614" y="134163"/>
                    <a:pt x="221183" y="131064"/>
                    <a:pt x="230124" y="131064"/>
                  </a:cubicBezTo>
                  <a:close/>
                  <a:moveTo>
                    <a:pt x="198120" y="94488"/>
                  </a:moveTo>
                  <a:cubicBezTo>
                    <a:pt x="202590" y="94488"/>
                    <a:pt x="208940" y="96012"/>
                    <a:pt x="217170" y="99060"/>
                  </a:cubicBezTo>
                  <a:cubicBezTo>
                    <a:pt x="225399" y="102108"/>
                    <a:pt x="231749" y="103632"/>
                    <a:pt x="236220" y="103632"/>
                  </a:cubicBezTo>
                  <a:cubicBezTo>
                    <a:pt x="239064" y="103632"/>
                    <a:pt x="243128" y="102616"/>
                    <a:pt x="248412" y="100584"/>
                  </a:cubicBezTo>
                  <a:cubicBezTo>
                    <a:pt x="243535" y="109728"/>
                    <a:pt x="234899" y="114300"/>
                    <a:pt x="222504" y="114300"/>
                  </a:cubicBezTo>
                  <a:cubicBezTo>
                    <a:pt x="212344" y="114300"/>
                    <a:pt x="203708" y="117602"/>
                    <a:pt x="196596" y="124206"/>
                  </a:cubicBezTo>
                  <a:cubicBezTo>
                    <a:pt x="189484" y="130810"/>
                    <a:pt x="185928" y="139192"/>
                    <a:pt x="185928" y="149352"/>
                  </a:cubicBezTo>
                  <a:cubicBezTo>
                    <a:pt x="185928" y="161544"/>
                    <a:pt x="191008" y="174752"/>
                    <a:pt x="201168" y="188976"/>
                  </a:cubicBezTo>
                  <a:lnTo>
                    <a:pt x="188976" y="201168"/>
                  </a:lnTo>
                  <a:cubicBezTo>
                    <a:pt x="175564" y="189992"/>
                    <a:pt x="162864" y="184404"/>
                    <a:pt x="150876" y="184404"/>
                  </a:cubicBezTo>
                  <a:cubicBezTo>
                    <a:pt x="141732" y="184404"/>
                    <a:pt x="133502" y="187147"/>
                    <a:pt x="126187" y="192633"/>
                  </a:cubicBezTo>
                  <a:cubicBezTo>
                    <a:pt x="118262" y="198526"/>
                    <a:pt x="114300" y="205943"/>
                    <a:pt x="114300" y="214884"/>
                  </a:cubicBezTo>
                  <a:cubicBezTo>
                    <a:pt x="114300" y="216103"/>
                    <a:pt x="114554" y="217881"/>
                    <a:pt x="115062" y="220218"/>
                  </a:cubicBezTo>
                  <a:cubicBezTo>
                    <a:pt x="115570" y="222555"/>
                    <a:pt x="115824" y="224333"/>
                    <a:pt x="115824" y="225552"/>
                  </a:cubicBezTo>
                  <a:cubicBezTo>
                    <a:pt x="115824" y="237337"/>
                    <a:pt x="111252" y="244957"/>
                    <a:pt x="102108" y="248412"/>
                  </a:cubicBezTo>
                  <a:cubicBezTo>
                    <a:pt x="104140" y="245161"/>
                    <a:pt x="105156" y="241605"/>
                    <a:pt x="105156" y="237744"/>
                  </a:cubicBezTo>
                  <a:cubicBezTo>
                    <a:pt x="105156" y="234289"/>
                    <a:pt x="104140" y="230733"/>
                    <a:pt x="102108" y="227076"/>
                  </a:cubicBezTo>
                  <a:cubicBezTo>
                    <a:pt x="96012" y="216306"/>
                    <a:pt x="92964" y="207162"/>
                    <a:pt x="92964" y="199644"/>
                  </a:cubicBezTo>
                  <a:cubicBezTo>
                    <a:pt x="92964" y="190906"/>
                    <a:pt x="96723" y="183794"/>
                    <a:pt x="104241" y="178308"/>
                  </a:cubicBezTo>
                  <a:cubicBezTo>
                    <a:pt x="111150" y="173228"/>
                    <a:pt x="119075" y="170688"/>
                    <a:pt x="128016" y="170688"/>
                  </a:cubicBezTo>
                  <a:cubicBezTo>
                    <a:pt x="143256" y="170688"/>
                    <a:pt x="160528" y="176276"/>
                    <a:pt x="179832" y="187452"/>
                  </a:cubicBezTo>
                  <a:lnTo>
                    <a:pt x="187452" y="179832"/>
                  </a:lnTo>
                  <a:cubicBezTo>
                    <a:pt x="174244" y="157073"/>
                    <a:pt x="167640" y="141833"/>
                    <a:pt x="167640" y="134112"/>
                  </a:cubicBezTo>
                  <a:cubicBezTo>
                    <a:pt x="167640" y="123139"/>
                    <a:pt x="169976" y="114097"/>
                    <a:pt x="174650" y="106985"/>
                  </a:cubicBezTo>
                  <a:cubicBezTo>
                    <a:pt x="179933" y="98653"/>
                    <a:pt x="187756" y="94488"/>
                    <a:pt x="198120" y="94488"/>
                  </a:cubicBezTo>
                  <a:close/>
                  <a:moveTo>
                    <a:pt x="76200" y="76200"/>
                  </a:moveTo>
                  <a:lnTo>
                    <a:pt x="99060" y="85344"/>
                  </a:lnTo>
                  <a:cubicBezTo>
                    <a:pt x="118973" y="93269"/>
                    <a:pt x="132689" y="102921"/>
                    <a:pt x="140208" y="114300"/>
                  </a:cubicBezTo>
                  <a:lnTo>
                    <a:pt x="183184" y="179527"/>
                  </a:lnTo>
                  <a:lnTo>
                    <a:pt x="179222" y="183794"/>
                  </a:lnTo>
                  <a:lnTo>
                    <a:pt x="109728" y="138684"/>
                  </a:lnTo>
                  <a:cubicBezTo>
                    <a:pt x="99974" y="132385"/>
                    <a:pt x="91338" y="120701"/>
                    <a:pt x="83820" y="103632"/>
                  </a:cubicBezTo>
                  <a:lnTo>
                    <a:pt x="73152" y="79248"/>
                  </a:lnTo>
                  <a:close/>
                  <a:moveTo>
                    <a:pt x="295656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295656"/>
                  </a:lnTo>
                  <a:lnTo>
                    <a:pt x="295656" y="295656"/>
                  </a:lnTo>
                  <a:close/>
                  <a:moveTo>
                    <a:pt x="271272" y="0"/>
                  </a:moveTo>
                  <a:lnTo>
                    <a:pt x="280416" y="0"/>
                  </a:lnTo>
                  <a:lnTo>
                    <a:pt x="280416" y="150876"/>
                  </a:lnTo>
                  <a:cubicBezTo>
                    <a:pt x="280416" y="164287"/>
                    <a:pt x="276453" y="176073"/>
                    <a:pt x="268528" y="186233"/>
                  </a:cubicBezTo>
                  <a:cubicBezTo>
                    <a:pt x="259994" y="197205"/>
                    <a:pt x="249224" y="202692"/>
                    <a:pt x="236220" y="202692"/>
                  </a:cubicBezTo>
                  <a:cubicBezTo>
                    <a:pt x="233375" y="202692"/>
                    <a:pt x="227787" y="201168"/>
                    <a:pt x="219456" y="198120"/>
                  </a:cubicBezTo>
                  <a:lnTo>
                    <a:pt x="227076" y="188976"/>
                  </a:lnTo>
                  <a:cubicBezTo>
                    <a:pt x="233172" y="189992"/>
                    <a:pt x="237236" y="190500"/>
                    <a:pt x="239268" y="190500"/>
                  </a:cubicBezTo>
                  <a:cubicBezTo>
                    <a:pt x="249224" y="190500"/>
                    <a:pt x="257251" y="185420"/>
                    <a:pt x="263347" y="175260"/>
                  </a:cubicBezTo>
                  <a:cubicBezTo>
                    <a:pt x="268630" y="166522"/>
                    <a:pt x="271272" y="156870"/>
                    <a:pt x="271272" y="146304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12F37AF-C720-4CF9-B2BB-950E3E8DFEE3}"/>
              </a:ext>
            </a:extLst>
          </p:cNvPr>
          <p:cNvSpPr txBox="1"/>
          <p:nvPr/>
        </p:nvSpPr>
        <p:spPr>
          <a:xfrm>
            <a:off x="1817677" y="855768"/>
            <a:ext cx="8880823" cy="461665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০১। </a:t>
            </a:r>
            <a:r>
              <a:rPr lang="en-US" sz="2400" dirty="0" err="1" smtClean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চাকমা</a:t>
            </a:r>
            <a:r>
              <a:rPr lang="en-US" sz="2400" dirty="0" smtClean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 smtClean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পরিবার</a:t>
            </a:r>
            <a:r>
              <a:rPr lang="en-US" sz="2400" dirty="0" smtClean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 smtClean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ব্যবস্থা</a:t>
            </a:r>
            <a:r>
              <a:rPr lang="en-US" sz="2400" dirty="0" smtClean="0">
                <a:ln w="1905"/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-</a:t>
            </a:r>
            <a:endParaRPr lang="bn-BD" sz="2400" dirty="0">
              <a:ln w="1905"/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929BDF-8B3E-44A4-A104-F67E414D1369}"/>
              </a:ext>
            </a:extLst>
          </p:cNvPr>
          <p:cNvSpPr/>
          <p:nvPr/>
        </p:nvSpPr>
        <p:spPr>
          <a:xfrm>
            <a:off x="2541967" y="1789585"/>
            <a:ext cx="1828800" cy="457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ক.</a:t>
            </a:r>
            <a:r>
              <a:rPr lang="bn-IN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পিতৃতান্ত্রিক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5EAEBE-7B92-48C9-B27E-3498F094F558}"/>
              </a:ext>
            </a:extLst>
          </p:cNvPr>
          <p:cNvGrpSpPr/>
          <p:nvPr/>
        </p:nvGrpSpPr>
        <p:grpSpPr>
          <a:xfrm>
            <a:off x="2931261" y="1813814"/>
            <a:ext cx="525106" cy="272134"/>
            <a:chOff x="5753100" y="3406775"/>
            <a:chExt cx="441325" cy="20728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9749A45-66A0-4FD0-9B78-C2320AF2F52E}"/>
                </a:ext>
              </a:extLst>
            </p:cNvPr>
            <p:cNvCxnSpPr>
              <a:cxnSpLocks/>
            </p:cNvCxnSpPr>
            <p:nvPr/>
          </p:nvCxnSpPr>
          <p:spPr>
            <a:xfrm>
              <a:off x="5753100" y="3438525"/>
              <a:ext cx="139700" cy="17553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CDCE504-854B-40B5-B4F8-4674F00E8E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50" y="3406775"/>
              <a:ext cx="320675" cy="19775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F5B58E6-F301-4A34-B557-B5A2425A08AC}"/>
              </a:ext>
            </a:extLst>
          </p:cNvPr>
          <p:cNvSpPr/>
          <p:nvPr/>
        </p:nvSpPr>
        <p:spPr>
          <a:xfrm>
            <a:off x="7346015" y="1548556"/>
            <a:ext cx="1828800" cy="457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খ.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মাতৃতান্ত্রিক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Multiplication Sign 22">
            <a:extLst>
              <a:ext uri="{FF2B5EF4-FFF2-40B4-BE49-F238E27FC236}">
                <a16:creationId xmlns:a16="http://schemas.microsoft.com/office/drawing/2014/main" id="{2B3EF9F8-531D-4E9C-A228-78F7D0CDA178}"/>
              </a:ext>
            </a:extLst>
          </p:cNvPr>
          <p:cNvSpPr/>
          <p:nvPr/>
        </p:nvSpPr>
        <p:spPr>
          <a:xfrm>
            <a:off x="7649219" y="1443104"/>
            <a:ext cx="403860" cy="624840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EB1A4D-49E3-4AD2-9144-34F596A21A4F}"/>
              </a:ext>
            </a:extLst>
          </p:cNvPr>
          <p:cNvSpPr/>
          <p:nvPr/>
        </p:nvSpPr>
        <p:spPr>
          <a:xfrm>
            <a:off x="2541966" y="2366216"/>
            <a:ext cx="231177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 .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উভয়তান্ত্রিক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Multiplication Sign 24">
            <a:extLst>
              <a:ext uri="{FF2B5EF4-FFF2-40B4-BE49-F238E27FC236}">
                <a16:creationId xmlns:a16="http://schemas.microsoft.com/office/drawing/2014/main" id="{3B12DFE6-DDE9-43AC-BCF6-9BAC6154C51B}"/>
              </a:ext>
            </a:extLst>
          </p:cNvPr>
          <p:cNvSpPr/>
          <p:nvPr/>
        </p:nvSpPr>
        <p:spPr>
          <a:xfrm>
            <a:off x="2920598" y="2247510"/>
            <a:ext cx="403860" cy="624840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FBAB4A-0993-4268-BDA3-7E5931B65B13}"/>
              </a:ext>
            </a:extLst>
          </p:cNvPr>
          <p:cNvSpPr/>
          <p:nvPr/>
        </p:nvSpPr>
        <p:spPr>
          <a:xfrm>
            <a:off x="7697902" y="2115487"/>
            <a:ext cx="222229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ঘ.সালিশকেন্দ্রিক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Multiplication Sign 26">
            <a:extLst>
              <a:ext uri="{FF2B5EF4-FFF2-40B4-BE49-F238E27FC236}">
                <a16:creationId xmlns:a16="http://schemas.microsoft.com/office/drawing/2014/main" id="{D4FFE540-CFB9-4957-9358-76974BBF19FD}"/>
              </a:ext>
            </a:extLst>
          </p:cNvPr>
          <p:cNvSpPr/>
          <p:nvPr/>
        </p:nvSpPr>
        <p:spPr>
          <a:xfrm>
            <a:off x="7619264" y="2003142"/>
            <a:ext cx="482498" cy="622465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9AF6D9-4630-42B4-BA5C-8F467F8D780B}"/>
              </a:ext>
            </a:extLst>
          </p:cNvPr>
          <p:cNvSpPr/>
          <p:nvPr/>
        </p:nvSpPr>
        <p:spPr>
          <a:xfrm>
            <a:off x="1989319" y="2937953"/>
            <a:ext cx="981836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২</a:t>
            </a:r>
            <a:r>
              <a:rPr lang="bn-IN" sz="2400" b="1" dirty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চাকমারা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কোন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ধর্মের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অনুসারী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?</a:t>
            </a:r>
            <a:endParaRPr lang="en-US" sz="2400" b="1" dirty="0">
              <a:ln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CA1296A-C8FF-48F0-9C6E-668D01A3EAFF}"/>
              </a:ext>
            </a:extLst>
          </p:cNvPr>
          <p:cNvSpPr/>
          <p:nvPr/>
        </p:nvSpPr>
        <p:spPr>
          <a:xfrm>
            <a:off x="2463367" y="3469266"/>
            <a:ext cx="14096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ক.সনাতন</a:t>
            </a:r>
            <a:endParaRPr lang="en-US" sz="2800" b="1" baseline="300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672776C-9E94-4F07-B46A-28CD0F81F0E7}"/>
              </a:ext>
            </a:extLst>
          </p:cNvPr>
          <p:cNvSpPr/>
          <p:nvPr/>
        </p:nvSpPr>
        <p:spPr>
          <a:xfrm>
            <a:off x="3971752" y="3469266"/>
            <a:ext cx="157716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8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খ.ইসলাম</a:t>
            </a:r>
            <a:endParaRPr lang="en-US" sz="2800" b="1" baseline="300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5C9508-41DB-47AF-8CB5-EA816643FA53}"/>
              </a:ext>
            </a:extLst>
          </p:cNvPr>
          <p:cNvSpPr/>
          <p:nvPr/>
        </p:nvSpPr>
        <p:spPr>
          <a:xfrm>
            <a:off x="8032829" y="3469266"/>
            <a:ext cx="174891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8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ঘ. </a:t>
            </a:r>
            <a:r>
              <a:rPr lang="en-US" sz="28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খ্রিস্টান</a:t>
            </a:r>
            <a:endParaRPr lang="en-US" sz="2800" b="1" baseline="300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447BCF9-727B-4B82-A200-EDF59D58F4D3}"/>
              </a:ext>
            </a:extLst>
          </p:cNvPr>
          <p:cNvSpPr/>
          <p:nvPr/>
        </p:nvSpPr>
        <p:spPr>
          <a:xfrm>
            <a:off x="6063994" y="3469266"/>
            <a:ext cx="121553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8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গ. </a:t>
            </a:r>
            <a:r>
              <a:rPr lang="en-US" sz="28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বৌদ্ধ</a:t>
            </a:r>
            <a:endParaRPr lang="en-US" sz="2800" b="1" baseline="300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73B231C-EEC6-49B8-9387-4A5B8E89D0E5}"/>
              </a:ext>
            </a:extLst>
          </p:cNvPr>
          <p:cNvGrpSpPr/>
          <p:nvPr/>
        </p:nvGrpSpPr>
        <p:grpSpPr>
          <a:xfrm>
            <a:off x="5976014" y="3479939"/>
            <a:ext cx="555875" cy="323499"/>
            <a:chOff x="5753100" y="3406775"/>
            <a:chExt cx="441325" cy="20728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4F63638-F025-4A96-AB9C-7E3C4177904A}"/>
                </a:ext>
              </a:extLst>
            </p:cNvPr>
            <p:cNvCxnSpPr>
              <a:cxnSpLocks/>
            </p:cNvCxnSpPr>
            <p:nvPr/>
          </p:nvCxnSpPr>
          <p:spPr>
            <a:xfrm>
              <a:off x="5753100" y="3438525"/>
              <a:ext cx="139700" cy="17553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E05344D-B1AA-435B-8E28-80D025E1FD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50" y="3406775"/>
              <a:ext cx="320675" cy="19775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Multiplication Sign 35">
            <a:extLst>
              <a:ext uri="{FF2B5EF4-FFF2-40B4-BE49-F238E27FC236}">
                <a16:creationId xmlns:a16="http://schemas.microsoft.com/office/drawing/2014/main" id="{8F3C497E-3BD3-4FC7-817B-8AD7ECB7B1E7}"/>
              </a:ext>
            </a:extLst>
          </p:cNvPr>
          <p:cNvSpPr/>
          <p:nvPr/>
        </p:nvSpPr>
        <p:spPr>
          <a:xfrm>
            <a:off x="2350471" y="3306779"/>
            <a:ext cx="515620" cy="766717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7" name="Multiplication Sign 36">
            <a:extLst>
              <a:ext uri="{FF2B5EF4-FFF2-40B4-BE49-F238E27FC236}">
                <a16:creationId xmlns:a16="http://schemas.microsoft.com/office/drawing/2014/main" id="{A2A9667E-E3DF-4F76-BA07-CE911A33266F}"/>
              </a:ext>
            </a:extLst>
          </p:cNvPr>
          <p:cNvSpPr/>
          <p:nvPr/>
        </p:nvSpPr>
        <p:spPr>
          <a:xfrm>
            <a:off x="3923229" y="3266063"/>
            <a:ext cx="515620" cy="766717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8" name="Multiplication Sign 37">
            <a:extLst>
              <a:ext uri="{FF2B5EF4-FFF2-40B4-BE49-F238E27FC236}">
                <a16:creationId xmlns:a16="http://schemas.microsoft.com/office/drawing/2014/main" id="{DF08E96A-D618-48B9-A668-3FFF057827BC}"/>
              </a:ext>
            </a:extLst>
          </p:cNvPr>
          <p:cNvSpPr/>
          <p:nvPr/>
        </p:nvSpPr>
        <p:spPr>
          <a:xfrm>
            <a:off x="7919872" y="3313758"/>
            <a:ext cx="515620" cy="766717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48F7283-307A-4338-B5CE-48BEBEA20267}"/>
              </a:ext>
            </a:extLst>
          </p:cNvPr>
          <p:cNvSpPr/>
          <p:nvPr/>
        </p:nvSpPr>
        <p:spPr>
          <a:xfrm>
            <a:off x="1701880" y="4119168"/>
            <a:ext cx="913631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৩।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চাকমাদের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সবচেয়ে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বড়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ধর্মীয়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উৎসব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b="1" dirty="0" err="1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কোনটি</a:t>
            </a:r>
            <a:r>
              <a:rPr lang="en-US" sz="2400" b="1" dirty="0" smtClean="0">
                <a:ln/>
                <a:latin typeface="Kalpurush" panose="02000600000000000000" pitchFamily="2" charset="0"/>
                <a:cs typeface="Kalpurush" panose="02000600000000000000" pitchFamily="2" charset="0"/>
              </a:rPr>
              <a:t> ?</a:t>
            </a:r>
            <a:endParaRPr lang="en-US" sz="2400" b="1" dirty="0">
              <a:ln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271377-C479-44E8-B662-A84FB6B00FF4}"/>
              </a:ext>
            </a:extLst>
          </p:cNvPr>
          <p:cNvSpPr/>
          <p:nvPr/>
        </p:nvSpPr>
        <p:spPr>
          <a:xfrm>
            <a:off x="4154762" y="4659914"/>
            <a:ext cx="229018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খ. </a:t>
            </a:r>
            <a:r>
              <a:rPr lang="en-US" sz="2400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ঈদ</a:t>
            </a:r>
            <a:endParaRPr lang="en-US" sz="24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3C6EDB7-A8DB-49CD-B2BC-4E3C5EAD341F}"/>
              </a:ext>
            </a:extLst>
          </p:cNvPr>
          <p:cNvSpPr/>
          <p:nvPr/>
        </p:nvSpPr>
        <p:spPr>
          <a:xfrm>
            <a:off x="2153116" y="4659914"/>
            <a:ext cx="14398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ক. </a:t>
            </a:r>
            <a:r>
              <a:rPr lang="en-US" sz="2400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দূর্গাপূজা</a:t>
            </a:r>
            <a:endParaRPr lang="en-US" sz="24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19B8E6B-029E-4879-8076-615F50394EF9}"/>
              </a:ext>
            </a:extLst>
          </p:cNvPr>
          <p:cNvSpPr/>
          <p:nvPr/>
        </p:nvSpPr>
        <p:spPr>
          <a:xfrm>
            <a:off x="7194665" y="4659914"/>
            <a:ext cx="9701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গ. </a:t>
            </a:r>
            <a:r>
              <a:rPr lang="en-US" sz="2400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বিজু</a:t>
            </a:r>
            <a:endParaRPr lang="en-US" sz="24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3" name="Multiplication Sign 42">
            <a:extLst>
              <a:ext uri="{FF2B5EF4-FFF2-40B4-BE49-F238E27FC236}">
                <a16:creationId xmlns:a16="http://schemas.microsoft.com/office/drawing/2014/main" id="{7A400B43-1071-4511-95E5-1743B7AB755D}"/>
              </a:ext>
            </a:extLst>
          </p:cNvPr>
          <p:cNvSpPr/>
          <p:nvPr/>
        </p:nvSpPr>
        <p:spPr>
          <a:xfrm>
            <a:off x="4031224" y="4558197"/>
            <a:ext cx="462096" cy="665099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DC52F2-3E5C-4E6B-9B20-66F742F12C61}"/>
              </a:ext>
            </a:extLst>
          </p:cNvPr>
          <p:cNvGrpSpPr/>
          <p:nvPr/>
        </p:nvGrpSpPr>
        <p:grpSpPr>
          <a:xfrm>
            <a:off x="7087957" y="4729270"/>
            <a:ext cx="535871" cy="322953"/>
            <a:chOff x="5753100" y="3406775"/>
            <a:chExt cx="441325" cy="20728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B884404-5317-4D58-88E3-50B9C2A1BC93}"/>
                </a:ext>
              </a:extLst>
            </p:cNvPr>
            <p:cNvCxnSpPr>
              <a:cxnSpLocks/>
            </p:cNvCxnSpPr>
            <p:nvPr/>
          </p:nvCxnSpPr>
          <p:spPr>
            <a:xfrm>
              <a:off x="5753100" y="3438525"/>
              <a:ext cx="139700" cy="17553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09EB5CC-1355-4CC0-B2C7-8AE9AC7789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50" y="3406775"/>
              <a:ext cx="320675" cy="19775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Multiplication Sign 46">
            <a:extLst>
              <a:ext uri="{FF2B5EF4-FFF2-40B4-BE49-F238E27FC236}">
                <a16:creationId xmlns:a16="http://schemas.microsoft.com/office/drawing/2014/main" id="{B95E1FAB-AFE3-4306-BF90-6C5C762E96CE}"/>
              </a:ext>
            </a:extLst>
          </p:cNvPr>
          <p:cNvSpPr/>
          <p:nvPr/>
        </p:nvSpPr>
        <p:spPr>
          <a:xfrm>
            <a:off x="2061707" y="4529158"/>
            <a:ext cx="515620" cy="723174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860D22F-D097-4287-A0CB-55123929192E}"/>
              </a:ext>
            </a:extLst>
          </p:cNvPr>
          <p:cNvSpPr txBox="1"/>
          <p:nvPr/>
        </p:nvSpPr>
        <p:spPr>
          <a:xfrm>
            <a:off x="4115960" y="345645"/>
            <a:ext cx="5665783" cy="461665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প্রশ্নের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উত্তরের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মধ্যে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ক্লিক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করলে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সঠিক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উত্তর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400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পাবে</a:t>
            </a:r>
            <a:r>
              <a:rPr lang="en-US" sz="2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bn-BD" sz="240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98A0190-9528-4F6C-BD72-65FBD84D7044}"/>
              </a:ext>
            </a:extLst>
          </p:cNvPr>
          <p:cNvSpPr/>
          <p:nvPr/>
        </p:nvSpPr>
        <p:spPr>
          <a:xfrm>
            <a:off x="9124879" y="4659914"/>
            <a:ext cx="14879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ঘ. </a:t>
            </a:r>
            <a:r>
              <a:rPr lang="en-US" sz="2400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লক্ষ্মীপূজা</a:t>
            </a:r>
            <a:endParaRPr lang="en-US" sz="24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0" name="Multiplication Sign 49">
            <a:extLst>
              <a:ext uri="{FF2B5EF4-FFF2-40B4-BE49-F238E27FC236}">
                <a16:creationId xmlns:a16="http://schemas.microsoft.com/office/drawing/2014/main" id="{5A7D95D1-02B5-4D54-9B64-2CC1AFF61F0D}"/>
              </a:ext>
            </a:extLst>
          </p:cNvPr>
          <p:cNvSpPr/>
          <p:nvPr/>
        </p:nvSpPr>
        <p:spPr>
          <a:xfrm>
            <a:off x="9114690" y="4538055"/>
            <a:ext cx="462095" cy="705383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82A92214-0735-4DD0-A29C-BA0508EE0D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53" t="11264" r="30300" b="25142"/>
          <a:stretch/>
        </p:blipFill>
        <p:spPr>
          <a:xfrm>
            <a:off x="1498146" y="311595"/>
            <a:ext cx="2269049" cy="537799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88CE442-B36A-4979-8B4E-8C994EF6859B}"/>
              </a:ext>
            </a:extLst>
          </p:cNvPr>
          <p:cNvSpPr txBox="1"/>
          <p:nvPr/>
        </p:nvSpPr>
        <p:spPr>
          <a:xfrm>
            <a:off x="1546435" y="4958225"/>
            <a:ext cx="92496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9B69EB-AAA4-43EF-89B6-5CC569620031}"/>
              </a:ext>
            </a:extLst>
          </p:cNvPr>
          <p:cNvSpPr/>
          <p:nvPr/>
        </p:nvSpPr>
        <p:spPr>
          <a:xfrm>
            <a:off x="4585321" y="5660934"/>
            <a:ext cx="168668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খ.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চাকমারাজা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463E8E-7BD6-40E3-A9DB-24C2791EDD4A}"/>
              </a:ext>
            </a:extLst>
          </p:cNvPr>
          <p:cNvSpPr/>
          <p:nvPr/>
        </p:nvSpPr>
        <p:spPr>
          <a:xfrm>
            <a:off x="1987145" y="5660934"/>
            <a:ext cx="210647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ক.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কারবারী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2A9DDE9-F4A8-4A57-A02F-B8E5241FD352}"/>
              </a:ext>
            </a:extLst>
          </p:cNvPr>
          <p:cNvSpPr/>
          <p:nvPr/>
        </p:nvSpPr>
        <p:spPr>
          <a:xfrm>
            <a:off x="6140138" y="5660934"/>
            <a:ext cx="162406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গ.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হেডম্যান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34DC6B-DA11-4CEB-848E-03738385DCC4}"/>
              </a:ext>
            </a:extLst>
          </p:cNvPr>
          <p:cNvGrpSpPr/>
          <p:nvPr/>
        </p:nvGrpSpPr>
        <p:grpSpPr>
          <a:xfrm>
            <a:off x="4455011" y="5705099"/>
            <a:ext cx="535871" cy="322953"/>
            <a:chOff x="5753100" y="3406775"/>
            <a:chExt cx="441325" cy="207282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E614C03-4854-4607-A05A-9640AE024C92}"/>
                </a:ext>
              </a:extLst>
            </p:cNvPr>
            <p:cNvCxnSpPr>
              <a:cxnSpLocks/>
            </p:cNvCxnSpPr>
            <p:nvPr/>
          </p:nvCxnSpPr>
          <p:spPr>
            <a:xfrm>
              <a:off x="5753100" y="3438525"/>
              <a:ext cx="139700" cy="17553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B4B70BF-037F-4BED-99AD-D0DB24DA77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50" y="3406775"/>
              <a:ext cx="320675" cy="19775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Multiplication Sign 58">
            <a:extLst>
              <a:ext uri="{FF2B5EF4-FFF2-40B4-BE49-F238E27FC236}">
                <a16:creationId xmlns:a16="http://schemas.microsoft.com/office/drawing/2014/main" id="{3398D26C-CFFB-4980-9468-897F4E294131}"/>
              </a:ext>
            </a:extLst>
          </p:cNvPr>
          <p:cNvSpPr/>
          <p:nvPr/>
        </p:nvSpPr>
        <p:spPr>
          <a:xfrm>
            <a:off x="1937569" y="5591733"/>
            <a:ext cx="515620" cy="723174"/>
          </a:xfrm>
          <a:prstGeom prst="mathMultiply">
            <a:avLst>
              <a:gd name="adj1" fmla="val 1085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A5AD6CE-764D-4991-B7FE-6E74AD6B68E6}"/>
              </a:ext>
            </a:extLst>
          </p:cNvPr>
          <p:cNvSpPr/>
          <p:nvPr/>
        </p:nvSpPr>
        <p:spPr>
          <a:xfrm>
            <a:off x="8025066" y="5660934"/>
            <a:ext cx="19248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ঘ. </a:t>
            </a:r>
            <a:r>
              <a:rPr lang="en-US" sz="2400" b="1" dirty="0" err="1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চেয়াম্যান</a:t>
            </a:r>
            <a:endParaRPr lang="en-US" sz="2400" b="1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1" name="Multiplication Sign 60">
            <a:extLst>
              <a:ext uri="{FF2B5EF4-FFF2-40B4-BE49-F238E27FC236}">
                <a16:creationId xmlns:a16="http://schemas.microsoft.com/office/drawing/2014/main" id="{258A2568-2D97-47B3-8937-E2EBDB228DD8}"/>
              </a:ext>
            </a:extLst>
          </p:cNvPr>
          <p:cNvSpPr/>
          <p:nvPr/>
        </p:nvSpPr>
        <p:spPr>
          <a:xfrm>
            <a:off x="6077521" y="5560299"/>
            <a:ext cx="484484" cy="705383"/>
          </a:xfrm>
          <a:prstGeom prst="mathMultiply">
            <a:avLst>
              <a:gd name="adj1" fmla="val 7730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2" name="Multiplication Sign 61">
            <a:extLst>
              <a:ext uri="{FF2B5EF4-FFF2-40B4-BE49-F238E27FC236}">
                <a16:creationId xmlns:a16="http://schemas.microsoft.com/office/drawing/2014/main" id="{55047007-50FA-464D-A92A-D06379B62159}"/>
              </a:ext>
            </a:extLst>
          </p:cNvPr>
          <p:cNvSpPr/>
          <p:nvPr/>
        </p:nvSpPr>
        <p:spPr>
          <a:xfrm>
            <a:off x="7947435" y="5560300"/>
            <a:ext cx="484484" cy="705383"/>
          </a:xfrm>
          <a:prstGeom prst="mathMultiply">
            <a:avLst>
              <a:gd name="adj1" fmla="val 6844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65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2.22222E-6 L 8.33333E-7 -0.07222 " pathEditMode="relative" rAng="0" ptsTypes="AA">
                                      <p:cBhvr>
                                        <p:cTn id="13" dur="8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4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438" fill="hold">
                                          <p:stCondLst>
                                            <p:cond delay="4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438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438" fill="hold">
                                          <p:stCondLst>
                                            <p:cond delay="1313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7" grpId="0" animBg="1"/>
      <p:bldP spid="36" grpId="0" animBg="1"/>
      <p:bldP spid="37" grpId="0" animBg="1"/>
      <p:bldP spid="38" grpId="0" animBg="1"/>
      <p:bldP spid="43" grpId="0" animBg="1"/>
      <p:bldP spid="47" grpId="0" animBg="1"/>
      <p:bldP spid="48" grpId="0"/>
      <p:bldP spid="48" grpId="1"/>
      <p:bldP spid="50" grpId="0" animBg="1"/>
      <p:bldP spid="59" grpId="0" animBg="1"/>
      <p:bldP spid="61" grpId="0" animBg="1"/>
      <p:bldP spid="6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072" y="982132"/>
            <a:ext cx="5105405" cy="130386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6254" y="2706157"/>
            <a:ext cx="7647710" cy="359921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r">
              <a:buNone/>
            </a:pP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আর্থ-সামাজিক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r">
              <a:buNone/>
            </a:pP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0" name="Picture 2" descr="▷ Houses: Animated Images, Gifs, Pictures &amp; Animations - 100% FREE!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19" y="561974"/>
            <a:ext cx="5871153" cy="561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77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35764"/>
            <a:ext cx="9601196" cy="1303867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সহায়িকা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133600"/>
            <a:ext cx="9601196" cy="374226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জাকিয়া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নাজনীন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আব্দুল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মালেক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হাবিবুর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সমাজবিজ্ঞান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উত্তম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85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ig Bin Day – Thanks! – Huron Woods Community Associ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10" y="683491"/>
            <a:ext cx="10861964" cy="543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48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1013</TotalTime>
  <Words>446</Words>
  <Application>Microsoft Office PowerPoint</Application>
  <PresentationFormat>Widescreen</PresentationFormat>
  <Paragraphs>101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12Akruti Image</vt:lpstr>
      <vt:lpstr>Arial</vt:lpstr>
      <vt:lpstr>Garamond</vt:lpstr>
      <vt:lpstr>Kalpurush</vt:lpstr>
      <vt:lpstr>NikoshBAN</vt:lpstr>
      <vt:lpstr>SolaimanLipi</vt:lpstr>
      <vt:lpstr>SutonnyMJ</vt:lpstr>
      <vt:lpstr>Times New Roman</vt:lpstr>
      <vt:lpstr>Organic</vt:lpstr>
      <vt:lpstr>স্বা গ ত ম</vt:lpstr>
      <vt:lpstr>PowerPoint Presentation</vt:lpstr>
      <vt:lpstr>এসো ছবি দেখে পাঠ সম্পর্কে কল্পনা করি</vt:lpstr>
      <vt:lpstr>PowerPoint Presentation</vt:lpstr>
      <vt:lpstr>আজকের পাঠ</vt:lpstr>
      <vt:lpstr>শিখনফল</vt:lpstr>
      <vt:lpstr>এসো কিছু ছবি দেখি</vt:lpstr>
      <vt:lpstr>আরও কিছু ছবি দেখি</vt:lpstr>
      <vt:lpstr>একক কাজ</vt:lpstr>
      <vt:lpstr>এসো সংগা মিলিয়ে দেখি</vt:lpstr>
      <vt:lpstr>PowerPoint Presentation</vt:lpstr>
      <vt:lpstr>দেহের গড়ন</vt:lpstr>
      <vt:lpstr>চাকমা পোশাক</vt:lpstr>
      <vt:lpstr>পারিবারিক জীবন পিতৃতান্ত্রিক</vt:lpstr>
      <vt:lpstr>সামাজিক সংগঠন</vt:lpstr>
      <vt:lpstr>ভাষা</vt:lpstr>
      <vt:lpstr>বাড়ির ধরণ</vt:lpstr>
      <vt:lpstr>চাকমারা বৌদ্ধ ধর্মের অনুসারী</vt:lpstr>
      <vt:lpstr>জোড়ায় জোড়ায় কাজ</vt:lpstr>
      <vt:lpstr>বিবাহ ব্যবস্থা</vt:lpstr>
      <vt:lpstr>অলংকার</vt:lpstr>
      <vt:lpstr>খাদ্য</vt:lpstr>
      <vt:lpstr>অর্থনৈতিক  জীবন</vt:lpstr>
      <vt:lpstr>বিজু উৎসব</vt:lpstr>
      <vt:lpstr>PowerPoint Presentation</vt:lpstr>
      <vt:lpstr>দলীয় কাজ</vt:lpstr>
      <vt:lpstr>PowerPoint Presentation</vt:lpstr>
      <vt:lpstr>বাড়ীর কাজ</vt:lpstr>
      <vt:lpstr>পাঠ্য সহায়িকা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Dr. G.M.A Aziz</dc:creator>
  <cp:lastModifiedBy>Dr. G.M.A Aziz</cp:lastModifiedBy>
  <cp:revision>100</cp:revision>
  <dcterms:created xsi:type="dcterms:W3CDTF">2022-08-15T17:17:11Z</dcterms:created>
  <dcterms:modified xsi:type="dcterms:W3CDTF">2022-11-05T10:48:33Z</dcterms:modified>
</cp:coreProperties>
</file>