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9" r:id="rId4"/>
    <p:sldId id="270" r:id="rId5"/>
    <p:sldId id="272" r:id="rId6"/>
    <p:sldId id="271" r:id="rId7"/>
    <p:sldId id="257" r:id="rId8"/>
    <p:sldId id="258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6D4C3-E986-417B-9589-40CF0ADDC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53D7D5-4AB4-4716-951F-A94334C64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D59AD-6AC1-4EF5-AB56-1C84F4ECE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EAC4-ED43-4B4E-83BA-0D139479161A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2BF4F-FAFD-4FF9-A3B7-0FAC7F2F9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17EA5-4644-4AEC-B8AD-CB994FC7D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8005A-8376-4828-8550-810C763D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12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6E791-726E-48D0-AB94-93EC846ED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B9A2E4-CC24-45F0-81D5-00B615940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49852-E6A0-449B-A0E3-05755424C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EAC4-ED43-4B4E-83BA-0D139479161A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C2A09-F06A-4478-BC83-FD295CC36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01064-02C5-4620-AE57-E42666FB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8005A-8376-4828-8550-810C763D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6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A2C472-8588-442E-813F-2641791BD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5F82EB-6126-4BF9-B416-AF1598D0E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8F2BE-6B86-4F93-89F1-708820658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EAC4-ED43-4B4E-83BA-0D139479161A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53AE9-0C34-4FBC-ABE3-C0FA1BA23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ECD15-276B-4AB0-9053-752AF819C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8005A-8376-4828-8550-810C763D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2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9B9F2-29D9-4B07-894F-B41FDE6A6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F7A48-FE90-4715-A3D4-2BB850D93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0DD4E-112B-497A-9DCA-3546D930A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EAC4-ED43-4B4E-83BA-0D139479161A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FB1F6-29EF-4B3A-96AF-F0E749652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6F520-BC50-4A20-806C-15FF6A38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8005A-8376-4828-8550-810C763D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8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56140-ADDC-462A-9E6C-324061CA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C7296-3A1D-48BE-AECC-E35C7EA02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87B0F-F9EA-4FE7-A71E-19F90847D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EAC4-ED43-4B4E-83BA-0D139479161A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FE801-40EA-4129-BE40-8D2F1FBD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2421B-4766-48D2-BD39-7F68E192A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8005A-8376-4828-8550-810C763D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3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50737-38BA-423F-82B5-5C74FD828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60FB0-278D-4274-9F01-ABAA4D91F2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1880A-2838-4070-A6EB-93F83513D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88D68-6553-435B-AB85-4888FCC39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EAC4-ED43-4B4E-83BA-0D139479161A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5410D-357A-4F56-9239-A6EFE55A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A6625-36A9-424E-A955-0BD86D76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8005A-8376-4828-8550-810C763D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5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FEEDC-EEFD-42EC-A310-C14CDCB9F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9E484-DC68-4F59-8296-17F534402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CEE1F-FDB0-4F06-A57D-9A620DF60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3E1287-1B1A-4579-BF71-EC7B92BFF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1883D8-513E-4DD9-9C7B-6DCC4E091E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259501-6985-4F1F-8E44-E59027AD3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EAC4-ED43-4B4E-83BA-0D139479161A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B80E95-55DF-4DED-A54C-02D0AF972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3CB569-0ED0-4C17-A6F6-557A415C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8005A-8376-4828-8550-810C763D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6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8DE3D-DE36-40E5-BEEF-B5EE08070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D3ED86-B6A0-42B3-9E40-3CC4FB581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EAC4-ED43-4B4E-83BA-0D139479161A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4F4360-1216-41A6-BFDB-59C58D83A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994BC8-B6C5-43DE-B6F3-1AD80DB9E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8005A-8376-4828-8550-810C763D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5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3966E0-2839-4D18-941D-CC704B60E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EAC4-ED43-4B4E-83BA-0D139479161A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54962A-2917-4406-8DED-32C9F7AB5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E4B2B-7A32-49B3-8ED8-D6541804F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8005A-8376-4828-8550-810C763D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349B0-9AAA-475D-A608-8482D5D25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958-DF4A-482C-83A1-7CD03792D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FF523-862D-4D75-B0EC-AB6560FDF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F0827-B377-4CD0-A9E2-68F26809E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EAC4-ED43-4B4E-83BA-0D139479161A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9C6DA-5B83-4FE7-B0A4-ABBBD5B63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1BBD7-F62F-4EE9-A4EF-B81996C0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8005A-8376-4828-8550-810C763D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2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25EFA-EEAC-4F59-B45F-E0EE02488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C557E2-EDBA-4AC3-933E-01ED11482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40D12-7A17-4E11-ABD2-D081040B9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68A31-CDED-4A14-A21A-4417B108F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EAC4-ED43-4B4E-83BA-0D139479161A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9D602-FF6E-4F2E-91EA-3BBB8C83C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D1CB1-5C73-454D-BC67-1C6A3F1C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8005A-8376-4828-8550-810C763D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1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056FC4-D097-4D19-A248-1EDE0ABFF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1A0E6-05B2-442A-8E55-75B8F421C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4E50F-C3B5-4A48-B7B8-6A0A9D4E3C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4EAC4-ED43-4B4E-83BA-0D139479161A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6ACAC-8E65-4CBC-90A3-915A755B4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DA433-904A-444B-958B-6B40C0A8B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8005A-8376-4828-8550-810C763D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0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3474" y="423746"/>
            <a:ext cx="13091532" cy="1270202"/>
          </a:xfrm>
        </p:spPr>
        <p:txBody>
          <a:bodyPr>
            <a:noAutofit/>
          </a:bodyPr>
          <a:lstStyle/>
          <a:p>
            <a:pPr algn="ctr"/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spring-flowers-blue-crocuses-drops-water-backgro-background-tracks-rain-11378472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523787" y="1693948"/>
            <a:ext cx="15522499" cy="4573037"/>
          </a:xfrm>
        </p:spPr>
      </p:pic>
    </p:spTree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EBF6-F318-49C4-8F67-791B42E69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56576" cy="1325563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ব্রডব্যান্ড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কানেকশন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Broadband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Cobbection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CEBBB5-3620-44F9-A8B2-34E39191A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4" y="1600195"/>
            <a:ext cx="11026589" cy="546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64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C657F-121B-4B62-B728-B0AFF1A30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 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C5B588-8873-4A8C-8376-FE8492E58EAF}"/>
              </a:ext>
            </a:extLst>
          </p:cNvPr>
          <p:cNvSpPr txBox="1"/>
          <p:nvPr/>
        </p:nvSpPr>
        <p:spPr>
          <a:xfrm>
            <a:off x="462579" y="1583588"/>
            <a:ext cx="1163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 #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সাবস্ক্রাইবার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 (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ি.এস.এল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76FFAE-A684-465D-9EA5-DD834B002177}"/>
              </a:ext>
            </a:extLst>
          </p:cNvPr>
          <p:cNvSpPr txBox="1"/>
          <p:nvPr/>
        </p:nvSpPr>
        <p:spPr>
          <a:xfrm>
            <a:off x="462579" y="3550024"/>
            <a:ext cx="7810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 #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1B361-1913-48A8-9242-532A437AE56F}"/>
              </a:ext>
            </a:extLst>
          </p:cNvPr>
          <p:cNvSpPr txBox="1"/>
          <p:nvPr/>
        </p:nvSpPr>
        <p:spPr>
          <a:xfrm>
            <a:off x="462579" y="4443415"/>
            <a:ext cx="10230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 #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endParaRPr lang="en-US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7A2B5E-0CDE-4611-BA50-8EF2E7D7C29F}"/>
              </a:ext>
            </a:extLst>
          </p:cNvPr>
          <p:cNvSpPr txBox="1"/>
          <p:nvPr/>
        </p:nvSpPr>
        <p:spPr>
          <a:xfrm>
            <a:off x="462578" y="5405575"/>
            <a:ext cx="8971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#ব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ড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7B9DD8-AFCD-4DF9-8735-86244FB50957}"/>
              </a:ext>
            </a:extLst>
          </p:cNvPr>
          <p:cNvSpPr/>
          <p:nvPr/>
        </p:nvSpPr>
        <p:spPr>
          <a:xfrm>
            <a:off x="462579" y="2610922"/>
            <a:ext cx="102305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  #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মডেম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74696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479A1-719E-4EBC-BE10-B97113857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3188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Subcriber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Line- DSL)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2A9466-4E2B-40A1-8C15-FD0DEFE7ED61}"/>
              </a:ext>
            </a:extLst>
          </p:cNvPr>
          <p:cNvSpPr txBox="1"/>
          <p:nvPr/>
        </p:nvSpPr>
        <p:spPr>
          <a:xfrm>
            <a:off x="258184" y="1796527"/>
            <a:ext cx="11933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ডি.এস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টেলিফ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াইনগুল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ব্যান্ড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ইড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্টিমিডিয়া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গ্রহকদের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পরিবহনের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ব্যকহৃত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688806-6792-404C-8D0F-D78BCCB56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47" y="2359510"/>
            <a:ext cx="6780417" cy="449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30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94E47-2549-4F5C-B6A6-7D24ABBF4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F689C2-EFE1-4882-A118-D28B70E0C284}"/>
              </a:ext>
            </a:extLst>
          </p:cNvPr>
          <p:cNvSpPr txBox="1"/>
          <p:nvPr/>
        </p:nvSpPr>
        <p:spPr>
          <a:xfrm>
            <a:off x="225911" y="2990626"/>
            <a:ext cx="11553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গ্রুপভিত্তিক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01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E81ED-27B2-418E-A742-0F5FD5A22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871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C2547-9FFB-4D06-B84B-322955330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41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33D2D-47E7-4C5B-9B05-F4E8DB12F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1" y="3429000"/>
            <a:ext cx="11307824" cy="1665514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াইকে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E076C7-EC0A-49F9-AFDE-5C682BF1F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7" y="-377863"/>
            <a:ext cx="12672127" cy="34007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453EE9-45E3-4ADD-9803-89DC9F17EBA0}"/>
              </a:ext>
            </a:extLst>
          </p:cNvPr>
          <p:cNvSpPr txBox="1"/>
          <p:nvPr/>
        </p:nvSpPr>
        <p:spPr>
          <a:xfrm>
            <a:off x="7402286" y="5094514"/>
            <a:ext cx="4484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05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5B832-86F6-43C7-924A-CA44C146D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িতি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F3395-A3F6-43C6-A70C-D6116202F499}"/>
              </a:ext>
            </a:extLst>
          </p:cNvPr>
          <p:cNvSpPr txBox="1"/>
          <p:nvPr/>
        </p:nvSpPr>
        <p:spPr>
          <a:xfrm>
            <a:off x="0" y="2010246"/>
            <a:ext cx="4501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140BD0-5E8C-4F84-989F-5D190BE01235}"/>
              </a:ext>
            </a:extLst>
          </p:cNvPr>
          <p:cNvSpPr txBox="1"/>
          <p:nvPr/>
        </p:nvSpPr>
        <p:spPr>
          <a:xfrm>
            <a:off x="66465" y="2800465"/>
            <a:ext cx="61908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একাববর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পদবীঃ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(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ইলেকট্রনিক্স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তিলনা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তিলনা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সাপাহার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নওগ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ঁ।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01713773440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ই-ম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ekabbar@yahoo.com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247AB7-D63E-4AA6-A2C2-E4A0BBE407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59" y="1866358"/>
            <a:ext cx="1441375" cy="13280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0D6E03-DE66-430F-8ECE-372C2F6F2590}"/>
              </a:ext>
            </a:extLst>
          </p:cNvPr>
          <p:cNvSpPr txBox="1"/>
          <p:nvPr/>
        </p:nvSpPr>
        <p:spPr>
          <a:xfrm>
            <a:off x="7145989" y="937710"/>
            <a:ext cx="4805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29A33B-9596-4BA3-91C9-00BA020F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066415" y="1732775"/>
            <a:ext cx="1039283" cy="1295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121A6C-A0FE-4FDB-A8E8-40E68C30F894}"/>
              </a:ext>
            </a:extLst>
          </p:cNvPr>
          <p:cNvSpPr txBox="1"/>
          <p:nvPr/>
        </p:nvSpPr>
        <p:spPr>
          <a:xfrm>
            <a:off x="7229079" y="1743800"/>
            <a:ext cx="4962921" cy="322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স.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( (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োকেশনাল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শিক্ষাক্রম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ইলেকট্রনিক্স-২ ( ১ম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অধ্যায়-১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ইকুইপমেন্ট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(Tools and Equipment of internet System)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4504DF-BA7F-4918-8D69-90000228869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066415" y="3676259"/>
            <a:ext cx="1039283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5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69D28-CFE1-49F2-AAA9-ADDB168D0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55434" y="454334"/>
            <a:ext cx="15247434" cy="1686699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251716-48CF-45E2-9859-9678449ECFA9}"/>
              </a:ext>
            </a:extLst>
          </p:cNvPr>
          <p:cNvGrpSpPr/>
          <p:nvPr/>
        </p:nvGrpSpPr>
        <p:grpSpPr>
          <a:xfrm>
            <a:off x="6608826" y="1751396"/>
            <a:ext cx="4995327" cy="3996261"/>
            <a:chOff x="6272570" y="1464535"/>
            <a:chExt cx="4722009" cy="380760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E2162F4-B28D-47B0-A460-6CAC5FF69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570" y="1464535"/>
              <a:ext cx="4572009" cy="365760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B7A6F81-587E-4CCE-AAA5-48B187B55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2570" y="1614535"/>
              <a:ext cx="4572009" cy="3657607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85C1A14-7F3F-4EE6-93A2-836ACAD13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2" y="1751396"/>
            <a:ext cx="4995327" cy="399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5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82581-4C13-4107-9557-16450DE5E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365125"/>
            <a:ext cx="11157857" cy="638401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47ADC7-1DA8-4FAE-98E7-719E56692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1072117"/>
            <a:ext cx="10626250" cy="4970033"/>
          </a:xfrm>
        </p:spPr>
      </p:pic>
    </p:spTree>
    <p:extLst>
      <p:ext uri="{BB962C8B-B14F-4D97-AF65-F5344CB8AC3E}">
        <p14:creationId xmlns:p14="http://schemas.microsoft.com/office/powerpoint/2010/main" val="226863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E6044-2048-4110-BC58-73ABA0852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2072257" cy="65690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F0B321-7B84-48E7-9BC6-93FEC3EB5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1517087" cy="656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58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A8496-D87F-4C05-A73D-6EE66BF26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35814" cy="580976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7AF55-A9D3-47F6-9071-791C491DB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9327776" cy="552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3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72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5244" y="2210369"/>
            <a:ext cx="11074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ব্রডব্যান্ড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কানেকশন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Broadband Connection)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53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98" y="365125"/>
            <a:ext cx="10794402" cy="1340289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9" y="1785933"/>
            <a:ext cx="11346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785029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#  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ব্রডব্যান্ড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7030A0"/>
                </a:solidFill>
              </a:rPr>
              <a:t>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036" y="3742133"/>
            <a:ext cx="11166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# 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ব্রডব্যান্ড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কনেকশনের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ারবে</a:t>
            </a:r>
            <a:r>
              <a:rPr lang="en-US" sz="4000" dirty="0">
                <a:solidFill>
                  <a:srgbClr val="002060"/>
                </a:solidFill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6235" y="4699237"/>
            <a:ext cx="11360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#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ব্রডব্যান্ড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কানেকশন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33C1F8-5AE1-40BA-8881-FCA7B0A85FB2}"/>
              </a:ext>
            </a:extLst>
          </p:cNvPr>
          <p:cNvSpPr txBox="1"/>
          <p:nvPr/>
        </p:nvSpPr>
        <p:spPr>
          <a:xfrm>
            <a:off x="276235" y="5534561"/>
            <a:ext cx="8908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ইবার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Subcriber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Line –DSL)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2768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1BE2D-A092-4CBE-BABE-7F314572E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0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 ( 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Broadband)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C0E7DE-54BE-4D71-9925-5DD0C82AF316}"/>
              </a:ext>
            </a:extLst>
          </p:cNvPr>
          <p:cNvSpPr txBox="1"/>
          <p:nvPr/>
        </p:nvSpPr>
        <p:spPr>
          <a:xfrm>
            <a:off x="193638" y="1775012"/>
            <a:ext cx="118979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ডি.এস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(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DSL-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Disital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Subcriber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Line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(Satellite)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কানেকশন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 Dial Up Connection)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ব্রড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 Non-Brand Connection)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সস্তা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ব্রডব্যান্ড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(Broadband Connection)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্রিক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ন্সি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 Wide Range Frequency 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সিগন্যালকে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</p:spTree>
    <p:extLst>
      <p:ext uri="{BB962C8B-B14F-4D97-AF65-F5344CB8AC3E}">
        <p14:creationId xmlns:p14="http://schemas.microsoft.com/office/powerpoint/2010/main" val="583442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697</Words>
  <Application>Microsoft Office PowerPoint</Application>
  <PresentationFormat>Widescreen</PresentationFormat>
  <Paragraphs>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স্বাগতম</vt:lpstr>
      <vt:lpstr>পরিচিতি</vt:lpstr>
      <vt:lpstr>নিচের ছবি গুলো লক্ষ্য কর। </vt:lpstr>
      <vt:lpstr>PowerPoint Presentation</vt:lpstr>
      <vt:lpstr>PowerPoint Presentation</vt:lpstr>
      <vt:lpstr>PowerPoint Presentation</vt:lpstr>
      <vt:lpstr>পাঠ শিরোনাম</vt:lpstr>
      <vt:lpstr>শিখনফল</vt:lpstr>
      <vt:lpstr>ব্রডব্যান্ড ( Broadband)</vt:lpstr>
      <vt:lpstr>ব্রডব্যান্ড কানেকশন ( Broadband Cobbection)</vt:lpstr>
      <vt:lpstr>ব্রডব্যান্ড কানেকশনের বিভিন্ন পদ্ধতি</vt:lpstr>
      <vt:lpstr>ডিজিটাল সাবস্ক্রাইবার লাইন (Digital Subcriber Line- DSL)</vt:lpstr>
      <vt:lpstr>দলীয় কাজ</vt:lpstr>
      <vt:lpstr>মূল্যায়ন</vt:lpstr>
      <vt:lpstr>বাড়ির কাজ</vt:lpstr>
      <vt:lpstr>সবাইকে ধন্যবাদ জানিয়ে আজকের পাঠ শেষ করছি।   জয় বাংলা।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Rafsan Computer</dc:creator>
  <cp:lastModifiedBy>Rafsan Computer</cp:lastModifiedBy>
  <cp:revision>9</cp:revision>
  <dcterms:created xsi:type="dcterms:W3CDTF">2022-11-05T21:42:48Z</dcterms:created>
  <dcterms:modified xsi:type="dcterms:W3CDTF">2022-11-05T22:46:38Z</dcterms:modified>
</cp:coreProperties>
</file>