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09" autoAdjust="0"/>
  </p:normalViewPr>
  <p:slideViewPr>
    <p:cSldViewPr snapToGrid="0">
      <p:cViewPr varScale="1">
        <p:scale>
          <a:sx n="58" d="100"/>
          <a:sy n="58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FD8ED-327A-4102-82C2-994B7A2DDA1C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0DD4F-AE8A-4297-AD15-A9AD69DCC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DD4F-AE8A-4297-AD15-A9AD69DCC7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DD4F-AE8A-4297-AD15-A9AD69DCC7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DD4F-AE8A-4297-AD15-A9AD69DCC7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4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1B24-1339-415E-BC9D-E74D2FCEA1A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CB44-27C2-44BB-8556-22C1A167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3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1B24-1339-415E-BC9D-E74D2FCEA1A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CB44-27C2-44BB-8556-22C1A167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1B24-1339-415E-BC9D-E74D2FCEA1A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CB44-27C2-44BB-8556-22C1A167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9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1B24-1339-415E-BC9D-E74D2FCEA1A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CB44-27C2-44BB-8556-22C1A167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4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1B24-1339-415E-BC9D-E74D2FCEA1A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CB44-27C2-44BB-8556-22C1A167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1B24-1339-415E-BC9D-E74D2FCEA1A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CB44-27C2-44BB-8556-22C1A167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5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1B24-1339-415E-BC9D-E74D2FCEA1A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CB44-27C2-44BB-8556-22C1A167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1B24-1339-415E-BC9D-E74D2FCEA1A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CB44-27C2-44BB-8556-22C1A167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7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1B24-1339-415E-BC9D-E74D2FCEA1A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CB44-27C2-44BB-8556-22C1A167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3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1B24-1339-415E-BC9D-E74D2FCEA1A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CB44-27C2-44BB-8556-22C1A167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7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1B24-1339-415E-BC9D-E74D2FCEA1A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CB44-27C2-44BB-8556-22C1A167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2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1B24-1339-415E-BC9D-E74D2FCEA1A1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1CB44-27C2-44BB-8556-22C1A167B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4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4" y="0"/>
            <a:ext cx="12108576" cy="70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0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1"/>
          <a:stretch/>
        </p:blipFill>
        <p:spPr>
          <a:xfrm>
            <a:off x="193964" y="138545"/>
            <a:ext cx="11998036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6676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pattFill prst="pct8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8" r="60"/>
          <a:stretch/>
        </p:blipFill>
        <p:spPr>
          <a:xfrm>
            <a:off x="360218" y="228600"/>
            <a:ext cx="11443856" cy="63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6354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2" l="57" r="14"/>
          <a:stretch/>
        </p:blipFill>
        <p:spPr>
          <a:xfrm>
            <a:off x="152400" y="135887"/>
            <a:ext cx="11817928" cy="65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7883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9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"/>
          <a:stretch/>
        </p:blipFill>
        <p:spPr>
          <a:xfrm>
            <a:off x="0" y="0"/>
            <a:ext cx="12601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6254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4691"/>
            <a:ext cx="11914910" cy="67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</Words>
  <Application>Microsoft Office PowerPoint</Application>
  <PresentationFormat>Widescreen</PresentationFormat>
  <Paragraphs>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</dc:creator>
  <cp:lastModifiedBy>mahbub</cp:lastModifiedBy>
  <cp:revision>19</cp:revision>
  <dcterms:created xsi:type="dcterms:W3CDTF">2021-01-15T02:10:15Z</dcterms:created>
  <dcterms:modified xsi:type="dcterms:W3CDTF">2021-01-15T02:55:35Z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2226330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