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ADBB8F"/>
    <a:srgbClr val="FF0000"/>
    <a:srgbClr val="009900"/>
    <a:srgbClr val="00FF00"/>
    <a:srgbClr val="045C21"/>
    <a:srgbClr val="66FFFF"/>
    <a:srgbClr val="168FBA"/>
    <a:srgbClr val="F7A7F9"/>
    <a:srgbClr val="F7D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328A-CE4E-402E-84E8-3CA1792DCA35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05B9-21ED-4B3D-89C1-4E68D6DAC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2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328A-CE4E-402E-84E8-3CA1792DCA35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05B9-21ED-4B3D-89C1-4E68D6DAC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2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328A-CE4E-402E-84E8-3CA1792DCA35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05B9-21ED-4B3D-89C1-4E68D6DAC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7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328A-CE4E-402E-84E8-3CA1792DCA35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05B9-21ED-4B3D-89C1-4E68D6DAC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2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328A-CE4E-402E-84E8-3CA1792DCA35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05B9-21ED-4B3D-89C1-4E68D6DAC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9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328A-CE4E-402E-84E8-3CA1792DCA35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05B9-21ED-4B3D-89C1-4E68D6DAC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328A-CE4E-402E-84E8-3CA1792DCA35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05B9-21ED-4B3D-89C1-4E68D6DAC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6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328A-CE4E-402E-84E8-3CA1792DCA35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05B9-21ED-4B3D-89C1-4E68D6DAC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3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328A-CE4E-402E-84E8-3CA1792DCA35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05B9-21ED-4B3D-89C1-4E68D6DAC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9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328A-CE4E-402E-84E8-3CA1792DCA35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05B9-21ED-4B3D-89C1-4E68D6DAC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4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328A-CE4E-402E-84E8-3CA1792DCA35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05B9-21ED-4B3D-89C1-4E68D6DAC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7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E328A-CE4E-402E-84E8-3CA1792DCA35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605B9-21ED-4B3D-89C1-4E68D6DAC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8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629" y="925279"/>
            <a:ext cx="6592375" cy="349118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Wave 10"/>
          <p:cNvSpPr/>
          <p:nvPr/>
        </p:nvSpPr>
        <p:spPr>
          <a:xfrm rot="21288105">
            <a:off x="2928259" y="4231425"/>
            <a:ext cx="5791200" cy="2300020"/>
          </a:xfrm>
          <a:prstGeom prst="wav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06829"/>
            <a:ext cx="9906000" cy="658223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15904" y="260111"/>
            <a:ext cx="8624782" cy="1908917"/>
            <a:chOff x="965533" y="129483"/>
            <a:chExt cx="9128927" cy="17917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7" t="6909" r="18122"/>
            <a:stretch/>
          </p:blipFill>
          <p:spPr>
            <a:xfrm>
              <a:off x="5627969" y="164688"/>
              <a:ext cx="2062162" cy="1756517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softEdge rad="112500"/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7" t="6909" r="18122"/>
            <a:stretch/>
          </p:blipFill>
          <p:spPr>
            <a:xfrm>
              <a:off x="965533" y="129483"/>
              <a:ext cx="2062162" cy="1756517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softEdge rad="1125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7" t="6909" r="18122"/>
            <a:stretch/>
          </p:blipFill>
          <p:spPr>
            <a:xfrm>
              <a:off x="3288956" y="153987"/>
              <a:ext cx="2062162" cy="1756517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7" t="6909" r="18122"/>
            <a:stretch/>
          </p:blipFill>
          <p:spPr>
            <a:xfrm>
              <a:off x="8032298" y="164688"/>
              <a:ext cx="2062162" cy="1756517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softEdge rad="112500"/>
            </a:effectLst>
          </p:spPr>
        </p:pic>
      </p:grpSp>
      <p:grpSp>
        <p:nvGrpSpPr>
          <p:cNvPr id="12" name="Group 11"/>
          <p:cNvGrpSpPr/>
          <p:nvPr/>
        </p:nvGrpSpPr>
        <p:grpSpPr>
          <a:xfrm>
            <a:off x="1266093" y="2837563"/>
            <a:ext cx="8443961" cy="3323752"/>
            <a:chOff x="1396725" y="2663391"/>
            <a:chExt cx="9167172" cy="38657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25" y="2663391"/>
              <a:ext cx="2935719" cy="1863453"/>
            </a:xfrm>
            <a:prstGeom prst="ellipse">
              <a:avLst/>
            </a:prstGeom>
            <a:ln>
              <a:solidFill>
                <a:srgbClr val="FF0000"/>
              </a:solidFill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2457" y="4665684"/>
              <a:ext cx="2935719" cy="1863453"/>
            </a:xfrm>
            <a:prstGeom prst="ellipse">
              <a:avLst/>
            </a:prstGeom>
            <a:ln>
              <a:solidFill>
                <a:srgbClr val="FF0000"/>
              </a:solidFill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25" y="4665684"/>
              <a:ext cx="2935722" cy="1863454"/>
            </a:xfrm>
            <a:prstGeom prst="ellipse">
              <a:avLst/>
            </a:prstGeom>
            <a:ln>
              <a:solidFill>
                <a:srgbClr val="FF0000"/>
              </a:solidFill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2457" y="2663391"/>
              <a:ext cx="2935721" cy="1863454"/>
            </a:xfrm>
            <a:prstGeom prst="ellipse">
              <a:avLst/>
            </a:prstGeom>
            <a:ln>
              <a:solidFill>
                <a:srgbClr val="FF0000"/>
              </a:solidFill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8178" y="3453603"/>
              <a:ext cx="2935719" cy="1863453"/>
            </a:xfrm>
            <a:prstGeom prst="ellipse">
              <a:avLst/>
            </a:prstGeom>
            <a:ln>
              <a:solidFill>
                <a:srgbClr val="FF0000"/>
              </a:solidFill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sp>
        <p:nvSpPr>
          <p:cNvPr id="14" name="TextBox 13"/>
          <p:cNvSpPr txBox="1"/>
          <p:nvPr/>
        </p:nvSpPr>
        <p:spPr>
          <a:xfrm>
            <a:off x="1162948" y="2231572"/>
            <a:ext cx="8690095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টি ফল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0591" y="6291947"/>
            <a:ext cx="8702452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টি মাছ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44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2"/>
          <p:cNvSpPr/>
          <p:nvPr/>
        </p:nvSpPr>
        <p:spPr>
          <a:xfrm>
            <a:off x="3450771" y="903513"/>
            <a:ext cx="4169229" cy="740229"/>
          </a:xfrm>
          <a:prstGeom prst="flowChartDocument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 নিরপেক্ষ পর্যায়</a:t>
            </a:r>
            <a:endParaRPr lang="en-US" sz="32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15886" y="2188027"/>
            <a:ext cx="2122714" cy="20791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99263" y="2098220"/>
            <a:ext cx="2122714" cy="20791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69727" y="2188027"/>
            <a:ext cx="2122714" cy="20791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87887" y="4267199"/>
            <a:ext cx="2122714" cy="20791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12671" y="4490356"/>
            <a:ext cx="2122714" cy="20791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79172" y="2560275"/>
            <a:ext cx="1719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6720" y="2469821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10601" y="2600453"/>
            <a:ext cx="1265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6714" y="4858911"/>
            <a:ext cx="1690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69909" y="4645065"/>
            <a:ext cx="1358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3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1"/>
          <p:cNvSpPr/>
          <p:nvPr/>
        </p:nvSpPr>
        <p:spPr>
          <a:xfrm>
            <a:off x="1518545" y="606412"/>
            <a:ext cx="5404765" cy="1110342"/>
          </a:xfrm>
          <a:prstGeom prst="flowChartManualInput">
            <a:avLst/>
          </a:prstGeom>
          <a:ln w="1905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এর সাথে সংযোগ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94" t="478" r="2173" b="1336"/>
          <a:stretch/>
        </p:blipFill>
        <p:spPr>
          <a:xfrm>
            <a:off x="7445829" y="435427"/>
            <a:ext cx="4474027" cy="5987144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Double Wave 3"/>
          <p:cNvSpPr/>
          <p:nvPr/>
        </p:nvSpPr>
        <p:spPr>
          <a:xfrm>
            <a:off x="1807034" y="2667002"/>
            <a:ext cx="5453743" cy="870856"/>
          </a:xfrm>
          <a:prstGeom prst="doubleWav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তোমরা পাঠ্যবই এর ৬ পৃষ্ঠা খোলো ।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1785262" y="4844149"/>
            <a:ext cx="5453743" cy="914400"/>
          </a:xfrm>
          <a:prstGeom prst="doubleWav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কি ছবি আছে ? গণনা করে দেখো ।</a:t>
            </a:r>
          </a:p>
        </p:txBody>
      </p:sp>
    </p:spTree>
    <p:extLst>
      <p:ext uri="{BB962C8B-B14F-4D97-AF65-F5344CB8AC3E}">
        <p14:creationId xmlns:p14="http://schemas.microsoft.com/office/powerpoint/2010/main" val="200651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742" y="1023256"/>
            <a:ext cx="3472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1533" y="4561116"/>
            <a:ext cx="4702629" cy="138499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 হাতে দিয়ে গণনা করতে বলবো এবং সাহায্য করবো।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24743" y="2492830"/>
            <a:ext cx="1665514" cy="13062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00942" y="2833697"/>
            <a:ext cx="155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456713" y="2492829"/>
            <a:ext cx="1665514" cy="13062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00257" y="2857154"/>
            <a:ext cx="155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3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animBg="1"/>
      <p:bldP spid="6" grpId="0" animBg="1"/>
      <p:bldP spid="7" grpId="0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3695696" y="718457"/>
            <a:ext cx="4789714" cy="1817914"/>
          </a:xfrm>
          <a:prstGeom prst="star6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6968" y="3614056"/>
            <a:ext cx="5127171" cy="144655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 ৫ টি কাঠি  দিয়ে মুখে জিজ্ঞাসা করবো এখানে কয়টি কাঠি আছে </a:t>
            </a: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40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57" y="954524"/>
            <a:ext cx="6564085" cy="437947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101600">
              <a:srgbClr val="92D050">
                <a:alpha val="60000"/>
              </a:srgb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TextBox 4"/>
          <p:cNvSpPr txBox="1"/>
          <p:nvPr/>
        </p:nvSpPr>
        <p:spPr>
          <a:xfrm>
            <a:off x="6527572" y="4321629"/>
            <a:ext cx="3395286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950" y="411678"/>
            <a:ext cx="5823857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45C2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45C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dirty="0">
              <a:solidFill>
                <a:srgbClr val="045C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059" y="2183082"/>
            <a:ext cx="5823858" cy="295002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4800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r>
              <a:rPr lang="en-US" sz="4800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bn-BD" sz="4800" i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rgbClr val="7D4C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চরাদি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28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বাকেরগঞ্জ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2800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6275226" y="-22105"/>
            <a:ext cx="5551715" cy="1883228"/>
          </a:xfrm>
          <a:prstGeom prst="horizontalScroll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68837" y="2501840"/>
            <a:ext cx="4433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                  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৪০মিনিট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গণনা করি  (অধ্যায়- ২য় )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অংশঃ ১ থেকে ৫ পর্যন্ত গননা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457" y="3792683"/>
            <a:ext cx="2174026" cy="2680854"/>
          </a:xfrm>
          <a:prstGeom prst="rect">
            <a:avLst/>
          </a:prstGeom>
          <a:ln w="190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016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443843" y="1360710"/>
            <a:ext cx="6017078" cy="936176"/>
          </a:xfrm>
          <a:prstGeom prst="snip2DiagRect">
            <a:avLst/>
          </a:prstGeom>
          <a:noFill/>
          <a:ln w="28575">
            <a:solidFill>
              <a:srgbClr val="0033CC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urved Left Arrow 2"/>
          <p:cNvSpPr/>
          <p:nvPr/>
        </p:nvSpPr>
        <p:spPr>
          <a:xfrm>
            <a:off x="8632372" y="1910446"/>
            <a:ext cx="1458686" cy="2710542"/>
          </a:xfrm>
          <a:prstGeom prst="curvedLeftArrow">
            <a:avLst/>
          </a:prstGeom>
          <a:solidFill>
            <a:srgbClr val="F7D1FD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0000"/>
                </a:solidFill>
              </a:ln>
              <a:solidFill>
                <a:srgbClr val="0E597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3279" y="4196675"/>
            <a:ext cx="6183085" cy="1077218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থেকে ৫ পর্যন্ত বাস্তব উপকরন গণনা   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01647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649434" y="674915"/>
            <a:ext cx="3962327" cy="1414554"/>
          </a:xfrm>
          <a:prstGeom prst="flowChartPunchedTape">
            <a:avLst/>
          </a:prstGeom>
          <a:solidFill>
            <a:srgbClr val="F7A7F9"/>
          </a:solidFill>
          <a:ln w="1905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168F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আবেগ সৃষ্টি</a:t>
            </a:r>
            <a:endParaRPr lang="en-US" sz="4000" b="1" dirty="0">
              <a:solidFill>
                <a:srgbClr val="168F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5624" y="3119215"/>
            <a:ext cx="3962327" cy="52322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cs typeface="NikoshBAN" panose="02000000000000000000" pitchFamily="2" charset="0"/>
              </a:rPr>
              <a:t>সংখ্যার ছড়ার মাধ্যমে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95623" y="4299857"/>
            <a:ext cx="3962327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১,২,৩......নাচছে তা ধিন ধিন......।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03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1076" y="313119"/>
            <a:ext cx="3690553" cy="734543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5" y="1999175"/>
            <a:ext cx="3427702" cy="3436522"/>
          </a:xfrm>
          <a:prstGeom prst="rect">
            <a:avLst/>
          </a:prstGeom>
          <a:noFill/>
          <a:ln w="19050">
            <a:solidFill>
              <a:srgbClr val="045C21"/>
            </a:solidFill>
          </a:ln>
          <a:scene3d>
            <a:camera prst="isometricOffAxis1Right"/>
            <a:lightRig rig="threePt" dir="t"/>
          </a:scene3d>
          <a:sp3d>
            <a:bevelT w="165100" prst="coolSlant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4" r="13767"/>
          <a:stretch/>
        </p:blipFill>
        <p:spPr>
          <a:xfrm>
            <a:off x="8152865" y="3878313"/>
            <a:ext cx="3907971" cy="2321934"/>
          </a:xfrm>
          <a:prstGeom prst="rect">
            <a:avLst/>
          </a:prstGeom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7" name="Right Arrow 16"/>
          <p:cNvSpPr/>
          <p:nvPr/>
        </p:nvSpPr>
        <p:spPr>
          <a:xfrm flipH="1">
            <a:off x="6977742" y="1713760"/>
            <a:ext cx="1106322" cy="572240"/>
          </a:xfrm>
          <a:prstGeom prst="rightArrow">
            <a:avLst/>
          </a:prstGeom>
          <a:solidFill>
            <a:schemeClr val="tx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127608" y="807698"/>
            <a:ext cx="3917158" cy="2329701"/>
            <a:chOff x="8127608" y="807698"/>
            <a:chExt cx="3917158" cy="232970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7608" y="807698"/>
              <a:ext cx="3907970" cy="115395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796" y="1969422"/>
              <a:ext cx="3907970" cy="116797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sp>
        <p:nvSpPr>
          <p:cNvPr id="30" name="Right Arrow 29"/>
          <p:cNvSpPr/>
          <p:nvPr/>
        </p:nvSpPr>
        <p:spPr>
          <a:xfrm flipH="1">
            <a:off x="6955972" y="4722795"/>
            <a:ext cx="1142998" cy="578548"/>
          </a:xfrm>
          <a:prstGeom prst="rightArrow">
            <a:avLst/>
          </a:prstGeom>
          <a:solidFill>
            <a:schemeClr val="tx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3783076" y="3282956"/>
            <a:ext cx="1136926" cy="595357"/>
          </a:xfrm>
          <a:prstGeom prst="rightArrow">
            <a:avLst/>
          </a:prstGeom>
          <a:solidFill>
            <a:schemeClr val="tx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147054" y="6259328"/>
            <a:ext cx="390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 ফুল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91020" y="3193434"/>
            <a:ext cx="380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837" y="5562643"/>
            <a:ext cx="331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6471" y="3018614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1491344"/>
            <a:ext cx="1206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07698" y="4495407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9118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1" animBg="1"/>
      <p:bldP spid="30" grpId="1" animBg="1"/>
      <p:bldP spid="33" grpId="1" animBg="1"/>
      <p:bldP spid="37" grpId="0"/>
      <p:bldP spid="38" grpId="0"/>
      <p:bldP spid="4" grpId="0"/>
      <p:bldP spid="10" grpId="0"/>
      <p:bldP spid="12" grpId="1"/>
      <p:bldP spid="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955468" y="620802"/>
            <a:ext cx="5660573" cy="1121228"/>
          </a:xfrm>
          <a:prstGeom prst="flowChartTerminator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3702" y="3045989"/>
            <a:ext cx="5671456" cy="707886"/>
          </a:xfrm>
          <a:prstGeom prst="rect">
            <a:avLst/>
          </a:prstGeom>
          <a:solidFill>
            <a:srgbClr val="ADBB8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28575">
                  <a:solidFill>
                    <a:srgbClr val="045C21"/>
                  </a:solidFill>
                </a:ln>
                <a:solidFill>
                  <a:srgbClr val="CC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 করি</a:t>
            </a:r>
            <a:endParaRPr lang="en-US" sz="4000" b="1" dirty="0">
              <a:ln w="28575">
                <a:solidFill>
                  <a:srgbClr val="045C21"/>
                </a:solidFill>
              </a:ln>
              <a:solidFill>
                <a:srgbClr val="CCFF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4585" y="5195892"/>
            <a:ext cx="5660573" cy="954107"/>
          </a:xfrm>
          <a:prstGeom prst="rect">
            <a:avLst/>
          </a:prstGeom>
          <a:solidFill>
            <a:srgbClr val="CCFF99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কিসের ? কয়টি করে আছে ?</a:t>
            </a:r>
          </a:p>
        </p:txBody>
      </p:sp>
      <p:sp>
        <p:nvSpPr>
          <p:cNvPr id="7" name="Down Arrow 6"/>
          <p:cNvSpPr/>
          <p:nvPr/>
        </p:nvSpPr>
        <p:spPr>
          <a:xfrm>
            <a:off x="5453743" y="1883229"/>
            <a:ext cx="653143" cy="1066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453743" y="3929746"/>
            <a:ext cx="653143" cy="109027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5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058886" y="340417"/>
            <a:ext cx="5323114" cy="1132114"/>
          </a:xfrm>
          <a:prstGeom prst="flowChartPunchedTape">
            <a:avLst/>
          </a:prstGeom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</a:t>
            </a:r>
            <a:endParaRPr lang="en-US" sz="4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01" y="1719940"/>
            <a:ext cx="2933788" cy="19573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"/>
          <p:cNvGrpSpPr/>
          <p:nvPr/>
        </p:nvGrpSpPr>
        <p:grpSpPr>
          <a:xfrm>
            <a:off x="4996410" y="1712487"/>
            <a:ext cx="5867576" cy="1964841"/>
            <a:chOff x="4996410" y="1712487"/>
            <a:chExt cx="5867576" cy="196484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410" y="1712487"/>
              <a:ext cx="2933788" cy="19573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0198" y="1719941"/>
              <a:ext cx="2933788" cy="19573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5" name="Group 24"/>
          <p:cNvGrpSpPr/>
          <p:nvPr/>
        </p:nvGrpSpPr>
        <p:grpSpPr>
          <a:xfrm>
            <a:off x="1891559" y="4290886"/>
            <a:ext cx="7657767" cy="1934418"/>
            <a:chOff x="2367745" y="4595686"/>
            <a:chExt cx="7657767" cy="193441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904" y="4595686"/>
              <a:ext cx="2639677" cy="19269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35" y="4603140"/>
              <a:ext cx="2639677" cy="19269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745" y="4603140"/>
              <a:ext cx="2639677" cy="19269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" name="TextBox 3"/>
          <p:cNvSpPr txBox="1"/>
          <p:nvPr/>
        </p:nvSpPr>
        <p:spPr>
          <a:xfrm>
            <a:off x="1521225" y="3773392"/>
            <a:ext cx="179613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9649" y="3779922"/>
            <a:ext cx="213077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1236" y="6314449"/>
            <a:ext cx="219613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টি পাতা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4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76436" y="1243764"/>
            <a:ext cx="4680325" cy="3711226"/>
            <a:chOff x="6240277" y="1817915"/>
            <a:chExt cx="5249461" cy="42302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909" y="3044730"/>
              <a:ext cx="2318924" cy="16928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447" y="4355314"/>
              <a:ext cx="2318924" cy="16928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0814" y="3907596"/>
              <a:ext cx="2318924" cy="16928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0277" y="1817915"/>
              <a:ext cx="2318924" cy="16928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5390" y="1834374"/>
              <a:ext cx="2318924" cy="16928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Group 7"/>
          <p:cNvGrpSpPr/>
          <p:nvPr/>
        </p:nvGrpSpPr>
        <p:grpSpPr>
          <a:xfrm>
            <a:off x="1023795" y="1153885"/>
            <a:ext cx="4984024" cy="3801105"/>
            <a:chOff x="690620" y="2390950"/>
            <a:chExt cx="4803637" cy="34863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620" y="2390950"/>
              <a:ext cx="2248524" cy="15001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620" y="4377082"/>
              <a:ext cx="2248524" cy="1500187"/>
            </a:xfrm>
            <a:prstGeom prst="ellips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733" y="2492236"/>
              <a:ext cx="2248524" cy="15001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733" y="4355314"/>
              <a:ext cx="2248524" cy="15001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TextBox 12"/>
          <p:cNvSpPr txBox="1"/>
          <p:nvPr/>
        </p:nvSpPr>
        <p:spPr>
          <a:xfrm>
            <a:off x="2307771" y="4976762"/>
            <a:ext cx="2362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61938" y="4931257"/>
            <a:ext cx="2362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টি পাতা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7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640889" y="226620"/>
            <a:ext cx="4474029" cy="115388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অর্ধবাস্তব পর্যায়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90" y="1935673"/>
            <a:ext cx="2619375" cy="1819275"/>
          </a:xfrm>
          <a:prstGeom prst="rect">
            <a:avLst/>
          </a:prstGeom>
          <a:ln w="190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grpSp>
        <p:nvGrpSpPr>
          <p:cNvPr id="5" name="Group 4"/>
          <p:cNvGrpSpPr/>
          <p:nvPr/>
        </p:nvGrpSpPr>
        <p:grpSpPr>
          <a:xfrm>
            <a:off x="5877903" y="1935672"/>
            <a:ext cx="5200062" cy="1819275"/>
            <a:chOff x="5891892" y="2077192"/>
            <a:chExt cx="5200062" cy="18192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6" r="5962"/>
            <a:stretch/>
          </p:blipFill>
          <p:spPr>
            <a:xfrm>
              <a:off x="5891892" y="2077192"/>
              <a:ext cx="2445975" cy="1819275"/>
            </a:xfrm>
            <a:prstGeom prst="rect">
              <a:avLst/>
            </a:prstGeom>
            <a:ln w="19050">
              <a:solidFill>
                <a:srgbClr val="0099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6" r="5962"/>
            <a:stretch/>
          </p:blipFill>
          <p:spPr>
            <a:xfrm>
              <a:off x="8645979" y="2077192"/>
              <a:ext cx="2445975" cy="1819275"/>
            </a:xfrm>
            <a:prstGeom prst="rect">
              <a:avLst/>
            </a:prstGeom>
            <a:ln w="19050">
              <a:solidFill>
                <a:srgbClr val="0099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grpSp>
        <p:nvGrpSpPr>
          <p:cNvPr id="3" name="Group 2"/>
          <p:cNvGrpSpPr/>
          <p:nvPr/>
        </p:nvGrpSpPr>
        <p:grpSpPr>
          <a:xfrm>
            <a:off x="1354590" y="4451567"/>
            <a:ext cx="8863016" cy="1743076"/>
            <a:chOff x="1354590" y="4734602"/>
            <a:chExt cx="8863016" cy="17430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4590" y="4734602"/>
              <a:ext cx="2619375" cy="1743075"/>
            </a:xfrm>
            <a:prstGeom prst="rect">
              <a:avLst/>
            </a:prstGeom>
            <a:ln w="1905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505" y="4734602"/>
              <a:ext cx="2619375" cy="1743075"/>
            </a:xfrm>
            <a:prstGeom prst="rect">
              <a:avLst/>
            </a:prstGeom>
            <a:ln w="1905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231" y="4734603"/>
              <a:ext cx="2619375" cy="1743075"/>
            </a:xfrm>
            <a:prstGeom prst="rect">
              <a:avLst/>
            </a:prstGeom>
            <a:ln w="1905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  <p:sp>
        <p:nvSpPr>
          <p:cNvPr id="10" name="TextBox 9"/>
          <p:cNvSpPr txBox="1"/>
          <p:nvPr/>
        </p:nvSpPr>
        <p:spPr>
          <a:xfrm>
            <a:off x="5877903" y="3843330"/>
            <a:ext cx="520006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4591" y="3848433"/>
            <a:ext cx="261937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4590" y="6259958"/>
            <a:ext cx="8863015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183</Words>
  <Application>Microsoft Office PowerPoint</Application>
  <PresentationFormat>Custom</PresentationFormat>
  <Paragraphs>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SBC</cp:lastModifiedBy>
  <cp:revision>123</cp:revision>
  <dcterms:created xsi:type="dcterms:W3CDTF">2017-02-17T07:46:29Z</dcterms:created>
  <dcterms:modified xsi:type="dcterms:W3CDTF">2022-11-07T05:24:20Z</dcterms:modified>
</cp:coreProperties>
</file>