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handoutMasterIdLst>
    <p:handoutMasterId r:id="rId11"/>
  </p:handoutMasterIdLst>
  <p:sldIdLst>
    <p:sldId id="263" r:id="rId3"/>
    <p:sldId id="262" r:id="rId4"/>
    <p:sldId id="257" r:id="rId5"/>
    <p:sldId id="261" r:id="rId6"/>
    <p:sldId id="258" r:id="rId7"/>
    <p:sldId id="260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556" y="8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B179A-5DC2-4C25-98E9-BAFB2DC7F57C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0366F-FA4F-4B36-89A1-580A3F7F9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526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46C41-4E30-4323-B51B-28FA23E09594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102EC-1D87-4CA3-B934-3818ED3A3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8521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85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17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43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Mohammed Mainal Hossain Chowdhury 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Mohammed Mainal Hossain Chowdhury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Mohammed Mainal Hossain Chowdhury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23FBB3-D8A5-44AE-A847-9DD6B2074E1C}" type="datetimeFigureOut">
              <a:rPr lang="en-US" smtClean="0"/>
              <a:pPr>
                <a:defRPr/>
              </a:pPr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B1468E-675C-45AB-A94C-A1188B9253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80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DE7D16-262A-4A5E-BD20-716784FEA5BA}" type="datetimeFigureOut">
              <a:rPr lang="en-US" smtClean="0"/>
              <a:pPr>
                <a:defRPr/>
              </a:pPr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D2F723-5109-4385-926B-FE36B008B9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34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8BB746-F2E1-444B-893E-DAA72BAFF9EA}" type="datetimeFigureOut">
              <a:rPr lang="en-US" smtClean="0"/>
              <a:pPr>
                <a:defRPr/>
              </a:pPr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138DAE-2070-42CE-B20E-D11D536DEB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40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D188F4-0FF6-4DEC-9450-6C67A0FE2A34}" type="datetimeFigureOut">
              <a:rPr lang="en-US" smtClean="0"/>
              <a:pPr>
                <a:defRPr/>
              </a:pPr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19D77-4103-45B4-A17F-15FBF4918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81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E479CD-BA52-46D7-AA4D-205213DC1029}" type="datetimeFigureOut">
              <a:rPr lang="en-US" smtClean="0"/>
              <a:pPr>
                <a:defRPr/>
              </a:pPr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04BDB-D4A0-4791-9FC3-B80B6502CA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01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3FF856-06FF-4783-94AE-EF3A620C1BAF}" type="datetimeFigureOut">
              <a:rPr lang="en-US" smtClean="0"/>
              <a:pPr>
                <a:defRPr/>
              </a:pPr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F8CD8-5D17-4AA4-B378-A014A5A26C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38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01ADC1-6C92-4685-BA03-9EB49EFB8331}" type="datetimeFigureOut">
              <a:rPr lang="en-US" smtClean="0"/>
              <a:pPr>
                <a:defRPr/>
              </a:pPr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26886-2245-4E75-AA3F-E2DADEFA22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33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ED0597-01BE-4D83-A242-9BD38410A5B7}" type="datetimeFigureOut">
              <a:rPr lang="en-US" smtClean="0"/>
              <a:pPr>
                <a:defRPr/>
              </a:pPr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467C774-5955-4355-8509-8DA723DA7589}" type="slidenum">
              <a:rPr lang="en-US" smtClean="0">
                <a:solidFill>
                  <a:srgbClr val="43434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32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US" smtClean="0"/>
              <a:t>Mohammed Mainal Hossain Chowdhury 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0F158D-8405-4ADD-8F09-3964FBED1C5F}" type="datetimeFigureOut">
              <a:rPr lang="en-US" smtClean="0"/>
              <a:pPr>
                <a:defRPr/>
              </a:pPr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E8798-E1BF-43E4-89F9-1ADB8A9601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942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6E3DBA-6B74-4B4E-B5C1-8ED17F161B09}" type="datetimeFigureOut">
              <a:rPr lang="en-US" smtClean="0"/>
              <a:pPr>
                <a:defRPr/>
              </a:pPr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A20C6-04DE-4094-BA2E-8DBB31F28C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759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AAB8A8-0B79-4245-BA0C-3097FE825312}" type="datetimeFigureOut">
              <a:rPr lang="en-US" smtClean="0"/>
              <a:pPr>
                <a:defRPr/>
              </a:pPr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E4922-585E-4DE0-9D71-68FE0D31B2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7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Mohammed Mainal Hossain Chowdhury 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Mohammed Mainal Hossain Chowdhury 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Mohammed Mainal Hossain Chowdhury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Mohammed Mainal Hossain Chowdhury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Mohammed Mainal Hossain Chowdhury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Mohammed Mainal Hossain Chowdhury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Mohammed Mainal Hossain Chowdhury 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Mohammed Mainal Hossain Chowdhury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BB7E78-B650-4417-B762-1F1F2DCE5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F56E946-88AC-4F13-81D0-91585390C313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2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48200" y="2115490"/>
            <a:ext cx="0" cy="3768436"/>
          </a:xfrm>
          <a:prstGeom prst="line">
            <a:avLst/>
          </a:prstGeom>
          <a:ln w="82550" cmpd="thickThin">
            <a:gradFill>
              <a:gsLst>
                <a:gs pos="13000">
                  <a:srgbClr val="002060"/>
                </a:gs>
                <a:gs pos="39000">
                  <a:srgbClr val="FFFF00"/>
                </a:gs>
                <a:gs pos="62000">
                  <a:srgbClr val="FFC000"/>
                </a:gs>
                <a:gs pos="89000">
                  <a:srgbClr val="C00000"/>
                </a:gs>
              </a:gsLst>
              <a:lin ang="5400000" scaled="1"/>
            </a:gra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876800" y="2898874"/>
            <a:ext cx="0" cy="2493818"/>
          </a:xfrm>
          <a:prstGeom prst="line">
            <a:avLst/>
          </a:prstGeom>
          <a:ln w="82550" cmpd="thickThin">
            <a:gradFill>
              <a:gsLst>
                <a:gs pos="19000">
                  <a:srgbClr val="FF0000"/>
                </a:gs>
                <a:gs pos="85000">
                  <a:srgbClr val="3366FF"/>
                </a:gs>
              </a:gsLst>
              <a:lin ang="5400000" scaled="1"/>
            </a:gra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4430786" y="2898874"/>
            <a:ext cx="27708" cy="2493818"/>
          </a:xfrm>
          <a:prstGeom prst="line">
            <a:avLst/>
          </a:prstGeom>
          <a:ln w="82550" cmpd="thickThin">
            <a:gradFill>
              <a:gsLst>
                <a:gs pos="19000">
                  <a:srgbClr val="FF0000"/>
                </a:gs>
                <a:gs pos="85000">
                  <a:srgbClr val="3366FF"/>
                </a:gs>
              </a:gsLst>
              <a:lin ang="5400000" scaled="1"/>
            </a:gra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0109" y="3470058"/>
            <a:ext cx="4160677" cy="2554545"/>
          </a:xfrm>
          <a:prstGeom prst="rect">
            <a:avLst/>
          </a:prstGeom>
          <a:noFill/>
          <a:effectLst>
            <a:glow rad="723900">
              <a:srgbClr val="66FFFF">
                <a:alpha val="53000"/>
              </a:srgbClr>
            </a:glow>
            <a:outerShdw blurRad="266700" dist="50800" dir="5400000" algn="ctr" rotWithShape="0">
              <a:schemeClr val="accent4">
                <a:lumMod val="60000"/>
                <a:lumOff val="40000"/>
                <a:alpha val="56000"/>
              </a:schemeClr>
            </a:outerShdw>
            <a:reflection stA="98000" endPos="28000" dist="50800" dir="5400000" sy="-100000" algn="bl" rotWithShape="0"/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defRPr/>
            </a:pPr>
            <a:r>
              <a:rPr lang="bn-BD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হাম্মদ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ময়নাল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r>
              <a:rPr lang="bn-BD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টেকনিক্যাল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>
              <a:defRPr/>
            </a:pP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নবীনগর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5826" y="2154254"/>
            <a:ext cx="322580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bn-BD" sz="3200" dirty="0">
                <a:solidFill>
                  <a:srgbClr val="70AD4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70AD47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994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88" y="942179"/>
            <a:ext cx="3337938" cy="3595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105400" y="1713278"/>
            <a:ext cx="3657600" cy="3157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endParaRPr lang="en-US" sz="3600" kern="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ct val="20000"/>
              </a:spcBef>
              <a:defRPr/>
            </a:pPr>
            <a:endParaRPr lang="en-US" sz="3600" kern="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ct val="20000"/>
              </a:spcBef>
              <a:defRPr/>
            </a:pPr>
            <a:endParaRPr lang="en-US" sz="3600" kern="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ct val="20000"/>
              </a:spcBef>
              <a:defRPr/>
            </a:pPr>
            <a:endParaRPr lang="en-US" sz="3600" kern="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ct val="20000"/>
              </a:spcBef>
              <a:defRPr/>
            </a:pPr>
            <a:endParaRPr lang="en-US" sz="2800" b="1" kern="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333" y="1218893"/>
            <a:ext cx="2874851" cy="34498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59333" y="5108331"/>
            <a:ext cx="34384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শ্রেণিঃ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নবম?দশম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বিষয়ঃগনিত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জ্যামিতি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অনুশীলনী-৬.৩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88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Mohammed Mainal Hossain Chowdhury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1600200"/>
            <a:ext cx="4724400" cy="584775"/>
          </a:xfrm>
          <a:prstGeom prst="rect">
            <a:avLst/>
          </a:prstGeom>
          <a:scene3d>
            <a:camera prst="perspectiveRight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438400"/>
            <a:ext cx="7772400" cy="35052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2057400"/>
            <a:ext cx="3429000" cy="144655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latin typeface="NikoshBAN" pitchFamily="2" charset="0"/>
                <a:cs typeface="NikoshBAN" pitchFamily="2" charset="0"/>
              </a:rPr>
              <a:t>জ্যামিতি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4191000"/>
            <a:ext cx="8686800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আজকের পাঠ অনুশীলনী ৬.৩ এর ১৩ নং প্রশ্নের গাণিতিক সমাধান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Mohammed Mainal Hossain Chowdhury 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066800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শিক্ষার্থীরা-----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9812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সমকোণী ত্রিভুজের একটি কোণ সমকোণ হলে অপর দুই কোণের সমষ্টি একসমকোণ  তা ব্যাখ্যা করতে পারবে</a:t>
            </a:r>
          </a:p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এবং ত্রিকোণমিতিক অনুপাত ব্যবহার করে  পাঠ সংশ্লিষ্ট উপপাদ্য টি প্রমান করতে পারবে।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Mohammed Mainal Hossain Chowdhury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190625"/>
            <a:ext cx="47625" cy="276225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-533400" y="2286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838200" y="3657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3352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3981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461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5238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6029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6629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7286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7915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9801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10429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11191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11953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12715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1981200" y="1905000"/>
            <a:ext cx="1524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743200" y="2667000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 flipH="1">
            <a:off x="2705100" y="1181100"/>
            <a:ext cx="1524000" cy="1447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52400" y="3124200"/>
            <a:ext cx="2057400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বিশেষ নির্বচনঃ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209800" y="914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209800" y="2438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343400" y="25146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</a:t>
            </a:r>
          </a:p>
        </p:txBody>
      </p:sp>
      <p:cxnSp>
        <p:nvCxnSpPr>
          <p:cNvPr id="56" name="Elbow Connector 55"/>
          <p:cNvCxnSpPr/>
          <p:nvPr/>
        </p:nvCxnSpPr>
        <p:spPr>
          <a:xfrm rot="16200000" flipH="1">
            <a:off x="2667000" y="2438400"/>
            <a:ext cx="304800" cy="152400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533400"/>
            <a:ext cx="9144000" cy="457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190625"/>
            <a:ext cx="47625" cy="276225"/>
          </a:xfrm>
          <a:prstGeom prst="rect">
            <a:avLst/>
          </a:prstGeom>
          <a:noFill/>
        </p:spPr>
      </p:pic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0" y="1466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b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70" name="Picture 4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3886200"/>
            <a:ext cx="8839200" cy="609600"/>
          </a:xfrm>
          <a:prstGeom prst="rect">
            <a:avLst/>
          </a:prstGeom>
          <a:noFill/>
        </p:spPr>
      </p:pic>
      <p:pic>
        <p:nvPicPr>
          <p:cNvPr id="1073" name="Picture 4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5638800"/>
            <a:ext cx="13716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72" name="Picture 4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6019800"/>
            <a:ext cx="5105400" cy="304800"/>
          </a:xfrm>
          <a:prstGeom prst="rect">
            <a:avLst/>
          </a:prstGeom>
          <a:noFill/>
        </p:spPr>
      </p:pic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0" y="6096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1466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52400" y="4876800"/>
            <a:ext cx="1371600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প্রমাণঃ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Mohammed Mainal Hossain Chowdhury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53" grpId="0"/>
      <p:bldP spid="54" grpId="0"/>
      <p:bldP spid="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16200000" flipH="1">
            <a:off x="5943600" y="1219200"/>
            <a:ext cx="12954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29400" y="1905000"/>
            <a:ext cx="1295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553200" y="609600"/>
            <a:ext cx="1371600" cy="1295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16200000" flipH="1">
            <a:off x="6629400" y="1600200"/>
            <a:ext cx="304800" cy="304800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96000" y="381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400800" y="1905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28600" y="457200"/>
            <a:ext cx="5166360" cy="381000"/>
          </a:xfrm>
          <a:prstGeom prst="rect">
            <a:avLst/>
          </a:prstGeom>
          <a:noFill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143000"/>
            <a:ext cx="4785360" cy="304800"/>
          </a:xfrm>
          <a:prstGeom prst="rect">
            <a:avLst/>
          </a:prstGeom>
          <a:noFill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752600"/>
            <a:ext cx="3276600" cy="304800"/>
          </a:xfrm>
          <a:prstGeom prst="rect">
            <a:avLst/>
          </a:prstGeom>
          <a:noFill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286000"/>
            <a:ext cx="2590800" cy="609600"/>
          </a:xfrm>
          <a:prstGeom prst="rect">
            <a:avLst/>
          </a:prstGeom>
          <a:noFill/>
        </p:spPr>
      </p:pic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971800"/>
            <a:ext cx="2362200" cy="381000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-381000" y="1828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396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3657600"/>
            <a:ext cx="2362200" cy="381000"/>
          </a:xfrm>
          <a:prstGeom prst="rect">
            <a:avLst/>
          </a:prstGeom>
          <a:noFill/>
        </p:spPr>
      </p:pic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191000"/>
            <a:ext cx="2286000" cy="381000"/>
          </a:xfrm>
          <a:prstGeom prst="rect">
            <a:avLst/>
          </a:prstGeom>
          <a:noFill/>
        </p:spPr>
      </p:pic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876800"/>
            <a:ext cx="2362200" cy="304800"/>
          </a:xfrm>
          <a:prstGeom prst="rect">
            <a:avLst/>
          </a:prstGeom>
          <a:noFill/>
        </p:spPr>
      </p:pic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5334000"/>
            <a:ext cx="2200275" cy="304800"/>
          </a:xfrm>
          <a:prstGeom prst="rect">
            <a:avLst/>
          </a:prstGeom>
          <a:noFill/>
        </p:spPr>
      </p:pic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2209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2895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077200" y="16764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</a:t>
            </a:r>
            <a:endParaRPr lang="en-US" sz="3200" b="1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Mohammed Mainal Hossain Chowdhury 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28600"/>
            <a:ext cx="18288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066800"/>
            <a:ext cx="2797628" cy="381000"/>
          </a:xfrm>
          <a:prstGeom prst="rect">
            <a:avLst/>
          </a:prstGeom>
          <a:noFill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1981200"/>
            <a:ext cx="3335214" cy="457200"/>
          </a:xfrm>
          <a:prstGeom prst="rect">
            <a:avLst/>
          </a:prstGeom>
          <a:noFill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819400"/>
            <a:ext cx="2514600" cy="457200"/>
          </a:xfrm>
          <a:prstGeom prst="rect">
            <a:avLst/>
          </a:prstGeom>
          <a:noFill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657600"/>
            <a:ext cx="2438400" cy="533400"/>
          </a:xfrm>
          <a:prstGeom prst="rect">
            <a:avLst/>
          </a:prstGeom>
          <a:noFill/>
        </p:spPr>
      </p:pic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648200"/>
            <a:ext cx="2438400" cy="381000"/>
          </a:xfrm>
          <a:prstGeom prst="rect">
            <a:avLst/>
          </a:prstGeom>
          <a:noFill/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1466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2419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3371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4324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5057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4724400" y="1219200"/>
            <a:ext cx="1371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410200" y="1905000"/>
            <a:ext cx="1371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410200" y="533400"/>
            <a:ext cx="1371600" cy="1371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53000" y="304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105400" y="1828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</a:t>
            </a:r>
            <a:endParaRPr lang="en-US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0" y="1828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</a:t>
            </a:r>
            <a:endParaRPr lang="en-US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038600" y="5029200"/>
            <a:ext cx="1905000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প্রমাণিত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Mohammed Mainal Hossain Chowdhury 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150</TotalTime>
  <Words>106</Words>
  <Application>Microsoft Office PowerPoint</Application>
  <PresentationFormat>On-screen Show (4:3)</PresentationFormat>
  <Paragraphs>37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Trek</vt:lpstr>
      <vt:lpstr>1_Angles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WALTON</cp:lastModifiedBy>
  <cp:revision>32</cp:revision>
  <dcterms:created xsi:type="dcterms:W3CDTF">2020-10-21T13:30:59Z</dcterms:created>
  <dcterms:modified xsi:type="dcterms:W3CDTF">2022-11-06T19:21:04Z</dcterms:modified>
</cp:coreProperties>
</file>