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228600"/>
            <a:ext cx="4343400" cy="3581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49530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পাঠে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স্বাগত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50445_1562241010523582_994973775693810124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024026_1562244283856588_5270258089298771379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41157_1562242657190084_6780588921122297315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61893_1562243700523313_3887947118093615508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62138_1562250030522680_3869010599213979554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10617_1562250953855921_7875820499796669673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25146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</a:rPr>
              <a:t>ধন্যবাদ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4572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2667000"/>
            <a:ext cx="5943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হাছিব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নাংগলকোট,কুমিল্লা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Email:armanhasib5@gmail.com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2743200"/>
            <a:ext cx="2209800" cy="228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533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FF00"/>
                </a:solidFill>
              </a:rPr>
              <a:t>পাঠ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r>
              <a:rPr lang="en-US" sz="6000" b="1" dirty="0" err="1" smtClean="0">
                <a:solidFill>
                  <a:srgbClr val="FFFF00"/>
                </a:solidFill>
              </a:rPr>
              <a:t>পরিচিতি</a:t>
            </a:r>
            <a:r>
              <a:rPr lang="en-US" sz="6000" b="1" dirty="0" smtClean="0">
                <a:solidFill>
                  <a:srgbClr val="FFFF00"/>
                </a:solidFill>
              </a:rPr>
              <a:t> 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0" y="2743200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/>
              <a:t>শ্রেনিঃ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প্রাক-প্রাথমিক</a:t>
            </a:r>
            <a:endParaRPr lang="en-US" sz="3600" dirty="0" smtClean="0"/>
          </a:p>
          <a:p>
            <a:r>
              <a:rPr lang="en-US" sz="3600" dirty="0" err="1" smtClean="0"/>
              <a:t>বিষয়ঃ</a:t>
            </a:r>
            <a:r>
              <a:rPr lang="en-US" sz="3600" dirty="0" smtClean="0"/>
              <a:t> </a:t>
            </a:r>
            <a:r>
              <a:rPr lang="en-US" sz="3600" dirty="0" err="1" smtClean="0"/>
              <a:t>গল্প</a:t>
            </a:r>
            <a:r>
              <a:rPr lang="en-US" sz="3600" dirty="0" smtClean="0"/>
              <a:t> (</a:t>
            </a:r>
            <a:r>
              <a:rPr lang="en-US" sz="3600" dirty="0" err="1" smtClean="0"/>
              <a:t>লাল</a:t>
            </a:r>
            <a:r>
              <a:rPr lang="en-US" sz="3600" dirty="0" smtClean="0"/>
              <a:t> </a:t>
            </a:r>
            <a:r>
              <a:rPr lang="en-US" sz="3600" dirty="0" err="1" smtClean="0"/>
              <a:t>পোকার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গল্প</a:t>
            </a:r>
            <a:r>
              <a:rPr lang="en-US" sz="3600" dirty="0" smtClean="0"/>
              <a:t> )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3429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</a:rPr>
              <a:t>শিখনফল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551837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 smtClean="0"/>
              <a:t>৩. ১. </a:t>
            </a:r>
            <a:r>
              <a:rPr lang="en-US" sz="3600" dirty="0" smtClean="0"/>
              <a:t>৩ঃ</a:t>
            </a:r>
            <a:r>
              <a:rPr lang="as-IN" sz="3600" dirty="0" smtClean="0"/>
              <a:t>ছোট ছোট গল্প শুনে নিজের মতো করে বলতে পারবে।</a:t>
            </a:r>
          </a:p>
          <a:p>
            <a:r>
              <a:rPr lang="as-IN" sz="3600" dirty="0" smtClean="0"/>
              <a:t>৩. ১. ১২ঃ অসম্পূর্ণ গল্প নিজে সম্পূর্ণ করে বলতে পারবে।</a:t>
            </a:r>
          </a:p>
          <a:p>
            <a:r>
              <a:rPr lang="as-IN" sz="3600" dirty="0" smtClean="0"/>
              <a:t>৫. ২. ১ঃ দলে ধারাবাহিক গল্প তৈরি করতে ও বলতে পারবে।</a:t>
            </a:r>
            <a:endParaRPr lang="as-IN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264309_1562229160524767_8393162882645867561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952151_1562229787191371_320944050238101067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693813_1562235540524129_25406865032300704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50728_1562236967190653_3115182463709854575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850699_1562237547190595_4097371462308898513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77</Words>
  <Application>Microsoft Office PowerPoint</Application>
  <PresentationFormat>On-screen Show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22</cp:revision>
  <dcterms:created xsi:type="dcterms:W3CDTF">2006-08-16T00:00:00Z</dcterms:created>
  <dcterms:modified xsi:type="dcterms:W3CDTF">2022-11-03T07:53:56Z</dcterms:modified>
</cp:coreProperties>
</file>